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E504-4005-4B19-8919-4A5C05790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976AF-DBA2-4673-96A6-695B6189E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0065-252E-470C-95B7-8C1472BC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DDB6-3354-4EB0-B86B-93E76062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E4488-B328-42CE-B45F-81D2DF55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DD65-17CF-4995-B109-B13F1436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7BF13-1FAC-4F74-9EDC-93113F184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DD91-B175-4850-8C9F-F3180C25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FCF7-35AE-40D1-8DC6-92AABCA5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3E912-C211-4F4B-A3C6-B488FC2C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0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99EDF-0D50-49FE-95E8-DA29D5EC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C9E02-DB96-4475-A33A-8B7B30683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FD76A-2D49-462B-8DD2-FBB4A627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FF4D-4721-4FAC-9674-94DB4262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4C2B-C0D5-48BE-9DF2-42FDA6DF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3967-DFEE-4BDF-AC63-25A656B8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E734-E5A4-41F2-8137-6FD31590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2FFA-3F7A-4827-98D8-1EF01C70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5E52-5877-4FAD-A378-1B1875BA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F1B87-AEB9-4491-AE29-27ED6CF7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17D8-CF7E-4C77-8730-AAFE93B5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126D-33BB-48D3-AD56-4B974672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B6B2-8068-432F-84D3-BA6A239A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A348-086D-4AA2-BC5D-20A17A2E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6A04-3968-40DF-9204-B11934BF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AE54-7F24-405F-9939-FAC01268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1AAC-DCCF-42F1-901F-ED14E0EE1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A961C-F28D-49DC-A04A-477925C86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9DEF-BFC1-46F5-B2F7-DBCD50BB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8E82-4DDF-4B3F-8A40-26E60685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78FD-D9D6-4E88-99D4-74D73262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7537-8786-47A4-A9E2-CBD28171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E2A5-F42B-4A53-A060-5CC70DE20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06F5-D8AF-4913-A9C0-1F481A526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4A4AD-5DA0-420D-9F3D-17C55F9DF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CEE72-50E0-4061-BCC2-1AF57EF60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F9457-906E-4004-A883-9FB51E8E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CEE9E-93AA-4022-986F-57728839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EA84B-02BB-4D72-9C6D-07E2C422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B136-B397-4937-B3A3-50DD895F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19342-F87F-4B6B-851F-001F1CF0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7058B-B6E2-4DFD-BDD3-E1D5345E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9B1D2-6369-4F1A-AEE8-04B51E37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5FE00-58F1-40AB-8338-9C163ED6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9D337-9235-44BF-BE79-421F938A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9D32-2376-40B9-8AF1-B73A89F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9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4A57-58A2-4A0B-A3C3-A3B504B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FC3D-662C-4FBE-9533-EA71F30F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39AF7-5400-4C86-B9C3-8EE763464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8DA5-2DFA-4D9C-8485-065AD9EB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BB84-04E8-4535-AF6E-B926778D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A908C-9735-4AA3-B079-3BA90B10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0B1A-067D-44FC-9C9C-29FAB92F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A4CD5-111B-4F2B-9DB9-337FA722C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4E16-EFC9-4479-BEF3-C1602A2E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F036D-EDC8-4116-B63D-EBFBB0A0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4E480-5081-407F-BDC7-1555082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A8E-8749-4727-A21B-D6A56BEB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58A39-5D94-4BD8-AB83-0A3D8495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893F5-18B2-47C1-BEA3-C2B145DA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B102E-2841-413D-B58C-003A1F80A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7487-5363-4164-B911-9DC2288DA21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FC0F-60E6-4E89-A5C2-EAE6559CD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B20D-E7A3-4E10-A435-92CF6C59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B9E4-F299-4AEF-8620-E0DF52756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E5B7-6580-4E8E-9376-6265C8B41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0653" y="409984"/>
            <a:ext cx="5341398" cy="2032986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E5089-3C43-40F5-9D3A-FF8C1DB9E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281" y="2778519"/>
            <a:ext cx="5090142" cy="36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DC83D-6720-43CD-905F-809EE017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2" y="2075478"/>
            <a:ext cx="4767303" cy="3218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enqueue(9)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71494"/>
              </p:ext>
            </p:extLst>
          </p:nvPr>
        </p:nvGraphicFramePr>
        <p:xfrm>
          <a:off x="5184107" y="269240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EBFC89C-BE63-4B2A-B318-6191BAEA8EFD}"/>
              </a:ext>
            </a:extLst>
          </p:cNvPr>
          <p:cNvSpPr/>
          <p:nvPr/>
        </p:nvSpPr>
        <p:spPr>
          <a:xfrm>
            <a:off x="5438274" y="4300051"/>
            <a:ext cx="6432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by inserting the key at the first empty position. 9 This is always at index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heap.size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207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17BB4-C2DF-4838-BA57-CD36BDC1E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7" y="1915279"/>
            <a:ext cx="4417782" cy="3440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enqueue(9)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/>
        </p:nvGraphicFramePr>
        <p:xfrm>
          <a:off x="5184107" y="269240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EBFC89C-BE63-4B2A-B318-6191BAEA8EFD}"/>
              </a:ext>
            </a:extLst>
          </p:cNvPr>
          <p:cNvSpPr/>
          <p:nvPr/>
        </p:nvSpPr>
        <p:spPr>
          <a:xfrm>
            <a:off x="5438274" y="4300051"/>
            <a:ext cx="6432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parent of index 10, and compare: do we meet the heap property requirement?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-- we must swap.</a:t>
            </a:r>
          </a:p>
        </p:txBody>
      </p:sp>
    </p:spTree>
    <p:extLst>
      <p:ext uri="{BB962C8B-B14F-4D97-AF65-F5344CB8AC3E}">
        <p14:creationId xmlns:p14="http://schemas.microsoft.com/office/powerpoint/2010/main" val="87490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enqueue(9)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/>
        </p:nvGraphicFramePr>
        <p:xfrm>
          <a:off x="5184107" y="269240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A8EB6284-1522-4E32-956C-CC54CBCB7123}"/>
              </a:ext>
            </a:extLst>
          </p:cNvPr>
          <p:cNvSpPr/>
          <p:nvPr/>
        </p:nvSpPr>
        <p:spPr>
          <a:xfrm flipH="1">
            <a:off x="8149389" y="2075478"/>
            <a:ext cx="2887579" cy="6169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0DA232-1917-48E7-AA1C-CAA47737D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6" y="1931099"/>
            <a:ext cx="4755164" cy="34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0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enqueue(9)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42605"/>
              </p:ext>
            </p:extLst>
          </p:nvPr>
        </p:nvGraphicFramePr>
        <p:xfrm>
          <a:off x="5184107" y="269240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A8EB6284-1522-4E32-956C-CC54CBCB7123}"/>
              </a:ext>
            </a:extLst>
          </p:cNvPr>
          <p:cNvSpPr/>
          <p:nvPr/>
        </p:nvSpPr>
        <p:spPr>
          <a:xfrm flipH="1">
            <a:off x="8149389" y="2075478"/>
            <a:ext cx="2887579" cy="6169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5952E-92D6-4A1B-AEFE-F316563AF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5" y="1899786"/>
            <a:ext cx="4759571" cy="37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1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enqueue(9)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/>
        </p:nvGraphicFramePr>
        <p:xfrm>
          <a:off x="5184107" y="269240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8A5952E-92D6-4A1B-AEFE-F316563AF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5" y="1899786"/>
            <a:ext cx="4759571" cy="37630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551C97-1CB2-40C7-8198-F4A29E449FC5}"/>
              </a:ext>
            </a:extLst>
          </p:cNvPr>
          <p:cNvSpPr/>
          <p:nvPr/>
        </p:nvSpPr>
        <p:spPr>
          <a:xfrm>
            <a:off x="1605280" y="4109720"/>
            <a:ext cx="274320" cy="5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8CBC9-3E1B-4648-8789-951906B085FA}"/>
              </a:ext>
            </a:extLst>
          </p:cNvPr>
          <p:cNvSpPr/>
          <p:nvPr/>
        </p:nvSpPr>
        <p:spPr>
          <a:xfrm>
            <a:off x="5184107" y="41808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parent of index 5, and compare: do we meet the heap property requirement?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-- we must swap. This "bubbling up" won't ever be a problem if the heap is "already a heap" (i.e., already meets heap property for all nodes)</a:t>
            </a:r>
          </a:p>
        </p:txBody>
      </p:sp>
    </p:spTree>
    <p:extLst>
      <p:ext uri="{BB962C8B-B14F-4D97-AF65-F5344CB8AC3E}">
        <p14:creationId xmlns:p14="http://schemas.microsoft.com/office/powerpoint/2010/main" val="50230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enqueue(9)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5599"/>
              </p:ext>
            </p:extLst>
          </p:nvPr>
        </p:nvGraphicFramePr>
        <p:xfrm>
          <a:off x="5184107" y="269240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A8EB6284-1522-4E32-956C-CC54CBCB7123}"/>
              </a:ext>
            </a:extLst>
          </p:cNvPr>
          <p:cNvSpPr/>
          <p:nvPr/>
        </p:nvSpPr>
        <p:spPr>
          <a:xfrm flipH="1">
            <a:off x="6507479" y="2075478"/>
            <a:ext cx="1862488" cy="61692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18BA3-811C-4AB6-B67B-1661D0E05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8" y="1832610"/>
            <a:ext cx="4757541" cy="36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0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enqueue(9)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/>
        </p:nvGraphicFramePr>
        <p:xfrm>
          <a:off x="5184107" y="269240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EB3BBB6-2A30-4F4C-8BC9-94DB7C381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8" y="1882140"/>
            <a:ext cx="4764786" cy="36652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2D15A8-1F0E-43C0-B5AF-02CA756C26A4}"/>
              </a:ext>
            </a:extLst>
          </p:cNvPr>
          <p:cNvSpPr/>
          <p:nvPr/>
        </p:nvSpPr>
        <p:spPr>
          <a:xfrm>
            <a:off x="5479631" y="18683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swap necessary between index 2 and its parent. We're done bubbling up!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04184C-8B53-4FFF-B843-39D8434F57D4}"/>
              </a:ext>
            </a:extLst>
          </p:cNvPr>
          <p:cNvSpPr/>
          <p:nvPr/>
        </p:nvSpPr>
        <p:spPr>
          <a:xfrm>
            <a:off x="5479631" y="39690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Complexity? O(log n) - yay!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complexity for random inserts: O(1),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see: http://ieeexplore.ieee.org/xpls/abs_all.jsp?arnumber=6312854</a:t>
            </a:r>
          </a:p>
        </p:txBody>
      </p:sp>
    </p:spTree>
    <p:extLst>
      <p:ext uri="{BB962C8B-B14F-4D97-AF65-F5344CB8AC3E}">
        <p14:creationId xmlns:p14="http://schemas.microsoft.com/office/powerpoint/2010/main" val="113372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D08A-0956-44D1-AE42-0D826F1E6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77" y="1866900"/>
            <a:ext cx="4419284" cy="3573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dequeue()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90250"/>
              </p:ext>
            </p:extLst>
          </p:nvPr>
        </p:nvGraphicFramePr>
        <p:xfrm>
          <a:off x="372979" y="487172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7A756A6-B931-4A77-9215-7C3E020FBAF9}"/>
              </a:ext>
            </a:extLst>
          </p:cNvPr>
          <p:cNvSpPr/>
          <p:nvPr/>
        </p:nvSpPr>
        <p:spPr>
          <a:xfrm>
            <a:off x="372979" y="1986280"/>
            <a:ext cx="75039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•How might we go about removing the minimum?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 </a:t>
            </a:r>
          </a:p>
        </p:txBody>
      </p:sp>
    </p:spTree>
    <p:extLst>
      <p:ext uri="{BB962C8B-B14F-4D97-AF65-F5344CB8AC3E}">
        <p14:creationId xmlns:p14="http://schemas.microsoft.com/office/powerpoint/2010/main" val="209290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dequeue()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0DE64-4FD9-4433-9A58-CD2B8D7602A3}"/>
              </a:ext>
            </a:extLst>
          </p:cNvPr>
          <p:cNvSpPr/>
          <p:nvPr/>
        </p:nvSpPr>
        <p:spPr>
          <a:xfrm>
            <a:off x="2887579" y="2771894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How?!!</a:t>
            </a:r>
          </a:p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1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D08A-0956-44D1-AE42-0D826F1E6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77" y="1866900"/>
            <a:ext cx="4419284" cy="3573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dequeue()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79772"/>
              </p:ext>
            </p:extLst>
          </p:nvPr>
        </p:nvGraphicFramePr>
        <p:xfrm>
          <a:off x="372979" y="487172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7A756A6-B931-4A77-9215-7C3E020FBAF9}"/>
              </a:ext>
            </a:extLst>
          </p:cNvPr>
          <p:cNvSpPr/>
          <p:nvPr/>
        </p:nvSpPr>
        <p:spPr>
          <a:xfrm>
            <a:off x="372979" y="1986280"/>
            <a:ext cx="75039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•How might we go about removing the minimum?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229EF-230E-45FE-8602-187D36199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083" y="1962378"/>
            <a:ext cx="4419284" cy="32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7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33876B-DF87-4172-9C3A-CFDB5A0F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38" y="3189220"/>
            <a:ext cx="5046205" cy="3668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488A5C-6054-4BBC-B6AC-E6ECC2E32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9" y="3429000"/>
            <a:ext cx="4590556" cy="33408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5723021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7092-0465-4CF5-A4B0-8CC1FF8A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26" y="1690688"/>
            <a:ext cx="5839326" cy="9081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heaps: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E4378F-8EEB-423B-AC47-3379ADA8231E}"/>
              </a:ext>
            </a:extLst>
          </p:cNvPr>
          <p:cNvSpPr txBox="1">
            <a:spLocks/>
          </p:cNvSpPr>
          <p:nvPr/>
        </p:nvSpPr>
        <p:spPr>
          <a:xfrm>
            <a:off x="894347" y="2187699"/>
            <a:ext cx="57230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Heap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 is the smallest element)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447FA4-00DD-4815-B52B-EBD62A9AABF0}"/>
              </a:ext>
            </a:extLst>
          </p:cNvPr>
          <p:cNvSpPr txBox="1">
            <a:spLocks/>
          </p:cNvSpPr>
          <p:nvPr/>
        </p:nvSpPr>
        <p:spPr>
          <a:xfrm>
            <a:off x="7126704" y="2219824"/>
            <a:ext cx="57230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Heap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 is the largest element)</a:t>
            </a:r>
          </a:p>
        </p:txBody>
      </p:sp>
    </p:spTree>
    <p:extLst>
      <p:ext uri="{BB962C8B-B14F-4D97-AF65-F5344CB8AC3E}">
        <p14:creationId xmlns:p14="http://schemas.microsoft.com/office/powerpoint/2010/main" val="399154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D08A-0956-44D1-AE42-0D826F1E6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77" y="1866900"/>
            <a:ext cx="4419284" cy="3573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89154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Operation: dequeue()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3FAB84-8D37-4054-88AB-B36B366AA84E}"/>
              </a:ext>
            </a:extLst>
          </p:cNvPr>
          <p:cNvGraphicFramePr>
            <a:graphicFrameLocks noGrp="1"/>
          </p:cNvGraphicFramePr>
          <p:nvPr/>
        </p:nvGraphicFramePr>
        <p:xfrm>
          <a:off x="372979" y="4871720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7A756A6-B931-4A77-9215-7C3E020FBAF9}"/>
              </a:ext>
            </a:extLst>
          </p:cNvPr>
          <p:cNvSpPr/>
          <p:nvPr/>
        </p:nvSpPr>
        <p:spPr>
          <a:xfrm>
            <a:off x="372979" y="1986280"/>
            <a:ext cx="75039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•How might we go about removing the minimum?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229EF-230E-45FE-8602-187D36199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7083" y="1962378"/>
            <a:ext cx="4419284" cy="32039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9528C0-B707-4839-9C84-E4EA58A3ECD7}"/>
              </a:ext>
            </a:extLst>
          </p:cNvPr>
          <p:cNvSpPr/>
          <p:nvPr/>
        </p:nvSpPr>
        <p:spPr>
          <a:xfrm>
            <a:off x="7338777" y="5679826"/>
            <a:ext cx="4171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Complexity? O(log n) - yay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6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5723021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7092-0465-4CF5-A4B0-8CC1FF8A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26" y="1690688"/>
            <a:ext cx="10816390" cy="90813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implied orderings between siblings, so both of the trees below are min-heaps: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D6499-6F1B-4AD7-B4B6-5F34E7A97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15" y="3016251"/>
            <a:ext cx="8691570" cy="26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DC83D-6720-43CD-905F-809EE017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03" y="2717464"/>
            <a:ext cx="5341018" cy="3605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5723021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7092-0465-4CF5-A4B0-8CC1FF8A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4066167"/>
            <a:ext cx="10816390" cy="90813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nodes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from left to right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FCD9D-A44F-414C-89BE-157568398FA0}"/>
              </a:ext>
            </a:extLst>
          </p:cNvPr>
          <p:cNvSpPr/>
          <p:nvPr/>
        </p:nvSpPr>
        <p:spPr>
          <a:xfrm>
            <a:off x="305803" y="1809523"/>
            <a:ext cx="102027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filled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exception of the bottom level. They are, therefore, "complete binary trees":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complete: all levels filled except the bottom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binary: two children per node (parent)</a:t>
            </a:r>
          </a:p>
        </p:txBody>
      </p:sp>
    </p:spTree>
    <p:extLst>
      <p:ext uri="{BB962C8B-B14F-4D97-AF65-F5344CB8AC3E}">
        <p14:creationId xmlns:p14="http://schemas.microsoft.com/office/powerpoint/2010/main" val="68301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DC83D-6720-43CD-905F-809EE017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92" y="2557043"/>
            <a:ext cx="5341018" cy="3605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5723021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FCD9D-A44F-414C-89BE-157568398FA0}"/>
              </a:ext>
            </a:extLst>
          </p:cNvPr>
          <p:cNvSpPr/>
          <p:nvPr/>
        </p:nvSpPr>
        <p:spPr>
          <a:xfrm>
            <a:off x="2929689" y="1690688"/>
            <a:ext cx="6332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best way to store a heap?</a:t>
            </a:r>
          </a:p>
        </p:txBody>
      </p:sp>
    </p:spTree>
    <p:extLst>
      <p:ext uri="{BB962C8B-B14F-4D97-AF65-F5344CB8AC3E}">
        <p14:creationId xmlns:p14="http://schemas.microsoft.com/office/powerpoint/2010/main" val="276918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DC83D-6720-43CD-905F-809EE017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3" y="3021963"/>
            <a:ext cx="5341018" cy="3605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5723021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FCD9D-A44F-414C-89BE-157568398FA0}"/>
              </a:ext>
            </a:extLst>
          </p:cNvPr>
          <p:cNvSpPr/>
          <p:nvPr/>
        </p:nvSpPr>
        <p:spPr>
          <a:xfrm>
            <a:off x="4389521" y="1664871"/>
            <a:ext cx="3166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ARRAY!!!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0FFAFB-2354-43D7-90A4-AE3C099F3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5550"/>
              </p:ext>
            </p:extLst>
          </p:nvPr>
        </p:nvGraphicFramePr>
        <p:xfrm>
          <a:off x="114802" y="5756275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7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DC83D-6720-43CD-905F-809EE017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3" y="3021963"/>
            <a:ext cx="5341018" cy="3605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5723021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FCD9D-A44F-414C-89BE-157568398FA0}"/>
              </a:ext>
            </a:extLst>
          </p:cNvPr>
          <p:cNvSpPr/>
          <p:nvPr/>
        </p:nvSpPr>
        <p:spPr>
          <a:xfrm>
            <a:off x="731921" y="1985713"/>
            <a:ext cx="70484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representation makes determining parents and children a matter of simple arithmetic: •For an element at position i: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•left child is at 2i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•right child is at 2i+1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•parent is at ⌊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/2⌋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•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of elements in the heap.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0FFAFB-2354-43D7-90A4-AE3C099F3034}"/>
              </a:ext>
            </a:extLst>
          </p:cNvPr>
          <p:cNvGraphicFramePr>
            <a:graphicFrameLocks noGrp="1"/>
          </p:cNvGraphicFramePr>
          <p:nvPr/>
        </p:nvGraphicFramePr>
        <p:xfrm>
          <a:off x="114802" y="5756275"/>
          <a:ext cx="668704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254">
                  <a:extLst>
                    <a:ext uri="{9D8B030D-6E8A-4147-A177-3AD203B41FA5}">
                      <a16:colId xmlns:a16="http://schemas.microsoft.com/office/drawing/2014/main" val="2098901189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63200543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73903932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101640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507735738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2913216852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26592768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431494361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27102710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571017864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1815873747"/>
                    </a:ext>
                  </a:extLst>
                </a:gridCol>
                <a:gridCol w="557254">
                  <a:extLst>
                    <a:ext uri="{9D8B030D-6E8A-4147-A177-3AD203B41FA5}">
                      <a16:colId xmlns:a16="http://schemas.microsoft.com/office/drawing/2014/main" val="399744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60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4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5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DC83D-6720-43CD-905F-809EE017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3" y="3021963"/>
            <a:ext cx="5341018" cy="3605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5723021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FCD9D-A44F-414C-89BE-157568398FA0}"/>
              </a:ext>
            </a:extLst>
          </p:cNvPr>
          <p:cNvSpPr/>
          <p:nvPr/>
        </p:nvSpPr>
        <p:spPr>
          <a:xfrm>
            <a:off x="731921" y="1985713"/>
            <a:ext cx="65191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that there are three important priority queue operations: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 element of h with the smallest key.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insert an element e with key k into the heap.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removes the smallest element from h.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accomplish this with a heap! We will just look at keys for now -- just know that we will also store a value with the key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6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DDC83D-6720-43CD-905F-809EE017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3" y="3021963"/>
            <a:ext cx="5341018" cy="3605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62A16-2CE3-4829-9ABE-15144AC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365125"/>
            <a:ext cx="5723021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FCD9D-A44F-414C-89BE-157568398FA0}"/>
              </a:ext>
            </a:extLst>
          </p:cNvPr>
          <p:cNvSpPr/>
          <p:nvPr/>
        </p:nvSpPr>
        <p:spPr>
          <a:xfrm>
            <a:off x="731921" y="1763931"/>
            <a:ext cx="6519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animation at: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1E6586-D76F-4FB4-A53F-FFB58423AB80}"/>
              </a:ext>
            </a:extLst>
          </p:cNvPr>
          <p:cNvSpPr/>
          <p:nvPr/>
        </p:nvSpPr>
        <p:spPr>
          <a:xfrm>
            <a:off x="731921" y="2437188"/>
            <a:ext cx="10272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https://www.cs.usfca.edu/~galles/visualization/Heap.html</a:t>
            </a:r>
          </a:p>
        </p:txBody>
      </p:sp>
    </p:spTree>
    <p:extLst>
      <p:ext uri="{BB962C8B-B14F-4D97-AF65-F5344CB8AC3E}">
        <p14:creationId xmlns:p14="http://schemas.microsoft.com/office/powerpoint/2010/main" val="252777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1113</Words>
  <Application>Microsoft Office PowerPoint</Application>
  <PresentationFormat>Widescreen</PresentationFormat>
  <Paragraphs>327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HEAP</vt:lpstr>
      <vt:lpstr>Binary Heap</vt:lpstr>
      <vt:lpstr>Binary Heap</vt:lpstr>
      <vt:lpstr>Binary Heap</vt:lpstr>
      <vt:lpstr>Binary Heap</vt:lpstr>
      <vt:lpstr>Binary Heap</vt:lpstr>
      <vt:lpstr>Binary Heap</vt:lpstr>
      <vt:lpstr>Heap Operation</vt:lpstr>
      <vt:lpstr>Heap Operation</vt:lpstr>
      <vt:lpstr>Heap Operation: enqueue(9)</vt:lpstr>
      <vt:lpstr>Heap Operation: enqueue(9)</vt:lpstr>
      <vt:lpstr>Heap Operation: enqueue(9)</vt:lpstr>
      <vt:lpstr>Heap Operation: enqueue(9)</vt:lpstr>
      <vt:lpstr>Heap Operation: enqueue(9)</vt:lpstr>
      <vt:lpstr>Heap Operation: enqueue(9)</vt:lpstr>
      <vt:lpstr>Heap Operation: enqueue(9)</vt:lpstr>
      <vt:lpstr>Heap Operation: dequeue()</vt:lpstr>
      <vt:lpstr>Heap Operation: dequeue()</vt:lpstr>
      <vt:lpstr>Heap Operation: dequeue()</vt:lpstr>
      <vt:lpstr>Heap Operation: dequeue()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admin</dc:creator>
  <cp:lastModifiedBy>admin</cp:lastModifiedBy>
  <cp:revision>7</cp:revision>
  <dcterms:created xsi:type="dcterms:W3CDTF">2023-12-25T06:47:12Z</dcterms:created>
  <dcterms:modified xsi:type="dcterms:W3CDTF">2023-12-25T07:33:13Z</dcterms:modified>
</cp:coreProperties>
</file>