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-BHARATH-T/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Dlc8kAuAAWGubckOnjvmlnfCqqYmes4K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44098"/>
            <a:ext cx="9144000" cy="11586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BHARATH 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Department Of Computer Science And Application, Reva University, Bengaluru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875C19-AB42-3F17-2DDC-C4BE48E9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hlinkClick r:id="rId2"/>
              </a:rPr>
              <a:t>https://github.com/MR-BHARATH-T/Steganography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625"/>
            <a:ext cx="11029615" cy="3206750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 </a:t>
            </a:r>
            <a:r>
              <a:rPr lang="en-IN" sz="2000" b="1" dirty="0"/>
              <a:t>AI-Powered Image Analysis</a:t>
            </a:r>
            <a:r>
              <a:rPr lang="en-IN" sz="2000" dirty="0"/>
              <a:t> – Implementing machine learning to detect and enhance steganographic security.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Expanded Format Compatibility</a:t>
            </a:r>
            <a:r>
              <a:rPr lang="en-IN" sz="2000" dirty="0"/>
              <a:t> – Supporting additional image formats like BMP, GIF, and more for greater flexibility.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Mobile Application Development</a:t>
            </a:r>
            <a:r>
              <a:rPr lang="en-IN" sz="2000" dirty="0"/>
              <a:t> – Bringing steganography to </a:t>
            </a:r>
            <a:r>
              <a:rPr lang="en-IN" sz="2000" b="1" dirty="0"/>
              <a:t>Android &amp; iOS</a:t>
            </a:r>
            <a:r>
              <a:rPr lang="en-IN" sz="2000" dirty="0"/>
              <a:t> for secure messaging on the go.</a:t>
            </a:r>
          </a:p>
          <a:p>
            <a:r>
              <a:rPr lang="en-IN" sz="2000" dirty="0"/>
              <a:t> </a:t>
            </a:r>
            <a:r>
              <a:rPr lang="en-IN" sz="2000" b="1" dirty="0"/>
              <a:t>Cloud-Based Encryption</a:t>
            </a:r>
            <a:r>
              <a:rPr lang="en-IN" sz="2000" dirty="0"/>
              <a:t> – Enabling </a:t>
            </a:r>
            <a:r>
              <a:rPr lang="en-IN" sz="2000" b="1" dirty="0"/>
              <a:t>secure storage and retrieval</a:t>
            </a:r>
            <a:r>
              <a:rPr lang="en-IN" sz="2000" dirty="0"/>
              <a:t> of steganographic images through cloud integration.</a:t>
            </a:r>
          </a:p>
          <a:p>
            <a:r>
              <a:rPr lang="en-IN" sz="2000" b="1" dirty="0"/>
              <a:t>Blockchain-Powered Security</a:t>
            </a:r>
            <a:r>
              <a:rPr lang="en-IN" sz="2000" dirty="0"/>
              <a:t> – Utilizing </a:t>
            </a:r>
            <a:r>
              <a:rPr lang="en-IN" sz="2000" b="1" dirty="0"/>
              <a:t>decentralized networks</a:t>
            </a:r>
            <a:r>
              <a:rPr lang="en-IN" sz="2000" dirty="0"/>
              <a:t> to ensure tamper-proof and transparent message transfers.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698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today's digital era, protecting sensitive information is more critical than ever. Conventional encryption techniques can attract unwanted attention, increasing the risk of interception.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offers a discreet method to conceal messages within images, enabling secure communication without arousing suspicion. This project focuses on developing an intuitive web application that empowers users to seamlessly hide and retrieve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encrypted messages within images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4" y="1232452"/>
            <a:ext cx="796942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Backend logic and image processing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Lightweight web framework for handling requests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HTML, CSS (Bootstrap)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Responsive web UI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for encryption &amp; decryption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Efficient array manipulation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GUI for standalone script execution (optional)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Platforms &amp; Tools: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Git &amp; GitHub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Version control &amp; collaboration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Template engine for Flask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Heroku / Render / Localhost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Deployment options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208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Makes This Image Steganography Web App Unique?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Intuitive Web Interface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conventional steganography tools that require command-line expertise, this project offers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simple, user-friendly web-based 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powered by Flask, making it accessible to everyone.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Passcode-Protected Security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enhance privacy, the hidden message is secured with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 passcode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ensuring that only authorized users can decrypt and retrieve the concealed information.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Minimal Image Alteration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many techniques that significantly distort images, this project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maintains visual integrity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subtly embedding data, making detection nearly impossible.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Covert &amp; Secure Data Transmission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hidden message is embedded directly within the image, eliminating the need for separate encrypted files and reducing the risk of interception or suspicion.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Cross-Platform Compatibility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smoothly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Windows, Linux, and 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without requiring complex installations or additional dependencies.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Efficient &amp; Lightweight Processing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tool optimizes steganographic encoding to ensure: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Rapid encryption &amp; decryption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Minimal increase in file 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while maintaining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2DB3E-E3C4-1837-B17F-69FDE1A23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5110"/>
            <a:ext cx="11029616" cy="229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Transmit confidential information discreetly while avoiding detection.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Intelligence Agencies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Enable secure, covert communication for classified operations.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 &amp; Enthusiasts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Explore and implement cryptographic security techniques for data protection.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Securely hide personal messages in images for private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CDECB-8541-F43C-F876-E681FD58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7" y="1439845"/>
            <a:ext cx="4451797" cy="237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BB2A7-9294-5B35-A4B5-20B1D577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06" y="1422448"/>
            <a:ext cx="4451797" cy="2355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563181-97FB-7EFB-8CF1-E4CEB4C6D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79" y="4020138"/>
            <a:ext cx="4677177" cy="24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0F6F-BA91-D3C3-C0B4-1D1ADF06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demonstration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32A9-183B-6C04-0ECE-EB68A355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b="1" dirty="0">
                <a:hlinkClick r:id="rId2"/>
              </a:rPr>
              <a:t>https://drive.google.com/drive/folders/1Dlc8kAuAAWGubckOnjvmlnfCqqYmes4K?usp=sharing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179617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effectively tackles the challenge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message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embedding hidden text within images without visible alterations. Unlike conventional encryption techniques that might draw suspicion, steganography enables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making it a valuable tool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cybersecurity, data privacy, and secure messaging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leveraging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Flask, OpenCV, and passcode protection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project ensures that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only authorized individuals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access the hidden information. The web-based interface simplifies usage, eliminating the complexity of command-line tools and making steganography accessible to all users.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summary, this project presents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lightweight, secure, and efficient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approach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concealed data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Looking ahead, potential enhancements such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AI-driven image security, mobile app development, and cloud-based 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could further expand its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realm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security and private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Steganography Web App</Template>
  <TotalTime>332</TotalTime>
  <Words>710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Video demonstration link</vt:lpstr>
      <vt:lpstr>Conclusion</vt:lpstr>
      <vt:lpstr>GitHub Link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Fakruddin .</dc:creator>
  <cp:lastModifiedBy>BHARATH T</cp:lastModifiedBy>
  <cp:revision>2</cp:revision>
  <dcterms:created xsi:type="dcterms:W3CDTF">2025-02-26T08:16:17Z</dcterms:created>
  <dcterms:modified xsi:type="dcterms:W3CDTF">2025-02-26T18:19:43Z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