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6EA6CF"/>
    <a:srgbClr val="FF5A4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4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0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9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59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7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3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8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7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C439-C99F-474F-B338-40998903FEC3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8EB2-C754-42FA-BE77-47DFDB765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9906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Презентация игры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Error </a:t>
            </a:r>
            <a:r>
              <a:rPr lang="en-US" b="1" dirty="0"/>
              <a:t>and another </a:t>
            </a:r>
            <a:r>
              <a:rPr lang="en-US" b="1" dirty="0" smtClean="0"/>
              <a:t>error =/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71955" y="4789714"/>
            <a:ext cx="3918857" cy="123444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Проект выполнен </a:t>
            </a:r>
            <a:r>
              <a:rPr lang="ru-RU" dirty="0" smtClean="0"/>
              <a:t>учениками </a:t>
            </a:r>
            <a:r>
              <a:rPr lang="ru-RU" dirty="0" err="1" smtClean="0">
                <a:solidFill>
                  <a:srgbClr val="FF0000"/>
                </a:solidFill>
              </a:rPr>
              <a:t>Я</a:t>
            </a:r>
            <a:r>
              <a:rPr lang="ru-RU" dirty="0" err="1" smtClean="0"/>
              <a:t>ндекс.</a:t>
            </a:r>
            <a:r>
              <a:rPr lang="ru-RU" dirty="0" err="1" smtClean="0">
                <a:latin typeface="+mj-lt"/>
              </a:rPr>
              <a:t>Лицея</a:t>
            </a:r>
            <a:r>
              <a:rPr lang="ru-RU" dirty="0" smtClean="0"/>
              <a:t>:</a:t>
            </a:r>
          </a:p>
          <a:p>
            <a:pPr algn="r"/>
            <a:r>
              <a:rPr lang="ru-RU" dirty="0" smtClean="0"/>
              <a:t>Камкиным </a:t>
            </a:r>
            <a:r>
              <a:rPr lang="ru-RU" dirty="0" smtClean="0"/>
              <a:t>Ильёй,</a:t>
            </a:r>
          </a:p>
          <a:p>
            <a:pPr algn="r"/>
            <a:r>
              <a:rPr lang="ru-RU" dirty="0" err="1" smtClean="0"/>
              <a:t>Дятчиной</a:t>
            </a:r>
            <a:r>
              <a:rPr lang="ru-RU" dirty="0" smtClean="0"/>
              <a:t> Екатериной</a:t>
            </a:r>
          </a:p>
        </p:txBody>
      </p:sp>
    </p:spTree>
    <p:extLst>
      <p:ext uri="{BB962C8B-B14F-4D97-AF65-F5344CB8AC3E}">
        <p14:creationId xmlns:p14="http://schemas.microsoft.com/office/powerpoint/2010/main" val="34755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>
                <a:latin typeface="+mj-lt"/>
              </a:rPr>
              <a:t>Задачи: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0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33" y="937712"/>
            <a:ext cx="7843039" cy="4751888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914400" y="2171983"/>
            <a:ext cx="3585634" cy="260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Игра </a:t>
            </a:r>
            <a:r>
              <a:rPr lang="ru-RU" sz="2000" dirty="0"/>
              <a:t>поддерживает 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2"/>
            <a:r>
              <a:rPr lang="ru-RU" sz="1200" dirty="0" smtClean="0"/>
              <a:t>PLAY|PAUSE</a:t>
            </a:r>
            <a:endParaRPr lang="en-US" sz="1200" dirty="0"/>
          </a:p>
          <a:p>
            <a:pPr lvl="2"/>
            <a:r>
              <a:rPr lang="ru-RU" sz="1200" dirty="0"/>
              <a:t>несколько скоростей</a:t>
            </a:r>
          </a:p>
          <a:p>
            <a:pPr lvl="2"/>
            <a:r>
              <a:rPr lang="ru-RU" sz="1200" dirty="0"/>
              <a:t>воспроизведение ваших треков из папки </a:t>
            </a:r>
            <a:r>
              <a:rPr lang="en-US" sz="1200" dirty="0"/>
              <a:t>/Data/Sounds/</a:t>
            </a:r>
            <a:r>
              <a:rPr lang="en-US" sz="1200" dirty="0" err="1"/>
              <a:t>background_music</a:t>
            </a:r>
            <a:r>
              <a:rPr lang="en-US" sz="1200" dirty="0" smtClean="0"/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Игроку </a:t>
            </a:r>
            <a:r>
              <a:rPr lang="ru-RU" sz="2000" dirty="0"/>
              <a:t>доступны </a:t>
            </a:r>
            <a:r>
              <a:rPr lang="ru-RU" sz="2000" dirty="0" smtClean="0"/>
              <a:t>константы, которые </a:t>
            </a:r>
            <a:r>
              <a:rPr lang="ru-RU" sz="2000" dirty="0"/>
              <a:t>он </a:t>
            </a:r>
            <a:r>
              <a:rPr lang="ru-RU" sz="2000" dirty="0" smtClean="0"/>
              <a:t>может импортировать </a:t>
            </a:r>
            <a:r>
              <a:rPr lang="ru-RU" sz="2000" dirty="0"/>
              <a:t>из файла </a:t>
            </a:r>
            <a:r>
              <a:rPr lang="ru-RU" sz="2000" dirty="0" err="1" smtClean="0"/>
              <a:t>const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09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93" y="1158535"/>
            <a:ext cx="6617691" cy="3969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8714" y="164538"/>
            <a:ext cx="3324498" cy="758871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676" y="1628433"/>
            <a:ext cx="3831771" cy="416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 smtClean="0"/>
              <a:t>TextInput</a:t>
            </a:r>
            <a:r>
              <a:rPr lang="ru-RU" sz="2000" dirty="0" smtClean="0"/>
              <a:t> </a:t>
            </a:r>
            <a:r>
              <a:rPr lang="ru-RU" sz="2000" dirty="0"/>
              <a:t>поддерживает:</a:t>
            </a:r>
          </a:p>
          <a:p>
            <a:pPr lvl="1"/>
            <a:r>
              <a:rPr lang="ru-RU" sz="2000" dirty="0"/>
              <a:t>Полное очищение (</a:t>
            </a:r>
            <a:r>
              <a:rPr lang="ru-RU" sz="2000" dirty="0" err="1"/>
              <a:t>Shift</a:t>
            </a:r>
            <a:r>
              <a:rPr lang="ru-RU" sz="2000" dirty="0"/>
              <a:t> + </a:t>
            </a:r>
            <a:r>
              <a:rPr lang="ru-RU" sz="2000" dirty="0" err="1"/>
              <a:t>del</a:t>
            </a:r>
            <a:r>
              <a:rPr lang="ru-RU" sz="2000" dirty="0"/>
              <a:t> | </a:t>
            </a:r>
            <a:r>
              <a:rPr lang="ru-RU" sz="2000" dirty="0" err="1"/>
              <a:t>Shift</a:t>
            </a:r>
            <a:r>
              <a:rPr lang="ru-RU" sz="2000" dirty="0"/>
              <a:t> + </a:t>
            </a:r>
            <a:r>
              <a:rPr lang="ru-RU" sz="2000" dirty="0" err="1"/>
              <a:t>Backspace</a:t>
            </a:r>
            <a:r>
              <a:rPr lang="ru-RU" sz="2000" dirty="0"/>
              <a:t>)</a:t>
            </a:r>
          </a:p>
          <a:p>
            <a:pPr lvl="1"/>
            <a:r>
              <a:rPr lang="ru-RU" sz="2000" dirty="0"/>
              <a:t>Перемещение курсора</a:t>
            </a:r>
          </a:p>
          <a:p>
            <a:pPr lvl="1"/>
            <a:r>
              <a:rPr lang="ru-RU" sz="2000" dirty="0"/>
              <a:t>Вставку (</a:t>
            </a:r>
            <a:r>
              <a:rPr lang="ru-RU" sz="2000" dirty="0" err="1"/>
              <a:t>Ctrl</a:t>
            </a:r>
            <a:r>
              <a:rPr lang="ru-RU" sz="2000" dirty="0"/>
              <a:t> + V</a:t>
            </a:r>
            <a:r>
              <a:rPr lang="ru-RU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Вызов </a:t>
            </a:r>
            <a:r>
              <a:rPr lang="ru-RU" sz="2000" dirty="0"/>
              <a:t>меню для использования разового кода происходит по нажатию на клавишу (~)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92" y="1158535"/>
            <a:ext cx="6617691" cy="39699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8714" y="164538"/>
            <a:ext cx="3324498" cy="758871"/>
          </a:xfrm>
        </p:spPr>
        <p:txBody>
          <a:bodyPr>
            <a:normAutofit/>
          </a:bodyPr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676" y="1763900"/>
            <a:ext cx="3831771" cy="4166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Меню прокрутки поддерживает</a:t>
            </a:r>
            <a:r>
              <a:rPr lang="ru-RU" sz="2000" dirty="0" smtClean="0"/>
              <a:t>: </a:t>
            </a:r>
          </a:p>
          <a:p>
            <a:pPr lvl="1"/>
            <a:r>
              <a:rPr lang="ru-RU" sz="1600" dirty="0" smtClean="0"/>
              <a:t>Прокрутку </a:t>
            </a:r>
            <a:r>
              <a:rPr lang="ru-RU" sz="1600" dirty="0"/>
              <a:t>с помощью ползунка</a:t>
            </a:r>
          </a:p>
          <a:p>
            <a:pPr lvl="1"/>
            <a:r>
              <a:rPr lang="ru-RU" sz="1600" dirty="0"/>
              <a:t>Прокрутку с помощью колеса мыши</a:t>
            </a:r>
          </a:p>
          <a:p>
            <a:pPr marL="0" indent="0">
              <a:buNone/>
            </a:pPr>
            <a:r>
              <a:rPr lang="ru-RU" sz="2000" dirty="0" smtClean="0"/>
              <a:t>Устанавливая логику для объекта вы вводите путь до папки с вашими файлами, и выбираете файл кликнув на него, после закрываете окно </a:t>
            </a:r>
            <a:r>
              <a:rPr lang="en-US" sz="2000" dirty="0" smtClean="0"/>
              <a:t>(ESC)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A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476420"/>
            <a:ext cx="10926232" cy="58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2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Логика </a:t>
            </a:r>
            <a:r>
              <a:rPr lang="ru-RU" dirty="0" smtClean="0"/>
              <a:t>базы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195" y="1102813"/>
            <a:ext cx="4292429" cy="52890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200" dirty="0"/>
              <a:t>База получает урон только от противников.</a:t>
            </a:r>
          </a:p>
          <a:p>
            <a:pPr marL="0" indent="0">
              <a:buNone/>
            </a:pPr>
            <a:r>
              <a:rPr lang="ru-RU" sz="2200" dirty="0"/>
              <a:t>База создаёт роботов вокруг себя по кругу, если есть свободное место, </a:t>
            </a:r>
            <a:r>
              <a:rPr lang="ru-RU" sz="2200" dirty="0" smtClean="0"/>
              <a:t>иначе </a:t>
            </a:r>
            <a:r>
              <a:rPr lang="ru-RU" sz="2200" dirty="0"/>
              <a:t>не создаёт.</a:t>
            </a:r>
          </a:p>
          <a:p>
            <a:pPr marL="0" indent="0">
              <a:buNone/>
            </a:pPr>
            <a:r>
              <a:rPr lang="ru-RU" sz="2200" dirty="0"/>
              <a:t>База передаёт энергию лучом</a:t>
            </a:r>
          </a:p>
          <a:p>
            <a:pPr lvl="1"/>
            <a:r>
              <a:rPr lang="ru-RU" sz="2200" dirty="0"/>
              <a:t>Если на ячейке, куда она передаёт энергию ничего нет, то энергия теряется.</a:t>
            </a:r>
          </a:p>
          <a:p>
            <a:pPr lvl="1"/>
            <a:r>
              <a:rPr lang="ru-RU" sz="2200" dirty="0"/>
              <a:t>Если энергии у объекта, которому передаётся энергия, заполнено хранилище, то энергия теряется.</a:t>
            </a:r>
          </a:p>
          <a:p>
            <a:pPr marL="0" indent="0">
              <a:buNone/>
            </a:pPr>
            <a:r>
              <a:rPr lang="ru-RU" sz="2200" dirty="0"/>
              <a:t>База передаёт предметы в неограниченном количестве</a:t>
            </a:r>
          </a:p>
          <a:p>
            <a:pPr lvl="1"/>
            <a:r>
              <a:rPr lang="ru-RU" sz="2200" dirty="0"/>
              <a:t>Если у объекта, которому передаётся предмет, заполнено хранилище, то ресурс теряется.</a:t>
            </a:r>
          </a:p>
          <a:p>
            <a:pPr marL="0" indent="0">
              <a:buNone/>
            </a:pPr>
            <a:r>
              <a:rPr lang="ru-RU" sz="2200" dirty="0"/>
              <a:t>У базы есть </a:t>
            </a:r>
            <a:r>
              <a:rPr lang="ru-RU" sz="2200" dirty="0" err="1"/>
              <a:t>permissions</a:t>
            </a:r>
            <a:r>
              <a:rPr lang="ru-RU" sz="2200" dirty="0"/>
              <a:t> в котором указано может ли база сейчас выполнять то или иное действие.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91" y="1443765"/>
            <a:ext cx="7059325" cy="42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468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213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игры  Error and another error =/</vt:lpstr>
      <vt:lpstr>Цель: 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Логика базы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Название?</dc:title>
  <dc:creator>RePack by Diakov</dc:creator>
  <cp:lastModifiedBy>илья камкин</cp:lastModifiedBy>
  <cp:revision>12</cp:revision>
  <dcterms:created xsi:type="dcterms:W3CDTF">2021-01-29T13:19:36Z</dcterms:created>
  <dcterms:modified xsi:type="dcterms:W3CDTF">2021-01-29T16:27:32Z</dcterms:modified>
</cp:coreProperties>
</file>