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4" r:id="rId5"/>
    <p:sldId id="261" r:id="rId6"/>
    <p:sldId id="262" r:id="rId7"/>
    <p:sldId id="265" r:id="rId8"/>
    <p:sldId id="267" r:id="rId9"/>
    <p:sldId id="266" r:id="rId10"/>
    <p:sldId id="26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A6CF"/>
    <a:srgbClr val="FFB900"/>
    <a:srgbClr val="FF5A4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92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A2E26-D7E9-456E-A159-371BA627606B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C0976-323B-4547-A053-9D77DA9B9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90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0976-323B-4547-A053-9D77DA9B908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803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439-C99F-474F-B338-40998903FEC3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8EB2-C754-42FA-BE77-47DFDB765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43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439-C99F-474F-B338-40998903FEC3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8EB2-C754-42FA-BE77-47DFDB765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90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439-C99F-474F-B338-40998903FEC3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8EB2-C754-42FA-BE77-47DFDB765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89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439-C99F-474F-B338-40998903FEC3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8EB2-C754-42FA-BE77-47DFDB765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59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439-C99F-474F-B338-40998903FEC3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8EB2-C754-42FA-BE77-47DFDB765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78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439-C99F-474F-B338-40998903FEC3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8EB2-C754-42FA-BE77-47DFDB765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50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439-C99F-474F-B338-40998903FEC3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8EB2-C754-42FA-BE77-47DFDB765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2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439-C99F-474F-B338-40998903FEC3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8EB2-C754-42FA-BE77-47DFDB765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93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439-C99F-474F-B338-40998903FEC3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8EB2-C754-42FA-BE77-47DFDB765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98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439-C99F-474F-B338-40998903FEC3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8EB2-C754-42FA-BE77-47DFDB765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76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439-C99F-474F-B338-40998903FEC3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8EB2-C754-42FA-BE77-47DFDB765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93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C439-C99F-474F-B338-40998903FEC3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58EB2-C754-42FA-BE77-47DFDB765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99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28700" y="1122363"/>
            <a:ext cx="9906000" cy="23876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Презентация игры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Error </a:t>
            </a:r>
            <a:r>
              <a:rPr lang="en-US" b="1" dirty="0"/>
              <a:t>and another </a:t>
            </a:r>
            <a:r>
              <a:rPr lang="en-US" b="1" dirty="0" smtClean="0"/>
              <a:t>error =/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471955" y="4789714"/>
            <a:ext cx="3918857" cy="123444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ru-RU" dirty="0" smtClean="0"/>
              <a:t>Проект выполнен учениками </a:t>
            </a:r>
            <a:r>
              <a:rPr lang="ru-RU" dirty="0" err="1" smtClean="0">
                <a:solidFill>
                  <a:srgbClr val="FF0000"/>
                </a:solidFill>
              </a:rPr>
              <a:t>Я</a:t>
            </a:r>
            <a:r>
              <a:rPr lang="ru-RU" dirty="0" err="1" smtClean="0"/>
              <a:t>ндекс.</a:t>
            </a:r>
            <a:r>
              <a:rPr lang="ru-RU" dirty="0" err="1" smtClean="0">
                <a:latin typeface="+mj-lt"/>
              </a:rPr>
              <a:t>Лицея</a:t>
            </a:r>
            <a:r>
              <a:rPr lang="ru-RU" dirty="0" smtClean="0"/>
              <a:t>:</a:t>
            </a:r>
          </a:p>
          <a:p>
            <a:pPr algn="r"/>
            <a:r>
              <a:rPr lang="ru-RU" dirty="0" smtClean="0"/>
              <a:t>Камкиным </a:t>
            </a:r>
            <a:r>
              <a:rPr lang="ru-RU" dirty="0" smtClean="0"/>
              <a:t>Ильёй</a:t>
            </a:r>
            <a:endParaRPr lang="ru-RU" dirty="0" smtClean="0"/>
          </a:p>
          <a:p>
            <a:pPr algn="r"/>
            <a:r>
              <a:rPr lang="ru-RU" dirty="0" err="1" smtClean="0"/>
              <a:t>Дятчиной</a:t>
            </a:r>
            <a:r>
              <a:rPr lang="ru-RU" dirty="0" smtClean="0"/>
              <a:t> Екатериной</a:t>
            </a:r>
          </a:p>
        </p:txBody>
      </p:sp>
    </p:spTree>
    <p:extLst>
      <p:ext uri="{BB962C8B-B14F-4D97-AF65-F5344CB8AC3E}">
        <p14:creationId xmlns:p14="http://schemas.microsoft.com/office/powerpoint/2010/main" val="347552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A6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850501" y="5117360"/>
            <a:ext cx="10720964" cy="1038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Более подробная информация по ссылке</a:t>
            </a:r>
            <a:r>
              <a:rPr lang="en-US" dirty="0" smtClean="0"/>
              <a:t>:</a:t>
            </a:r>
          </a:p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smtClean="0"/>
              <a:t>github.com/MR-Geri/error_and_another_error</a:t>
            </a:r>
            <a:r>
              <a:rPr lang="en-US" dirty="0"/>
              <a:t>/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50501" y="1804556"/>
            <a:ext cx="10720964" cy="5790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9600" b="1" i="1" dirty="0" smtClean="0"/>
              <a:t>Спасибо за внимание!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200449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A6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433" y="937712"/>
            <a:ext cx="7843039" cy="4751888"/>
          </a:xfrm>
          <a:prstGeom prst="rect">
            <a:avLst/>
          </a:prstGeom>
        </p:spPr>
      </p:pic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914400" y="2171983"/>
            <a:ext cx="3585634" cy="2603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smtClean="0"/>
              <a:t>Игра </a:t>
            </a:r>
            <a:r>
              <a:rPr lang="ru-RU" sz="2000" dirty="0"/>
              <a:t>поддерживает 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pPr lvl="2"/>
            <a:r>
              <a:rPr lang="ru-RU" sz="1200" dirty="0" smtClean="0"/>
              <a:t>PLAY|PAUSE</a:t>
            </a:r>
            <a:endParaRPr lang="en-US" sz="1200" dirty="0"/>
          </a:p>
          <a:p>
            <a:pPr lvl="2"/>
            <a:r>
              <a:rPr lang="ru-RU" sz="1200" dirty="0"/>
              <a:t>несколько скоростей</a:t>
            </a:r>
          </a:p>
          <a:p>
            <a:pPr lvl="2"/>
            <a:r>
              <a:rPr lang="ru-RU" sz="1200" dirty="0"/>
              <a:t>воспроизведение ваших треков из папки </a:t>
            </a:r>
            <a:r>
              <a:rPr lang="en-US" sz="1200" dirty="0"/>
              <a:t>/Data/Sounds/</a:t>
            </a:r>
            <a:r>
              <a:rPr lang="en-US" sz="1200" dirty="0" err="1"/>
              <a:t>background_music</a:t>
            </a:r>
            <a:r>
              <a:rPr lang="en-US" sz="1200" dirty="0" smtClean="0"/>
              <a:t>/</a:t>
            </a:r>
          </a:p>
          <a:p>
            <a:pPr lvl="2"/>
            <a:r>
              <a:rPr lang="en-US" sz="1200" dirty="0" smtClean="0"/>
              <a:t>Zoom </a:t>
            </a:r>
            <a:r>
              <a:rPr lang="ru-RU" sz="1200" dirty="0" smtClean="0"/>
              <a:t>на </a:t>
            </a:r>
            <a:r>
              <a:rPr lang="en-US" sz="1200" dirty="0" smtClean="0"/>
              <a:t>CTRL + SCROLL</a:t>
            </a:r>
            <a:endParaRPr lang="en-US" sz="1200" dirty="0" smtClean="0"/>
          </a:p>
          <a:p>
            <a:pPr marL="0" indent="0">
              <a:buNone/>
            </a:pPr>
            <a:r>
              <a:rPr lang="ru-RU" sz="2000" dirty="0" smtClean="0"/>
              <a:t>Игроку </a:t>
            </a:r>
            <a:r>
              <a:rPr lang="ru-RU" sz="2000" dirty="0"/>
              <a:t>доступны </a:t>
            </a:r>
            <a:r>
              <a:rPr lang="ru-RU" sz="2000" dirty="0" smtClean="0"/>
              <a:t>константы, которые </a:t>
            </a:r>
            <a:r>
              <a:rPr lang="ru-RU" sz="2000" dirty="0"/>
              <a:t>он </a:t>
            </a:r>
            <a:r>
              <a:rPr lang="ru-RU" sz="2000" dirty="0" smtClean="0"/>
              <a:t>может импортировать </a:t>
            </a:r>
            <a:r>
              <a:rPr lang="ru-RU" sz="2000" dirty="0"/>
              <a:t>из файла </a:t>
            </a:r>
            <a:r>
              <a:rPr lang="ru-RU" sz="2000" dirty="0" err="1" smtClean="0"/>
              <a:t>const</a:t>
            </a: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9094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A6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993" y="1158535"/>
            <a:ext cx="6617691" cy="396992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8714" y="164538"/>
            <a:ext cx="3324498" cy="758871"/>
          </a:xfrm>
        </p:spPr>
        <p:txBody>
          <a:bodyPr>
            <a:normAutofit/>
          </a:bodyPr>
          <a:lstStyle/>
          <a:p>
            <a:pPr algn="ctr"/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8676" y="1628433"/>
            <a:ext cx="3831771" cy="4166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err="1" smtClean="0"/>
              <a:t>TextInput</a:t>
            </a:r>
            <a:r>
              <a:rPr lang="ru-RU" sz="2000" dirty="0" smtClean="0"/>
              <a:t> </a:t>
            </a:r>
            <a:r>
              <a:rPr lang="ru-RU" sz="2000" dirty="0"/>
              <a:t>поддерживает:</a:t>
            </a:r>
          </a:p>
          <a:p>
            <a:pPr lvl="1"/>
            <a:r>
              <a:rPr lang="ru-RU" sz="2000" dirty="0"/>
              <a:t>Полное очищение </a:t>
            </a:r>
            <a:r>
              <a:rPr lang="ru-RU" sz="2000" dirty="0" smtClean="0"/>
              <a:t>(</a:t>
            </a:r>
            <a:r>
              <a:rPr lang="ru-RU" sz="2000" dirty="0" err="1"/>
              <a:t>Shift</a:t>
            </a:r>
            <a:r>
              <a:rPr lang="ru-RU" sz="2000" dirty="0"/>
              <a:t> + </a:t>
            </a:r>
            <a:r>
              <a:rPr lang="ru-RU" sz="2000" dirty="0" err="1"/>
              <a:t>del</a:t>
            </a:r>
            <a:r>
              <a:rPr lang="ru-RU" sz="2000" dirty="0"/>
              <a:t> | </a:t>
            </a:r>
            <a:r>
              <a:rPr lang="ru-RU" sz="2000" dirty="0" err="1"/>
              <a:t>Shift</a:t>
            </a:r>
            <a:r>
              <a:rPr lang="ru-RU" sz="2000" dirty="0"/>
              <a:t> + </a:t>
            </a:r>
            <a:r>
              <a:rPr lang="ru-RU" sz="2000" dirty="0" err="1"/>
              <a:t>Backspace</a:t>
            </a:r>
            <a:r>
              <a:rPr lang="ru-RU" sz="2000" dirty="0"/>
              <a:t>)</a:t>
            </a:r>
          </a:p>
          <a:p>
            <a:pPr lvl="1"/>
            <a:r>
              <a:rPr lang="ru-RU" sz="2000" dirty="0"/>
              <a:t>Перемещение курсора</a:t>
            </a:r>
          </a:p>
          <a:p>
            <a:pPr lvl="1"/>
            <a:r>
              <a:rPr lang="ru-RU" sz="2000" dirty="0"/>
              <a:t>Вставку (</a:t>
            </a:r>
            <a:r>
              <a:rPr lang="ru-RU" sz="2000" dirty="0" err="1"/>
              <a:t>Ctrl</a:t>
            </a:r>
            <a:r>
              <a:rPr lang="ru-RU" sz="2000" dirty="0"/>
              <a:t> + V</a:t>
            </a:r>
            <a:r>
              <a:rPr lang="ru-RU" sz="2000" dirty="0" smtClean="0"/>
              <a:t>)</a:t>
            </a:r>
            <a:endParaRPr lang="en-US" sz="2000" dirty="0"/>
          </a:p>
          <a:p>
            <a:pPr marL="0" indent="0">
              <a:buNone/>
            </a:pPr>
            <a:r>
              <a:rPr lang="ru-RU" sz="2000" dirty="0" smtClean="0"/>
              <a:t>Вызов </a:t>
            </a:r>
            <a:r>
              <a:rPr lang="ru-RU" sz="2000" dirty="0"/>
              <a:t>меню для использования разового кода происходит по нажатию на клавишу </a:t>
            </a:r>
            <a:r>
              <a:rPr lang="ru-RU" sz="2000" dirty="0" smtClean="0"/>
              <a:t>(~)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926992" y="5363587"/>
            <a:ext cx="6617691" cy="1172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place_base</a:t>
            </a:r>
            <a:r>
              <a:rPr lang="en-US" sz="1800" dirty="0"/>
              <a:t>(x: </a:t>
            </a:r>
            <a:r>
              <a:rPr lang="en-US" sz="1800" dirty="0" err="1"/>
              <a:t>int</a:t>
            </a:r>
            <a:r>
              <a:rPr lang="en-US" sz="1800" dirty="0"/>
              <a:t>, y: </a:t>
            </a:r>
            <a:r>
              <a:rPr lang="en-US" sz="1800" dirty="0" err="1"/>
              <a:t>int</a:t>
            </a:r>
            <a:r>
              <a:rPr lang="en-US" sz="1800" dirty="0"/>
              <a:t>) -&gt; </a:t>
            </a:r>
            <a:r>
              <a:rPr lang="ru-RU" sz="1800" dirty="0"/>
              <a:t>Размещение базы на поле</a:t>
            </a:r>
          </a:p>
          <a:p>
            <a:r>
              <a:rPr lang="en-US" sz="1800" dirty="0" err="1"/>
              <a:t>place_foundry</a:t>
            </a:r>
            <a:r>
              <a:rPr lang="en-US" sz="1800" dirty="0"/>
              <a:t>(x: </a:t>
            </a:r>
            <a:r>
              <a:rPr lang="en-US" sz="1800" dirty="0" err="1"/>
              <a:t>int</a:t>
            </a:r>
            <a:r>
              <a:rPr lang="en-US" sz="1800" dirty="0"/>
              <a:t>, y: </a:t>
            </a:r>
            <a:r>
              <a:rPr lang="en-US" sz="1800" dirty="0" err="1"/>
              <a:t>int</a:t>
            </a:r>
            <a:r>
              <a:rPr lang="en-US" sz="1800" dirty="0"/>
              <a:t>) -&gt; </a:t>
            </a:r>
            <a:r>
              <a:rPr lang="ru-RU" sz="1800" dirty="0"/>
              <a:t>Размещение плавильни на поле</a:t>
            </a:r>
          </a:p>
          <a:p>
            <a:r>
              <a:rPr lang="en-US" sz="1800" dirty="0" err="1"/>
              <a:t>create_robot</a:t>
            </a:r>
            <a:r>
              <a:rPr lang="en-US" sz="1800" dirty="0"/>
              <a:t>(robot: ALL_ROBOT) -&gt; </a:t>
            </a:r>
            <a:r>
              <a:rPr lang="ru-RU" sz="1800" dirty="0"/>
              <a:t>Создание робота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312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A6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992" y="1158535"/>
            <a:ext cx="6617691" cy="396992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8714" y="164538"/>
            <a:ext cx="3324498" cy="758871"/>
          </a:xfrm>
        </p:spPr>
        <p:txBody>
          <a:bodyPr>
            <a:normAutofit/>
          </a:bodyPr>
          <a:lstStyle/>
          <a:p>
            <a:pPr algn="ctr"/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8676" y="1763900"/>
            <a:ext cx="3831771" cy="4166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Меню прокрутки поддерживает</a:t>
            </a:r>
            <a:r>
              <a:rPr lang="ru-RU" sz="2000" dirty="0" smtClean="0"/>
              <a:t>: </a:t>
            </a:r>
          </a:p>
          <a:p>
            <a:pPr lvl="1"/>
            <a:r>
              <a:rPr lang="ru-RU" sz="1600" dirty="0" smtClean="0"/>
              <a:t>Прокрутку </a:t>
            </a:r>
            <a:r>
              <a:rPr lang="ru-RU" sz="1600" dirty="0"/>
              <a:t>с помощью ползунка</a:t>
            </a:r>
          </a:p>
          <a:p>
            <a:pPr lvl="1"/>
            <a:r>
              <a:rPr lang="ru-RU" sz="1600" dirty="0"/>
              <a:t>Прокрутку с помощью колеса мыши</a:t>
            </a:r>
          </a:p>
          <a:p>
            <a:pPr marL="0" indent="0">
              <a:buNone/>
            </a:pPr>
            <a:r>
              <a:rPr lang="ru-RU" sz="2000" dirty="0" smtClean="0"/>
              <a:t>Устанавливая логику для объекта вы вводите путь до папки с вашими файлами, и выбираете файл кликнув на него, после закрываете окно </a:t>
            </a:r>
            <a:r>
              <a:rPr lang="en-US" sz="2000" dirty="0" smtClean="0"/>
              <a:t>(ESC)</a:t>
            </a: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2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A6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33" y="476420"/>
            <a:ext cx="10926232" cy="585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6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023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Логика базы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9195" y="1102813"/>
            <a:ext cx="4292429" cy="52890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200" dirty="0"/>
              <a:t>База получает урон только от противников.</a:t>
            </a:r>
          </a:p>
          <a:p>
            <a:pPr marL="0" indent="0">
              <a:buNone/>
            </a:pPr>
            <a:r>
              <a:rPr lang="ru-RU" sz="2200" dirty="0"/>
              <a:t>База создаёт роботов вокруг себя по кругу, если есть свободное место, </a:t>
            </a:r>
            <a:r>
              <a:rPr lang="ru-RU" sz="2200" dirty="0" smtClean="0"/>
              <a:t>иначе </a:t>
            </a:r>
            <a:r>
              <a:rPr lang="ru-RU" sz="2200" dirty="0"/>
              <a:t>не создаёт.</a:t>
            </a:r>
          </a:p>
          <a:p>
            <a:pPr marL="0" indent="0">
              <a:buNone/>
            </a:pPr>
            <a:r>
              <a:rPr lang="ru-RU" sz="2200" dirty="0"/>
              <a:t>База передаёт энергию лучом</a:t>
            </a:r>
          </a:p>
          <a:p>
            <a:pPr lvl="1"/>
            <a:r>
              <a:rPr lang="ru-RU" sz="1900" dirty="0"/>
              <a:t>Если на ячейке, куда она передаёт энергию ничего нет, то энергия теряется.</a:t>
            </a:r>
          </a:p>
          <a:p>
            <a:pPr lvl="1"/>
            <a:r>
              <a:rPr lang="ru-RU" sz="1900" dirty="0"/>
              <a:t>Если энергии у объекта, которому передаётся энергия, заполнено хранилище, то энергия теряется.</a:t>
            </a:r>
          </a:p>
          <a:p>
            <a:pPr marL="0" indent="0">
              <a:buNone/>
            </a:pPr>
            <a:r>
              <a:rPr lang="ru-RU" sz="2200" dirty="0"/>
              <a:t>База передаёт предметы в неограниченном количестве</a:t>
            </a:r>
          </a:p>
          <a:p>
            <a:pPr lvl="1"/>
            <a:r>
              <a:rPr lang="ru-RU" sz="1700" dirty="0"/>
              <a:t>Если у объекта, которому передаётся предмет, заполнено хранилище, то ресурс теряется.</a:t>
            </a:r>
          </a:p>
          <a:p>
            <a:pPr marL="0" indent="0">
              <a:buNone/>
            </a:pPr>
            <a:r>
              <a:rPr lang="ru-RU" sz="2200" dirty="0"/>
              <a:t>У базы есть </a:t>
            </a:r>
            <a:r>
              <a:rPr lang="ru-RU" sz="2200" dirty="0" err="1"/>
              <a:t>permissions</a:t>
            </a:r>
            <a:r>
              <a:rPr lang="ru-RU" sz="2200" dirty="0"/>
              <a:t> в котором указано может ли база сейчас выполнять то или иное действие</a:t>
            </a:r>
            <a:r>
              <a:rPr lang="ru-RU" sz="2200" dirty="0" smtClean="0"/>
              <a:t>.</a:t>
            </a:r>
          </a:p>
          <a:p>
            <a:pPr marL="0" indent="0">
              <a:buNone/>
            </a:pPr>
            <a:r>
              <a:rPr lang="ru-RU" sz="2200" dirty="0"/>
              <a:t>На </a:t>
            </a:r>
            <a:r>
              <a:rPr lang="ru-RU" sz="2200" dirty="0" err="1"/>
              <a:t>permissions</a:t>
            </a:r>
            <a:r>
              <a:rPr lang="ru-RU" sz="2200" dirty="0"/>
              <a:t> могут влиять другие объекты. </a:t>
            </a:r>
          </a:p>
          <a:p>
            <a:pPr marL="0" indent="0">
              <a:buNone/>
            </a:pPr>
            <a:endParaRPr lang="ru-RU" sz="2200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191" y="1443765"/>
            <a:ext cx="7059325" cy="423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1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191" y="1443764"/>
            <a:ext cx="7059324" cy="423118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023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Логика </a:t>
            </a:r>
            <a:r>
              <a:rPr lang="ru-RU" dirty="0" smtClean="0"/>
              <a:t>роботов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1146" y="1069670"/>
            <a:ext cx="4292429" cy="52890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200" dirty="0"/>
              <a:t>Если робот (А) </a:t>
            </a:r>
            <a:r>
              <a:rPr lang="ru-RU" sz="2200" i="1" dirty="0"/>
              <a:t>наступает на ячейку</a:t>
            </a:r>
            <a:r>
              <a:rPr lang="ru-RU" sz="2200" dirty="0"/>
              <a:t>, где находится робот (В), то робот (В) </a:t>
            </a:r>
            <a:r>
              <a:rPr lang="ru-RU" sz="2200" b="1" dirty="0"/>
              <a:t>уничтожается</a:t>
            </a:r>
            <a:r>
              <a:rPr lang="ru-RU" sz="2200" dirty="0"/>
              <a:t>.</a:t>
            </a:r>
          </a:p>
          <a:p>
            <a:pPr marL="0" indent="0">
              <a:buNone/>
            </a:pPr>
            <a:r>
              <a:rPr lang="ru-RU" sz="2200" dirty="0"/>
              <a:t>Если робот (А) </a:t>
            </a:r>
            <a:r>
              <a:rPr lang="ru-RU" sz="2200" i="1" dirty="0"/>
              <a:t>наступает на ячейку</a:t>
            </a:r>
            <a:r>
              <a:rPr lang="ru-RU" sz="2200" dirty="0"/>
              <a:t>, где находится строение, то робот (А) </a:t>
            </a:r>
            <a:r>
              <a:rPr lang="ru-RU" sz="2200" b="1" dirty="0"/>
              <a:t>уничтожается</a:t>
            </a:r>
            <a:r>
              <a:rPr lang="ru-RU" sz="2200" dirty="0"/>
              <a:t>.</a:t>
            </a:r>
          </a:p>
          <a:p>
            <a:pPr marL="0" indent="0">
              <a:buNone/>
            </a:pPr>
            <a:r>
              <a:rPr lang="ru-RU" sz="2200" dirty="0"/>
              <a:t>Робот передаёт предметы в неограниченном </a:t>
            </a:r>
            <a:r>
              <a:rPr lang="ru-RU" sz="2200" dirty="0" smtClean="0"/>
              <a:t>количестве</a:t>
            </a:r>
          </a:p>
          <a:p>
            <a:pPr lvl="1"/>
            <a:r>
              <a:rPr lang="ru-RU" sz="1700" dirty="0" smtClean="0"/>
              <a:t>Если </a:t>
            </a:r>
            <a:r>
              <a:rPr lang="ru-RU" sz="1700" dirty="0"/>
              <a:t>у объекта, которому передаётся предмет, заполнено хранилище, то ресурс теряется.</a:t>
            </a:r>
          </a:p>
          <a:p>
            <a:pPr marL="0" indent="0">
              <a:buNone/>
            </a:pPr>
            <a:r>
              <a:rPr lang="ru-RU" sz="2200" dirty="0" smtClean="0"/>
              <a:t>У </a:t>
            </a:r>
            <a:r>
              <a:rPr lang="ru-RU" sz="2200" dirty="0"/>
              <a:t>робота есть </a:t>
            </a:r>
            <a:r>
              <a:rPr lang="ru-RU" sz="2200" dirty="0" err="1"/>
              <a:t>permissions</a:t>
            </a:r>
            <a:r>
              <a:rPr lang="ru-RU" sz="2200" dirty="0"/>
              <a:t> в котором указано может ли робот сейчас выполнять то или иное действие</a:t>
            </a:r>
            <a:r>
              <a:rPr lang="ru-RU" sz="2200" dirty="0" smtClean="0"/>
              <a:t>.</a:t>
            </a:r>
          </a:p>
          <a:p>
            <a:pPr marL="0" indent="0">
              <a:buNone/>
            </a:pPr>
            <a:r>
              <a:rPr lang="ru-RU" sz="2200" dirty="0"/>
              <a:t>На </a:t>
            </a:r>
            <a:r>
              <a:rPr lang="ru-RU" sz="2200" dirty="0" err="1"/>
              <a:t>permissions</a:t>
            </a:r>
            <a:r>
              <a:rPr lang="ru-RU" sz="2200" dirty="0"/>
              <a:t> могут влиять другие объекты. </a:t>
            </a:r>
          </a:p>
          <a:p>
            <a:pPr marL="0" indent="0">
              <a:buNone/>
            </a:pP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99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191" y="1443764"/>
            <a:ext cx="7053202" cy="423118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023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Логика </a:t>
            </a:r>
            <a:r>
              <a:rPr lang="ru-RU" dirty="0" smtClean="0"/>
              <a:t>плавильни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1146" y="1069670"/>
            <a:ext cx="4292429" cy="5289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Плавильня получает урон только от противников.</a:t>
            </a:r>
          </a:p>
          <a:p>
            <a:pPr marL="0" indent="0">
              <a:buNone/>
            </a:pPr>
            <a:r>
              <a:rPr lang="ru-RU" sz="2000" dirty="0" smtClean="0"/>
              <a:t>Плавильня </a:t>
            </a:r>
            <a:r>
              <a:rPr lang="ru-RU" sz="2200" dirty="0" smtClean="0"/>
              <a:t>передаёт </a:t>
            </a:r>
            <a:r>
              <a:rPr lang="ru-RU" sz="2200" dirty="0"/>
              <a:t>предметы в неограниченном </a:t>
            </a:r>
            <a:r>
              <a:rPr lang="ru-RU" sz="2200" dirty="0" smtClean="0"/>
              <a:t>количестве</a:t>
            </a:r>
          </a:p>
          <a:p>
            <a:pPr lvl="1"/>
            <a:r>
              <a:rPr lang="ru-RU" sz="1700" dirty="0" smtClean="0"/>
              <a:t>Если </a:t>
            </a:r>
            <a:r>
              <a:rPr lang="ru-RU" sz="1700" dirty="0"/>
              <a:t>у объекта, которому передаётся предмет, заполнено хранилище, то ресурс теряется.</a:t>
            </a:r>
          </a:p>
          <a:p>
            <a:pPr marL="0" indent="0">
              <a:buNone/>
            </a:pPr>
            <a:r>
              <a:rPr lang="ru-RU" sz="2400" dirty="0"/>
              <a:t>У плавильни </a:t>
            </a:r>
            <a:r>
              <a:rPr lang="ru-RU" sz="2200" dirty="0" smtClean="0"/>
              <a:t>есть </a:t>
            </a:r>
            <a:r>
              <a:rPr lang="ru-RU" sz="2200" dirty="0" err="1"/>
              <a:t>permissions</a:t>
            </a:r>
            <a:r>
              <a:rPr lang="ru-RU" sz="2200" dirty="0"/>
              <a:t> в котором указано может ли робот сейчас выполнять то или иное действие</a:t>
            </a:r>
            <a:r>
              <a:rPr lang="ru-RU" sz="2200" dirty="0" smtClean="0"/>
              <a:t>.</a:t>
            </a:r>
          </a:p>
          <a:p>
            <a:pPr marL="0" indent="0">
              <a:buNone/>
            </a:pPr>
            <a:r>
              <a:rPr lang="ru-RU" sz="2200" dirty="0"/>
              <a:t>На </a:t>
            </a:r>
            <a:r>
              <a:rPr lang="ru-RU" sz="2200" dirty="0" err="1"/>
              <a:t>permissions</a:t>
            </a:r>
            <a:r>
              <a:rPr lang="ru-RU" sz="2200" dirty="0"/>
              <a:t> могут влиять другие объекты. </a:t>
            </a:r>
          </a:p>
          <a:p>
            <a:pPr marL="0" indent="0">
              <a:buNone/>
            </a:pP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32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A6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Разделение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2644" y="1804556"/>
            <a:ext cx="4551156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dirty="0" smtClean="0"/>
              <a:t>Team leader</a:t>
            </a:r>
            <a:r>
              <a:rPr lang="en-US" dirty="0" smtClean="0"/>
              <a:t> </a:t>
            </a:r>
            <a:r>
              <a:rPr lang="ru-RU" dirty="0" smtClean="0"/>
              <a:t> Илья</a:t>
            </a:r>
            <a:endParaRPr lang="en-US" dirty="0" smtClean="0"/>
          </a:p>
          <a:p>
            <a:r>
              <a:rPr lang="ru-RU" dirty="0" smtClean="0"/>
              <a:t>Логика окон</a:t>
            </a:r>
          </a:p>
          <a:p>
            <a:r>
              <a:rPr lang="en-US" dirty="0" smtClean="0"/>
              <a:t>Main </a:t>
            </a:r>
            <a:r>
              <a:rPr lang="ru-RU" dirty="0" smtClean="0"/>
              <a:t>логика</a:t>
            </a:r>
          </a:p>
          <a:p>
            <a:r>
              <a:rPr lang="ru-RU" dirty="0" smtClean="0"/>
              <a:t>Взаимодействие</a:t>
            </a:r>
            <a:r>
              <a:rPr lang="en-US" dirty="0" smtClean="0"/>
              <a:t> </a:t>
            </a:r>
            <a:r>
              <a:rPr lang="ru-RU" dirty="0" smtClean="0"/>
              <a:t>объектов</a:t>
            </a:r>
          </a:p>
          <a:p>
            <a:r>
              <a:rPr lang="ru-RU" dirty="0" smtClean="0"/>
              <a:t>Обработка </a:t>
            </a:r>
            <a:r>
              <a:rPr lang="en-US" dirty="0" smtClean="0"/>
              <a:t>user </a:t>
            </a:r>
            <a:r>
              <a:rPr lang="ru-RU" dirty="0" smtClean="0"/>
              <a:t>кода</a:t>
            </a:r>
          </a:p>
          <a:p>
            <a:r>
              <a:rPr lang="ru-RU" dirty="0" smtClean="0"/>
              <a:t>Сектор</a:t>
            </a:r>
          </a:p>
          <a:p>
            <a:r>
              <a:rPr lang="ru-RU" dirty="0" smtClean="0"/>
              <a:t>Виджеты</a:t>
            </a:r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964615" y="1804556"/>
            <a:ext cx="41256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38200" y="1804556"/>
            <a:ext cx="44308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dirty="0" smtClean="0"/>
              <a:t>Developer </a:t>
            </a:r>
            <a:r>
              <a:rPr lang="ru-RU" dirty="0" smtClean="0"/>
              <a:t>Екатерина</a:t>
            </a:r>
            <a:endParaRPr lang="en-US" dirty="0" smtClean="0"/>
          </a:p>
          <a:p>
            <a:r>
              <a:rPr lang="ru-RU" dirty="0" smtClean="0"/>
              <a:t>Интерфейс</a:t>
            </a:r>
          </a:p>
          <a:p>
            <a:r>
              <a:rPr lang="ru-RU" dirty="0" smtClean="0"/>
              <a:t>Музыка </a:t>
            </a:r>
          </a:p>
          <a:p>
            <a:r>
              <a:rPr lang="ru-RU" dirty="0" smtClean="0"/>
              <a:t>Звуки</a:t>
            </a:r>
          </a:p>
          <a:p>
            <a:r>
              <a:rPr lang="en-US" dirty="0" smtClean="0"/>
              <a:t>Ticker (processor)</a:t>
            </a:r>
            <a:endParaRPr lang="ru-RU" dirty="0" smtClean="0"/>
          </a:p>
          <a:p>
            <a:r>
              <a:rPr lang="ru-RU" dirty="0" smtClean="0"/>
              <a:t>Меню</a:t>
            </a:r>
          </a:p>
          <a:p>
            <a:r>
              <a:rPr lang="ru-RU" dirty="0" smtClean="0"/>
              <a:t>Настройки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61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356</Words>
  <Application>Microsoft Office PowerPoint</Application>
  <PresentationFormat>Широкоэкранный</PresentationFormat>
  <Paragraphs>65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игры  Error and another error =/</vt:lpstr>
      <vt:lpstr>Презентация PowerPoint</vt:lpstr>
      <vt:lpstr>Презентация PowerPoint</vt:lpstr>
      <vt:lpstr>Презентация PowerPoint</vt:lpstr>
      <vt:lpstr>Презентация PowerPoint</vt:lpstr>
      <vt:lpstr>Логика базы</vt:lpstr>
      <vt:lpstr>Логика роботов</vt:lpstr>
      <vt:lpstr>Логика плавильни</vt:lpstr>
      <vt:lpstr>Разделение работы</vt:lpstr>
      <vt:lpstr>Презентация PowerPoint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Название?</dc:title>
  <dc:creator>RePack by Diakov</dc:creator>
  <cp:lastModifiedBy>илья камкин</cp:lastModifiedBy>
  <cp:revision>21</cp:revision>
  <dcterms:created xsi:type="dcterms:W3CDTF">2021-01-29T13:19:36Z</dcterms:created>
  <dcterms:modified xsi:type="dcterms:W3CDTF">2021-01-29T19:53:59Z</dcterms:modified>
</cp:coreProperties>
</file>