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6CF"/>
    <a:srgbClr val="FFB900"/>
    <a:srgbClr val="FF5A4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A2E26-D7E9-456E-A159-371BA627606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0976-323B-4547-A053-9D77DA9B9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0976-323B-4547-A053-9D77DA9B90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9906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Презентация игры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Error </a:t>
            </a:r>
            <a:r>
              <a:rPr lang="en-US" b="1" dirty="0"/>
              <a:t>and another </a:t>
            </a:r>
            <a:r>
              <a:rPr lang="en-US" b="1" dirty="0" smtClean="0"/>
              <a:t>error =/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1955" y="4789714"/>
            <a:ext cx="3918857" cy="123444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Проект выполнен учениками </a:t>
            </a:r>
            <a:r>
              <a:rPr lang="ru-RU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ндекс.</a:t>
            </a:r>
            <a:r>
              <a:rPr lang="ru-RU" dirty="0" err="1" smtClean="0">
                <a:latin typeface="+mj-lt"/>
              </a:rPr>
              <a:t>Лицея</a:t>
            </a:r>
            <a:r>
              <a:rPr lang="ru-RU" dirty="0" smtClean="0"/>
              <a:t>:</a:t>
            </a:r>
          </a:p>
          <a:p>
            <a:pPr algn="r"/>
            <a:r>
              <a:rPr lang="ru-RU" dirty="0" smtClean="0"/>
              <a:t>Камкиным </a:t>
            </a:r>
            <a:r>
              <a:rPr lang="ru-RU" dirty="0" smtClean="0"/>
              <a:t>Ильёй</a:t>
            </a:r>
            <a:endParaRPr lang="ru-RU" dirty="0" smtClean="0"/>
          </a:p>
          <a:p>
            <a:pPr algn="r"/>
            <a:r>
              <a:rPr lang="ru-RU" dirty="0" err="1" smtClean="0"/>
              <a:t>Дятчиной</a:t>
            </a:r>
            <a:r>
              <a:rPr lang="ru-RU" dirty="0" smtClean="0"/>
              <a:t>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34755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latin typeface="+mj-lt"/>
              </a:rPr>
              <a:t>Задачи: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33" y="937712"/>
            <a:ext cx="7843039" cy="4751888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4400" y="2171983"/>
            <a:ext cx="3585634" cy="260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Игра </a:t>
            </a:r>
            <a:r>
              <a:rPr lang="ru-RU" sz="2000" dirty="0"/>
              <a:t>поддерживает 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2"/>
            <a:r>
              <a:rPr lang="ru-RU" sz="1200" dirty="0" smtClean="0"/>
              <a:t>PLAY|PAUSE</a:t>
            </a:r>
            <a:endParaRPr lang="en-US" sz="1200" dirty="0"/>
          </a:p>
          <a:p>
            <a:pPr lvl="2"/>
            <a:r>
              <a:rPr lang="ru-RU" sz="1200" dirty="0"/>
              <a:t>несколько скоростей</a:t>
            </a:r>
          </a:p>
          <a:p>
            <a:pPr lvl="2"/>
            <a:r>
              <a:rPr lang="ru-RU" sz="1200" dirty="0"/>
              <a:t>воспроизведение ваших треков из папки </a:t>
            </a:r>
            <a:r>
              <a:rPr lang="en-US" sz="1200" dirty="0"/>
              <a:t>/Data/Sounds/</a:t>
            </a:r>
            <a:r>
              <a:rPr lang="en-US" sz="1200" dirty="0" err="1"/>
              <a:t>background_music</a:t>
            </a:r>
            <a:r>
              <a:rPr lang="en-US" sz="1200" dirty="0" smtClean="0"/>
              <a:t>/</a:t>
            </a:r>
          </a:p>
          <a:p>
            <a:pPr lvl="2"/>
            <a:r>
              <a:rPr lang="en-US" sz="1200" dirty="0" smtClean="0"/>
              <a:t>Zoom </a:t>
            </a:r>
            <a:r>
              <a:rPr lang="ru-RU" sz="1200" dirty="0" smtClean="0"/>
              <a:t>на </a:t>
            </a:r>
            <a:r>
              <a:rPr lang="en-US" sz="1200" dirty="0" smtClean="0"/>
              <a:t>CTRL + SCROLL</a:t>
            </a:r>
            <a:endParaRPr lang="en-US" sz="1200" dirty="0" smtClean="0"/>
          </a:p>
          <a:p>
            <a:pPr marL="0" indent="0">
              <a:buNone/>
            </a:pPr>
            <a:r>
              <a:rPr lang="ru-RU" sz="2000" dirty="0" smtClean="0"/>
              <a:t>Игроку </a:t>
            </a:r>
            <a:r>
              <a:rPr lang="ru-RU" sz="2000" dirty="0"/>
              <a:t>доступны </a:t>
            </a:r>
            <a:r>
              <a:rPr lang="ru-RU" sz="2000" dirty="0" smtClean="0"/>
              <a:t>константы, которые </a:t>
            </a:r>
            <a:r>
              <a:rPr lang="ru-RU" sz="2000" dirty="0"/>
              <a:t>он </a:t>
            </a:r>
            <a:r>
              <a:rPr lang="ru-RU" sz="2000" dirty="0" smtClean="0"/>
              <a:t>может импортировать </a:t>
            </a:r>
            <a:r>
              <a:rPr lang="ru-RU" sz="2000" dirty="0"/>
              <a:t>из файла </a:t>
            </a:r>
            <a:r>
              <a:rPr lang="ru-RU" sz="2000" dirty="0" err="1" smtClean="0"/>
              <a:t>const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09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3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628433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TextInput</a:t>
            </a:r>
            <a:r>
              <a:rPr lang="ru-RU" sz="2000" dirty="0" smtClean="0"/>
              <a:t> </a:t>
            </a:r>
            <a:r>
              <a:rPr lang="ru-RU" sz="2000" dirty="0"/>
              <a:t>поддерживает:</a:t>
            </a:r>
          </a:p>
          <a:p>
            <a:pPr lvl="1"/>
            <a:r>
              <a:rPr lang="ru-RU" sz="2000" dirty="0"/>
              <a:t>Полное очищение (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del</a:t>
            </a:r>
            <a:r>
              <a:rPr lang="ru-RU" sz="2000" dirty="0"/>
              <a:t> | 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Backspace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Перемещение курсора</a:t>
            </a:r>
          </a:p>
          <a:p>
            <a:pPr lvl="1"/>
            <a:r>
              <a:rPr lang="ru-RU" sz="2000" dirty="0"/>
              <a:t>Вставку (</a:t>
            </a:r>
            <a:r>
              <a:rPr lang="ru-RU" sz="2000" dirty="0" err="1"/>
              <a:t>Ctrl</a:t>
            </a:r>
            <a:r>
              <a:rPr lang="ru-RU" sz="2000" dirty="0"/>
              <a:t> + V</a:t>
            </a:r>
            <a:r>
              <a:rPr lang="ru-RU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Вызов </a:t>
            </a:r>
            <a:r>
              <a:rPr lang="ru-RU" sz="2000" dirty="0"/>
              <a:t>меню для использования разового кода происходит по нажатию на клавишу (~)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2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763900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Меню прокрутки поддерживает</a:t>
            </a:r>
            <a:r>
              <a:rPr lang="ru-RU" sz="2000" dirty="0" smtClean="0"/>
              <a:t>: </a:t>
            </a:r>
          </a:p>
          <a:p>
            <a:pPr lvl="1"/>
            <a:r>
              <a:rPr lang="ru-RU" sz="1600" dirty="0" smtClean="0"/>
              <a:t>Прокрутку </a:t>
            </a:r>
            <a:r>
              <a:rPr lang="ru-RU" sz="1600" dirty="0"/>
              <a:t>с помощью ползунка</a:t>
            </a:r>
          </a:p>
          <a:p>
            <a:pPr lvl="1"/>
            <a:r>
              <a:rPr lang="ru-RU" sz="1600" dirty="0"/>
              <a:t>Прокрутку с помощью колеса мыши</a:t>
            </a:r>
          </a:p>
          <a:p>
            <a:pPr marL="0" indent="0">
              <a:buNone/>
            </a:pPr>
            <a:r>
              <a:rPr lang="ru-RU" sz="2000" dirty="0" smtClean="0"/>
              <a:t>Устанавливая логику для объекта вы вводите путь до папки с вашими файлами, и выбираете файл кликнув на него, после закрываете окно </a:t>
            </a:r>
            <a:r>
              <a:rPr lang="en-US" sz="2000" dirty="0" smtClean="0"/>
              <a:t>(ESC)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476420"/>
            <a:ext cx="10926232" cy="58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95" y="1102813"/>
            <a:ext cx="4292429" cy="5289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dirty="0"/>
              <a:t>База получает урон только от противников.</a:t>
            </a:r>
          </a:p>
          <a:p>
            <a:pPr marL="0" indent="0">
              <a:buNone/>
            </a:pPr>
            <a:r>
              <a:rPr lang="ru-RU" sz="2200" dirty="0"/>
              <a:t>База создаёт роботов вокруг себя по кругу, если есть свободное место, </a:t>
            </a:r>
            <a:r>
              <a:rPr lang="ru-RU" sz="2200" dirty="0" smtClean="0"/>
              <a:t>иначе </a:t>
            </a:r>
            <a:r>
              <a:rPr lang="ru-RU" sz="2200" dirty="0"/>
              <a:t>не создаёт.</a:t>
            </a:r>
          </a:p>
          <a:p>
            <a:pPr marL="0" indent="0">
              <a:buNone/>
            </a:pPr>
            <a:r>
              <a:rPr lang="ru-RU" sz="2200" dirty="0"/>
              <a:t>База передаёт энергию лучом</a:t>
            </a:r>
          </a:p>
          <a:p>
            <a:pPr lvl="1"/>
            <a:r>
              <a:rPr lang="ru-RU" sz="1900" dirty="0"/>
              <a:t>Если на ячейке, куда она передаёт энергию ничего нет, то энергия теряется.</a:t>
            </a:r>
          </a:p>
          <a:p>
            <a:pPr lvl="1"/>
            <a:r>
              <a:rPr lang="ru-RU" sz="1900" dirty="0"/>
              <a:t>Если энергии у объекта, которому передаётся энергия, заполнено хранилище, то энергия теряется.</a:t>
            </a:r>
          </a:p>
          <a:p>
            <a:pPr marL="0" indent="0">
              <a:buNone/>
            </a:pPr>
            <a:r>
              <a:rPr lang="ru-RU" sz="2200" dirty="0"/>
              <a:t>База передаёт предметы в неограниченном количестве</a:t>
            </a:r>
          </a:p>
          <a:p>
            <a:pPr lvl="1"/>
            <a:r>
              <a:rPr lang="ru-RU" sz="1700" dirty="0"/>
              <a:t>Если 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200" dirty="0"/>
              <a:t>У базы 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база сейчас выполнять то или иное действие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На </a:t>
            </a:r>
            <a:r>
              <a:rPr lang="ru-RU" sz="2200" dirty="0" err="1"/>
              <a:t>permissions</a:t>
            </a:r>
            <a:r>
              <a:rPr lang="ru-RU" sz="2200" dirty="0"/>
              <a:t> могут влиять другие объекты. </a:t>
            </a:r>
          </a:p>
          <a:p>
            <a:pPr marL="0" indent="0">
              <a:buNone/>
            </a:pPr>
            <a:endParaRPr lang="ru-RU" sz="22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5"/>
            <a:ext cx="7059325" cy="42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4"/>
            <a:ext cx="7059324" cy="42311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</a:t>
            </a:r>
            <a:r>
              <a:rPr lang="ru-RU" dirty="0" smtClean="0"/>
              <a:t>роботов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762" y="975360"/>
            <a:ext cx="4292429" cy="5289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/>
              <a:t>Если робот (А) </a:t>
            </a:r>
            <a:r>
              <a:rPr lang="ru-RU" sz="2200" i="1" dirty="0"/>
              <a:t>наступает на ячейку</a:t>
            </a:r>
            <a:r>
              <a:rPr lang="ru-RU" sz="2200" dirty="0"/>
              <a:t>, где находится робот (В), то робот (В) </a:t>
            </a:r>
            <a:r>
              <a:rPr lang="ru-RU" sz="2200" b="1" dirty="0"/>
              <a:t>уничтожается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Если робот (А) </a:t>
            </a:r>
            <a:r>
              <a:rPr lang="ru-RU" sz="2200" i="1" dirty="0"/>
              <a:t>наступает на ячейку</a:t>
            </a:r>
            <a:r>
              <a:rPr lang="ru-RU" sz="2200" dirty="0"/>
              <a:t>, где находится строение, то робот (А) </a:t>
            </a:r>
            <a:r>
              <a:rPr lang="ru-RU" sz="2200" b="1" dirty="0"/>
              <a:t>уничтожается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Робот передаёт предметы в неограниченном </a:t>
            </a:r>
            <a:r>
              <a:rPr lang="ru-RU" sz="2200" dirty="0" smtClean="0"/>
              <a:t>количестве</a:t>
            </a:r>
          </a:p>
          <a:p>
            <a:pPr lvl="1"/>
            <a:r>
              <a:rPr lang="ru-RU" sz="1700" dirty="0" smtClean="0"/>
              <a:t>Если </a:t>
            </a:r>
            <a:r>
              <a:rPr lang="ru-RU" sz="1700" dirty="0"/>
              <a:t>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200" dirty="0" smtClean="0"/>
              <a:t>У </a:t>
            </a:r>
            <a:r>
              <a:rPr lang="ru-RU" sz="2200" dirty="0"/>
              <a:t>робота 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робот сейчас выполнять то или иное действие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/>
              <a:t>На </a:t>
            </a:r>
            <a:r>
              <a:rPr lang="ru-RU" sz="2200" dirty="0" err="1"/>
              <a:t>permissions</a:t>
            </a:r>
            <a:r>
              <a:rPr lang="ru-RU" sz="2200" dirty="0"/>
              <a:t> могут влиять другие объекты. </a:t>
            </a:r>
          </a:p>
          <a:p>
            <a:pPr marL="0" indent="0">
              <a:buNone/>
            </a:pP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2644" y="1804556"/>
            <a:ext cx="455115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Team leader</a:t>
            </a:r>
            <a:r>
              <a:rPr lang="en-US" dirty="0" smtClean="0"/>
              <a:t> </a:t>
            </a:r>
            <a:r>
              <a:rPr lang="ru-RU" dirty="0" smtClean="0"/>
              <a:t> Илья</a:t>
            </a:r>
            <a:endParaRPr lang="en-US" dirty="0" smtClean="0"/>
          </a:p>
          <a:p>
            <a:r>
              <a:rPr lang="ru-RU" dirty="0" smtClean="0"/>
              <a:t>Логика окон</a:t>
            </a:r>
          </a:p>
          <a:p>
            <a:r>
              <a:rPr lang="en-US" dirty="0" smtClean="0"/>
              <a:t>Main </a:t>
            </a:r>
            <a:r>
              <a:rPr lang="ru-RU" dirty="0" smtClean="0"/>
              <a:t>логика</a:t>
            </a:r>
          </a:p>
          <a:p>
            <a:r>
              <a:rPr lang="ru-RU" dirty="0" smtClean="0"/>
              <a:t>Взаимодействие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</a:p>
          <a:p>
            <a:r>
              <a:rPr lang="ru-RU" dirty="0" smtClean="0"/>
              <a:t>Обработка </a:t>
            </a:r>
            <a:r>
              <a:rPr lang="en-US" dirty="0" smtClean="0"/>
              <a:t>user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Сектор</a:t>
            </a:r>
          </a:p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64615" y="1804556"/>
            <a:ext cx="4125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804556"/>
            <a:ext cx="4430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Developer </a:t>
            </a:r>
            <a:r>
              <a:rPr lang="ru-RU" dirty="0" smtClean="0"/>
              <a:t>Екатерина</a:t>
            </a:r>
            <a:endParaRPr lang="en-US" dirty="0" smtClean="0"/>
          </a:p>
          <a:p>
            <a:r>
              <a:rPr lang="ru-RU" dirty="0" smtClean="0"/>
              <a:t>Интерфейс</a:t>
            </a:r>
          </a:p>
          <a:p>
            <a:r>
              <a:rPr lang="ru-RU" dirty="0" smtClean="0"/>
              <a:t>Музыка </a:t>
            </a:r>
          </a:p>
          <a:p>
            <a:r>
              <a:rPr lang="ru-RU" dirty="0" smtClean="0"/>
              <a:t>Звуки</a:t>
            </a:r>
          </a:p>
          <a:p>
            <a:r>
              <a:rPr lang="en-US" dirty="0" smtClean="0"/>
              <a:t>Ticker (processor)</a:t>
            </a:r>
            <a:endParaRPr lang="ru-RU" dirty="0" smtClean="0"/>
          </a:p>
          <a:p>
            <a:r>
              <a:rPr lang="ru-RU" dirty="0" smtClean="0"/>
              <a:t>Меню</a:t>
            </a:r>
          </a:p>
          <a:p>
            <a:r>
              <a:rPr lang="ru-RU" dirty="0" smtClean="0"/>
              <a:t>Настройки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259</Words>
  <Application>Microsoft Office PowerPoint</Application>
  <PresentationFormat>Широкоэкранный</PresentationFormat>
  <Paragraphs>54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игры  Error and another error =/</vt:lpstr>
      <vt:lpstr>Цель: 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Логика базы</vt:lpstr>
      <vt:lpstr>Логика роботов</vt:lpstr>
      <vt:lpstr>Разделение работы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Название?</dc:title>
  <dc:creator>RePack by Diakov</dc:creator>
  <cp:lastModifiedBy>илья камкин</cp:lastModifiedBy>
  <cp:revision>16</cp:revision>
  <dcterms:created xsi:type="dcterms:W3CDTF">2021-01-29T13:19:36Z</dcterms:created>
  <dcterms:modified xsi:type="dcterms:W3CDTF">2021-01-29T17:12:01Z</dcterms:modified>
</cp:coreProperties>
</file>