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4" r:id="rId4"/>
    <p:sldId id="259" r:id="rId5"/>
    <p:sldId id="261" r:id="rId6"/>
    <p:sldId id="265" r:id="rId7"/>
    <p:sldId id="257" r:id="rId8"/>
    <p:sldId id="258" r:id="rId9"/>
    <p:sldId id="260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0" y="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47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17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89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6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37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0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00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5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8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07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69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andex.ru/adv/products?menu=ope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andex.ru/support/direct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094"/>
          </a:xfrm>
        </p:spPr>
      </p:pic>
      <p:sp>
        <p:nvSpPr>
          <p:cNvPr id="5" name="Прямоугольник 4"/>
          <p:cNvSpPr/>
          <p:nvPr/>
        </p:nvSpPr>
        <p:spPr>
          <a:xfrm>
            <a:off x="0" y="337833"/>
            <a:ext cx="8603467" cy="329320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Яндекс </a:t>
            </a:r>
            <a:r>
              <a:rPr lang="ru-RU" sz="8000" b="0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Кино</a:t>
            </a:r>
            <a:endParaRPr lang="en-US" sz="8000" b="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en-US" sz="2000" b="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en-US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                     </a:t>
            </a:r>
            <a:r>
              <a:rPr lang="ru-RU" sz="4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Эффективное управление </a:t>
            </a:r>
          </a:p>
          <a:p>
            <a:r>
              <a:rPr lang="ru-RU" sz="4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                     Вашим бизнесом.</a:t>
            </a:r>
            <a:endParaRPr lang="ru-RU" sz="4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77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3095"/>
          </a:xfrm>
        </p:spPr>
      </p:pic>
      <p:sp>
        <p:nvSpPr>
          <p:cNvPr id="7" name="Прямоугольник 6"/>
          <p:cNvSpPr/>
          <p:nvPr/>
        </p:nvSpPr>
        <p:spPr>
          <a:xfrm>
            <a:off x="1599074" y="918904"/>
            <a:ext cx="9490840" cy="41319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Спасибо!</a:t>
            </a:r>
          </a:p>
          <a:p>
            <a:pPr algn="ctr"/>
            <a:endParaRPr lang="ru-RU" sz="105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Узнать больше о рекламных продуктах Яндекса можно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  <a:hlinkClick r:id="rId3"/>
              </a:rPr>
              <a:t>на сайте рекламных технологий </a:t>
            </a:r>
            <a:r>
              <a:rPr lang="ru-RU" dirty="0" smtClean="0">
                <a:solidFill>
                  <a:schemeClr val="bg1"/>
                </a:solidFill>
              </a:rPr>
              <a:t>или в разделе «</a:t>
            </a:r>
            <a:r>
              <a:rPr lang="ru-RU" dirty="0" smtClean="0">
                <a:solidFill>
                  <a:schemeClr val="bg1"/>
                </a:solidFill>
                <a:hlinkClick r:id="rId4"/>
              </a:rPr>
              <a:t>Помощь</a:t>
            </a:r>
            <a:r>
              <a:rPr lang="ru-RU" dirty="0" smtClean="0">
                <a:solidFill>
                  <a:schemeClr val="bg1"/>
                </a:solidFill>
              </a:rPr>
              <a:t>». </a:t>
            </a: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Если у вас остались вопросы, свяжитесь с вашим менеджером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или позвоните в отдел клиентского сервиса: 8 (800) 234 24 80.</a:t>
            </a:r>
            <a:endParaRPr lang="ru-RU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ru-RU" sz="5400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8615" y="3245028"/>
            <a:ext cx="87205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02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82804" y="2099430"/>
            <a:ext cx="599241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Удобная аналитика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продажа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залог успеха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97" y="0"/>
            <a:ext cx="10278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2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05" y="0"/>
            <a:ext cx="10297055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058743" y="2551837"/>
            <a:ext cx="61324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Какие инструменты 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мы предлагаем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1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674" y="1243648"/>
            <a:ext cx="3458006" cy="440181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4083" y="2151895"/>
            <a:ext cx="712259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Удобная рабо</a:t>
            </a:r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та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 с созданной базой,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так и создание новой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4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59" y="971671"/>
            <a:ext cx="4809147" cy="48042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3837" y="2496652"/>
            <a:ext cx="65004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Администрирование</a:t>
            </a:r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всей системы</a:t>
            </a:r>
            <a:endParaRPr lang="ru-RU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18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5231" y="1690688"/>
            <a:ext cx="2700969" cy="3576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30" y="1690687"/>
            <a:ext cx="2700970" cy="357600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2179" y="2186027"/>
            <a:ext cx="558050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Удобное 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создание 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редактирование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4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1668" y="1200785"/>
            <a:ext cx="4840252" cy="43513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7081" y="2083792"/>
            <a:ext cx="603370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Ведение статистики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анализ на 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всех этапах</a:t>
            </a:r>
          </a:p>
        </p:txBody>
      </p:sp>
    </p:spTree>
    <p:extLst>
      <p:ext uri="{BB962C8B-B14F-4D97-AF65-F5344CB8AC3E}">
        <p14:creationId xmlns:p14="http://schemas.microsoft.com/office/powerpoint/2010/main" val="7207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85" y="1690688"/>
            <a:ext cx="6301615" cy="2970761"/>
          </a:xfrm>
        </p:spPr>
      </p:pic>
      <p:sp>
        <p:nvSpPr>
          <p:cNvPr id="5" name="Прямоугольник 4"/>
          <p:cNvSpPr/>
          <p:nvPr/>
        </p:nvSpPr>
        <p:spPr>
          <a:xfrm>
            <a:off x="838200" y="1467908"/>
            <a:ext cx="380886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Генерация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билета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сразу после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покупки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3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197</TotalTime>
  <Words>95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камкин</dc:creator>
  <cp:lastModifiedBy>илья камкин</cp:lastModifiedBy>
  <cp:revision>16</cp:revision>
  <dcterms:created xsi:type="dcterms:W3CDTF">2020-11-27T16:27:02Z</dcterms:created>
  <dcterms:modified xsi:type="dcterms:W3CDTF">2020-11-28T17:15:33Z</dcterms:modified>
</cp:coreProperties>
</file>