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31A-2A18-4DE2-A229-812AF7EE95C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adv/products?menu=ope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dex.ru/support/direc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094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337833"/>
            <a:ext cx="8603467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Яндекс </a:t>
            </a:r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Кино</a:t>
            </a:r>
            <a:endParaRPr lang="en-US" sz="8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</a:t>
            </a:r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Эффективное управление </a:t>
            </a:r>
          </a:p>
          <a:p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Вашим бизнесом.</a:t>
            </a:r>
            <a:endParaRPr lang="ru-RU" sz="4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7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8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11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3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095"/>
          </a:xfrm>
        </p:spPr>
      </p:pic>
      <p:sp>
        <p:nvSpPr>
          <p:cNvPr id="7" name="Прямоугольник 6"/>
          <p:cNvSpPr/>
          <p:nvPr/>
        </p:nvSpPr>
        <p:spPr>
          <a:xfrm>
            <a:off x="1599074" y="918904"/>
            <a:ext cx="9490840" cy="41319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Спасибо!</a:t>
            </a:r>
          </a:p>
          <a:p>
            <a:pPr algn="ctr"/>
            <a:endParaRPr lang="ru-RU" sz="105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Узнать больше о рекламных продуктах Яндекса можно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hlinkClick r:id="rId3"/>
              </a:rPr>
              <a:t>на сайте рекламных технологий </a:t>
            </a:r>
            <a:r>
              <a:rPr lang="ru-RU" dirty="0" smtClean="0">
                <a:solidFill>
                  <a:schemeClr val="bg1"/>
                </a:solidFill>
              </a:rPr>
              <a:t>или в разделе «</a:t>
            </a:r>
            <a:r>
              <a:rPr lang="ru-RU" dirty="0" smtClean="0">
                <a:solidFill>
                  <a:schemeClr val="bg1"/>
                </a:solidFill>
                <a:hlinkClick r:id="rId4"/>
              </a:rPr>
              <a:t>Помощь</a:t>
            </a:r>
            <a:r>
              <a:rPr lang="ru-RU" dirty="0" smtClean="0">
                <a:solidFill>
                  <a:schemeClr val="bg1"/>
                </a:solidFill>
              </a:rPr>
              <a:t>». 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Если у вас остались вопросы, свяжитесь с вашим менеджером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или позвоните в отдел клиентского сервиса: 8 (800) 234 24 80.</a:t>
            </a:r>
            <a:endParaRPr lang="ru-RU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8615" y="3245028"/>
            <a:ext cx="87205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2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165</TotalTime>
  <Words>53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камкин</dc:creator>
  <cp:lastModifiedBy>илья камкин</cp:lastModifiedBy>
  <cp:revision>9</cp:revision>
  <dcterms:created xsi:type="dcterms:W3CDTF">2020-11-27T16:27:02Z</dcterms:created>
  <dcterms:modified xsi:type="dcterms:W3CDTF">2020-11-27T20:00:01Z</dcterms:modified>
</cp:coreProperties>
</file>