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59" r:id="rId5"/>
    <p:sldId id="261" r:id="rId6"/>
    <p:sldId id="265" r:id="rId7"/>
    <p:sldId id="257" r:id="rId8"/>
    <p:sldId id="258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adv/products?menu=ope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dex.ru/support/direct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094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337833"/>
            <a:ext cx="8603467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Яндекс </a:t>
            </a:r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Кино</a:t>
            </a:r>
            <a:endParaRPr lang="en-US" sz="8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</a:t>
            </a:r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Эффективное управление </a:t>
            </a:r>
          </a:p>
          <a:p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Вашим бизнесом.</a:t>
            </a:r>
            <a:endParaRPr lang="ru-RU" sz="4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7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095"/>
          </a:xfrm>
        </p:spPr>
      </p:pic>
      <p:sp>
        <p:nvSpPr>
          <p:cNvPr id="7" name="Прямоугольник 6"/>
          <p:cNvSpPr/>
          <p:nvPr/>
        </p:nvSpPr>
        <p:spPr>
          <a:xfrm>
            <a:off x="1599074" y="918904"/>
            <a:ext cx="9490840" cy="41319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Спасибо!</a:t>
            </a:r>
          </a:p>
          <a:p>
            <a:pPr algn="ctr"/>
            <a:endParaRPr lang="ru-RU" sz="105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Узнать больше о рекламных продуктах Яндекса можно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hlinkClick r:id="rId3"/>
              </a:rPr>
              <a:t>на сайте рекламных технологий </a:t>
            </a:r>
            <a:r>
              <a:rPr lang="ru-RU" dirty="0" smtClean="0">
                <a:solidFill>
                  <a:schemeClr val="bg1"/>
                </a:solidFill>
              </a:rPr>
              <a:t>или в разделе «</a:t>
            </a:r>
            <a:r>
              <a:rPr lang="ru-RU" dirty="0" smtClean="0">
                <a:solidFill>
                  <a:schemeClr val="bg1"/>
                </a:solidFill>
                <a:hlinkClick r:id="rId4"/>
              </a:rPr>
              <a:t>Помощь</a:t>
            </a:r>
            <a:r>
              <a:rPr lang="ru-RU" dirty="0" smtClean="0">
                <a:solidFill>
                  <a:schemeClr val="bg1"/>
                </a:solidFill>
              </a:rPr>
              <a:t>». 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Если у вас остались вопросы, свяжитесь с вашим менеджером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или позвоните в отдел клиентского сервиса: 8 (800) 234 24 80.</a:t>
            </a:r>
            <a:endParaRPr lang="ru-RU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8615" y="3245028"/>
            <a:ext cx="87205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2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2804" y="2099430"/>
            <a:ext cx="59924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Удобная аналитика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продажа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залог успеха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97" y="0"/>
            <a:ext cx="1027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0394" y="1326909"/>
            <a:ext cx="860896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Правильный инструментарий в приложении повышает 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производительность на 15-30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Блок-схема: извлечение 3"/>
          <p:cNvSpPr/>
          <p:nvPr/>
        </p:nvSpPr>
        <p:spPr>
          <a:xfrm rot="5400000">
            <a:off x="488198" y="1435878"/>
            <a:ext cx="740044" cy="736169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извлечение 4"/>
          <p:cNvSpPr/>
          <p:nvPr/>
        </p:nvSpPr>
        <p:spPr>
          <a:xfrm rot="5400000">
            <a:off x="488197" y="3172982"/>
            <a:ext cx="740044" cy="736169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извлечение 5"/>
          <p:cNvSpPr/>
          <p:nvPr/>
        </p:nvSpPr>
        <p:spPr>
          <a:xfrm rot="5400000">
            <a:off x="488196" y="4910086"/>
            <a:ext cx="740044" cy="736169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50394" y="3064012"/>
            <a:ext cx="64772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статистики даёт понимание мест </a:t>
            </a:r>
          </a:p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оптимизации бизнеса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0394" y="4798687"/>
            <a:ext cx="766530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Быстрый выход на рынок увеличивает шансы на </a:t>
            </a:r>
          </a:p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прибыльное развитие бизнеса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2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5" y="0"/>
            <a:ext cx="10297055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058743" y="2551837"/>
            <a:ext cx="61324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Какие инструменты 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предлагаем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1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74" y="1243648"/>
            <a:ext cx="3458006" cy="44018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4083" y="2151895"/>
            <a:ext cx="712259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Удобная рабо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с созданной базой,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 и создание новой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971671"/>
            <a:ext cx="4809147" cy="48042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3837" y="2496652"/>
            <a:ext cx="65004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Администрирование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всей системы</a:t>
            </a:r>
            <a:endParaRPr lang="ru-RU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231" y="1690688"/>
            <a:ext cx="2700969" cy="3576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30" y="1690687"/>
            <a:ext cx="2700970" cy="35760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2179" y="2186027"/>
            <a:ext cx="558050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Удобное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создание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редактирование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4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668" y="1200785"/>
            <a:ext cx="4840252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7081" y="2083792"/>
            <a:ext cx="603370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Ведение статистики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анализ на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720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85" y="1690688"/>
            <a:ext cx="6301615" cy="2970761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467908"/>
            <a:ext cx="380886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Генерация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билета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сразу после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покупки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3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279</TotalTime>
  <Words>122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камкин</dc:creator>
  <cp:lastModifiedBy>илья камкин</cp:lastModifiedBy>
  <cp:revision>21</cp:revision>
  <dcterms:created xsi:type="dcterms:W3CDTF">2020-11-27T16:27:02Z</dcterms:created>
  <dcterms:modified xsi:type="dcterms:W3CDTF">2020-11-28T18:52:05Z</dcterms:modified>
</cp:coreProperties>
</file>