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4" r:id="rId4"/>
    <p:sldId id="265" r:id="rId5"/>
    <p:sldId id="266" r:id="rId6"/>
    <p:sldId id="259" r:id="rId7"/>
    <p:sldId id="261" r:id="rId8"/>
    <p:sldId id="260" r:id="rId9"/>
    <p:sldId id="257" r:id="rId10"/>
    <p:sldId id="258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0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7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17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9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0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0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8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6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831A-2A18-4DE2-A229-812AF7EE95C4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C2BC-0F6B-4FD7-9CFF-F95649854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adv/products?menu=ope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ndex.ru/support/direct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094"/>
          </a:xfrm>
        </p:spPr>
      </p:pic>
      <p:sp>
        <p:nvSpPr>
          <p:cNvPr id="5" name="Прямоугольник 4"/>
          <p:cNvSpPr/>
          <p:nvPr/>
        </p:nvSpPr>
        <p:spPr>
          <a:xfrm>
            <a:off x="0" y="337833"/>
            <a:ext cx="8603467" cy="329320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Яндекс </a:t>
            </a:r>
            <a:r>
              <a:rPr lang="ru-RU" sz="8000" b="0" cap="none" spc="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Кино</a:t>
            </a:r>
            <a:endParaRPr lang="en-US" sz="8000" b="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sz="2000" b="0" cap="none" spc="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 </a:t>
            </a:r>
            <a:r>
              <a:rPr lang="ru-RU" sz="4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Эффективное управление </a:t>
            </a:r>
          </a:p>
          <a:p>
            <a:r>
              <a:rPr lang="ru-RU" sz="44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 Вашим бизнесом.</a:t>
            </a:r>
            <a:endParaRPr lang="ru-RU" sz="4400" b="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7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66" y="1207029"/>
            <a:ext cx="4787948" cy="43043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15243" y="1651027"/>
            <a:ext cx="475643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Правильный </a:t>
            </a:r>
          </a:p>
          <a:p>
            <a:pPr algn="ctr"/>
            <a:r>
              <a:rPr lang="ru-RU" sz="5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инструмент </a:t>
            </a:r>
          </a:p>
          <a:p>
            <a:pPr algn="ctr"/>
            <a:r>
              <a:rPr lang="ru-RU" sz="5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аналитики </a:t>
            </a:r>
          </a:p>
          <a:p>
            <a:pPr algn="ctr"/>
            <a:r>
              <a:rPr lang="ru-RU" sz="5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залог прибыли.</a:t>
            </a:r>
          </a:p>
        </p:txBody>
      </p:sp>
    </p:spTree>
    <p:extLst>
      <p:ext uri="{BB962C8B-B14F-4D97-AF65-F5344CB8AC3E}">
        <p14:creationId xmlns:p14="http://schemas.microsoft.com/office/powerpoint/2010/main" val="7207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3095"/>
          </a:xfrm>
        </p:spPr>
      </p:pic>
      <p:sp>
        <p:nvSpPr>
          <p:cNvPr id="7" name="Прямоугольник 6"/>
          <p:cNvSpPr/>
          <p:nvPr/>
        </p:nvSpPr>
        <p:spPr>
          <a:xfrm>
            <a:off x="1599074" y="918904"/>
            <a:ext cx="9490840" cy="41319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Спасибо!</a:t>
            </a:r>
          </a:p>
          <a:p>
            <a:pPr algn="ctr"/>
            <a:endParaRPr lang="ru-RU" sz="105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Узнать больше о рекламных продуктах Яндекса можно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hlinkClick r:id="rId3"/>
              </a:rPr>
              <a:t>на сайте рекламных технологий </a:t>
            </a:r>
            <a:r>
              <a:rPr lang="ru-RU" dirty="0" smtClean="0">
                <a:solidFill>
                  <a:schemeClr val="bg1"/>
                </a:solidFill>
              </a:rPr>
              <a:t>или в разделе «</a:t>
            </a:r>
            <a:r>
              <a:rPr lang="ru-RU" dirty="0" smtClean="0">
                <a:solidFill>
                  <a:schemeClr val="bg1"/>
                </a:solidFill>
                <a:hlinkClick r:id="rId4"/>
              </a:rPr>
              <a:t>Помощь</a:t>
            </a:r>
            <a:r>
              <a:rPr lang="ru-RU" dirty="0" smtClean="0">
                <a:solidFill>
                  <a:schemeClr val="bg1"/>
                </a:solidFill>
              </a:rPr>
              <a:t>». </a:t>
            </a:r>
          </a:p>
          <a:p>
            <a:pPr algn="ctr"/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Если у вас остались вопросы, свяжитесь с вашим менеджером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или позвоните в отдел клиентского сервиса: 8 (800) 234 24 80.</a:t>
            </a:r>
            <a:endParaRPr lang="ru-RU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sz="5400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8615" y="3245028"/>
            <a:ext cx="8720583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2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75005" y="1991975"/>
            <a:ext cx="668657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чего необходима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единая система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продажи и аналитики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86" y="0"/>
            <a:ext cx="10278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52136" y="2967335"/>
            <a:ext cx="8087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Поместите здесь ваш текст</a:t>
            </a:r>
          </a:p>
        </p:txBody>
      </p:sp>
    </p:spTree>
    <p:extLst>
      <p:ext uri="{BB962C8B-B14F-4D97-AF65-F5344CB8AC3E}">
        <p14:creationId xmlns:p14="http://schemas.microsoft.com/office/powerpoint/2010/main" val="10598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52136" y="2967335"/>
            <a:ext cx="8087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Поместите здесь ваш текст</a:t>
            </a:r>
          </a:p>
        </p:txBody>
      </p:sp>
    </p:spTree>
    <p:extLst>
      <p:ext uri="{BB962C8B-B14F-4D97-AF65-F5344CB8AC3E}">
        <p14:creationId xmlns:p14="http://schemas.microsoft.com/office/powerpoint/2010/main" val="12727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52136" y="2967335"/>
            <a:ext cx="8087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Поместите здесь ваш текст</a:t>
            </a:r>
          </a:p>
        </p:txBody>
      </p:sp>
    </p:spTree>
    <p:extLst>
      <p:ext uri="{BB962C8B-B14F-4D97-AF65-F5344CB8AC3E}">
        <p14:creationId xmlns:p14="http://schemas.microsoft.com/office/powerpoint/2010/main" val="11248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52136" y="2967335"/>
            <a:ext cx="8087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Поместите здесь ваш текст</a:t>
            </a:r>
          </a:p>
        </p:txBody>
      </p:sp>
    </p:spTree>
    <p:extLst>
      <p:ext uri="{BB962C8B-B14F-4D97-AF65-F5344CB8AC3E}">
        <p14:creationId xmlns:p14="http://schemas.microsoft.com/office/powerpoint/2010/main" val="28231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8796" y="2136338"/>
            <a:ext cx="707687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 работать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 с готовой базой,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так и создание новой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70" y="781050"/>
            <a:ext cx="4152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3124" y="2003781"/>
            <a:ext cx="518917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Редактирование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добавление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форме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919" y="1747520"/>
            <a:ext cx="2339817" cy="30978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80" y="1747520"/>
            <a:ext cx="2339996" cy="30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0" y="1783152"/>
            <a:ext cx="6720840" cy="31683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50818" y="1659190"/>
            <a:ext cx="380886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Генерация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билетов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сразу после 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покупки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4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304</TotalTime>
  <Words>106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камкин</dc:creator>
  <cp:lastModifiedBy>илья камкин</cp:lastModifiedBy>
  <cp:revision>21</cp:revision>
  <dcterms:created xsi:type="dcterms:W3CDTF">2020-11-27T16:27:02Z</dcterms:created>
  <dcterms:modified xsi:type="dcterms:W3CDTF">2020-11-28T16:16:09Z</dcterms:modified>
</cp:coreProperties>
</file>