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9" r:id="rId4"/>
    <p:sldId id="270" r:id="rId5"/>
    <p:sldId id="271" r:id="rId6"/>
    <p:sldId id="262" r:id="rId7"/>
    <p:sldId id="266" r:id="rId8"/>
    <p:sldId id="26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00"/>
    <a:srgbClr val="6EA6CF"/>
    <a:srgbClr val="FF5A4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9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A2E26-D7E9-456E-A159-371BA627606B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0976-323B-4547-A053-9D77DA9B9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90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0976-323B-4547-A053-9D77DA9B908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80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0976-323B-4547-A053-9D77DA9B90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33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0976-323B-4547-A053-9D77DA9B90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40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0976-323B-4547-A053-9D77DA9B908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07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43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90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89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59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78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0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2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93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8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76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9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C439-C99F-474F-B338-40998903FEC3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99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777633"/>
          </a:xfrm>
        </p:spPr>
        <p:txBody>
          <a:bodyPr>
            <a:normAutofit/>
          </a:bodyPr>
          <a:lstStyle/>
          <a:p>
            <a:r>
              <a:rPr lang="en-US" b="1" dirty="0" smtClean="0"/>
              <a:t>News Collector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71955" y="4789714"/>
            <a:ext cx="3918857" cy="123444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 smtClean="0"/>
              <a:t>Проект выполнен учениками </a:t>
            </a:r>
            <a:r>
              <a:rPr lang="ru-RU" dirty="0" err="1" smtClean="0">
                <a:solidFill>
                  <a:srgbClr val="FF0000"/>
                </a:solidFill>
              </a:rPr>
              <a:t>Я</a:t>
            </a:r>
            <a:r>
              <a:rPr lang="ru-RU" dirty="0" err="1" smtClean="0"/>
              <a:t>ндекс.</a:t>
            </a:r>
            <a:r>
              <a:rPr lang="ru-RU" dirty="0" err="1" smtClean="0">
                <a:latin typeface="+mj-lt"/>
              </a:rPr>
              <a:t>Лицея</a:t>
            </a:r>
            <a:r>
              <a:rPr lang="ru-RU" dirty="0" smtClean="0"/>
              <a:t>:</a:t>
            </a:r>
          </a:p>
          <a:p>
            <a:pPr algn="r"/>
            <a:r>
              <a:rPr lang="ru-RU" dirty="0" smtClean="0"/>
              <a:t>Камкиным Ильёй</a:t>
            </a:r>
          </a:p>
          <a:p>
            <a:pPr algn="r"/>
            <a:r>
              <a:rPr lang="ru-RU" dirty="0" err="1" smtClean="0"/>
              <a:t>Дятчиной</a:t>
            </a:r>
            <a:r>
              <a:rPr lang="ru-RU" dirty="0" smtClean="0"/>
              <a:t> Екатериной</a:t>
            </a:r>
          </a:p>
        </p:txBody>
      </p:sp>
    </p:spTree>
    <p:extLst>
      <p:ext uri="{BB962C8B-B14F-4D97-AF65-F5344CB8AC3E}">
        <p14:creationId xmlns:p14="http://schemas.microsoft.com/office/powerpoint/2010/main" val="34755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918227" y="967964"/>
            <a:ext cx="4950767" cy="44087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ru-RU" sz="3600" dirty="0" smtClean="0"/>
          </a:p>
          <a:p>
            <a:pPr marL="0" indent="0" algn="ctr">
              <a:buNone/>
            </a:pPr>
            <a:endParaRPr lang="ru-RU" sz="3600" dirty="0"/>
          </a:p>
          <a:p>
            <a:pPr marL="0" indent="0" algn="ctr">
              <a:buNone/>
            </a:pPr>
            <a:r>
              <a:rPr lang="ru-RU" sz="3600" dirty="0" smtClean="0"/>
              <a:t>Процедурная генерация поста с текстом и изображением, если это возможно</a:t>
            </a:r>
            <a:endParaRPr lang="en-US" sz="36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83" y="734581"/>
            <a:ext cx="4623332" cy="533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918227" y="967964"/>
            <a:ext cx="4950767" cy="44087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ru-RU" sz="3600" dirty="0"/>
          </a:p>
          <a:p>
            <a:pPr marL="0" indent="0" algn="ctr">
              <a:buNone/>
            </a:pPr>
            <a:r>
              <a:rPr lang="ru-RU" sz="3600" dirty="0" smtClean="0"/>
              <a:t>Доступность в </a:t>
            </a:r>
          </a:p>
          <a:p>
            <a:pPr marL="0" indent="0" algn="ctr">
              <a:buNone/>
            </a:pPr>
            <a:r>
              <a:rPr lang="ru-RU" sz="3600" dirty="0" smtClean="0"/>
              <a:t>ВК и </a:t>
            </a:r>
            <a:r>
              <a:rPr lang="en-US" sz="3600" dirty="0" smtClean="0"/>
              <a:t>Telegram</a:t>
            </a:r>
            <a:r>
              <a:rPr lang="ru-RU" sz="3600" dirty="0" smtClean="0"/>
              <a:t> </a:t>
            </a:r>
            <a:endParaRPr lang="en-US" sz="3600" dirty="0"/>
          </a:p>
          <a:p>
            <a:pPr marL="0" indent="0" algn="ctr">
              <a:buNone/>
            </a:pPr>
            <a:r>
              <a:rPr lang="ru-RU" sz="3600" i="1" dirty="0" smtClean="0"/>
              <a:t>Из-за политики </a:t>
            </a:r>
            <a:r>
              <a:rPr lang="en-US" sz="3600" i="1" dirty="0" smtClean="0"/>
              <a:t>VK </a:t>
            </a:r>
            <a:r>
              <a:rPr lang="ru-RU" sz="3600" i="1" dirty="0" smtClean="0"/>
              <a:t>в 50 записей в день, в </a:t>
            </a:r>
            <a:r>
              <a:rPr lang="en-US" sz="3600" i="1" dirty="0" smtClean="0"/>
              <a:t>Telegram </a:t>
            </a:r>
            <a:r>
              <a:rPr lang="ru-RU" sz="3600" i="1" dirty="0" smtClean="0"/>
              <a:t>новостей больше</a:t>
            </a:r>
            <a:r>
              <a:rPr lang="en-US" sz="3600" i="1" dirty="0" smtClean="0"/>
              <a:t>.</a:t>
            </a:r>
            <a:endParaRPr lang="ru-RU" sz="3600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492" y="726928"/>
            <a:ext cx="4114482" cy="53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5205" y="1186043"/>
            <a:ext cx="5547615" cy="44087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dirty="0" smtClean="0"/>
              <a:t>На сайте реализовано</a:t>
            </a:r>
            <a:r>
              <a:rPr lang="en-US" sz="3600" dirty="0" smtClean="0"/>
              <a:t>:</a:t>
            </a:r>
          </a:p>
          <a:p>
            <a:r>
              <a:rPr lang="ru-RU" sz="3600" dirty="0" smtClean="0"/>
              <a:t>Просмотр всех статей</a:t>
            </a:r>
          </a:p>
          <a:p>
            <a:r>
              <a:rPr lang="ru-RU" sz="3600" dirty="0" smtClean="0"/>
              <a:t>Подключение рассылки по почте</a:t>
            </a:r>
          </a:p>
          <a:p>
            <a:r>
              <a:rPr lang="ru-RU" sz="3600" dirty="0" smtClean="0"/>
              <a:t>Просмотр отдельного поста</a:t>
            </a:r>
          </a:p>
          <a:p>
            <a:r>
              <a:rPr lang="ru-RU" sz="3600" dirty="0" smtClean="0"/>
              <a:t>Поиск статьи по фразам</a:t>
            </a:r>
            <a:endParaRPr lang="en-US" sz="3600" dirty="0" smtClean="0"/>
          </a:p>
          <a:p>
            <a:r>
              <a:rPr lang="ru-RU" sz="3600" dirty="0" smtClean="0"/>
              <a:t>Установка своей </a:t>
            </a:r>
            <a:r>
              <a:rPr lang="ru-RU" sz="3600" dirty="0" err="1" smtClean="0"/>
              <a:t>аватарки</a:t>
            </a:r>
            <a:endParaRPr lang="ru-RU" sz="3600" dirty="0" smtClean="0"/>
          </a:p>
          <a:p>
            <a:pPr marL="0" indent="0" algn="ctr">
              <a:buNone/>
            </a:pPr>
            <a:endParaRPr lang="en-US" sz="3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37" y="267817"/>
            <a:ext cx="5359716" cy="30148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537" y="3282658"/>
            <a:ext cx="5359716" cy="30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58063" y="1212823"/>
            <a:ext cx="4950767" cy="44087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ru-RU" sz="3600" dirty="0"/>
          </a:p>
          <a:p>
            <a:pPr marL="0" indent="0" algn="ctr">
              <a:buNone/>
            </a:pPr>
            <a:r>
              <a:rPr lang="ru-RU" sz="3600" dirty="0" smtClean="0"/>
              <a:t>На сайте можно выбрать рассылку на почту, для тех, кому не удобно использовать социальные сети и мессенджеры.</a:t>
            </a:r>
            <a:endParaRPr lang="en-US" sz="36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472" y="3212596"/>
            <a:ext cx="6110029" cy="34368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688" y="134108"/>
            <a:ext cx="3642296" cy="30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6650" y="2120512"/>
            <a:ext cx="4292429" cy="52890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Для </a:t>
            </a:r>
            <a:r>
              <a:rPr lang="en-US" sz="3600" dirty="0" smtClean="0"/>
              <a:t>VK </a:t>
            </a:r>
            <a:r>
              <a:rPr lang="ru-RU" sz="3600" dirty="0" smtClean="0"/>
              <a:t>реализован </a:t>
            </a:r>
            <a:r>
              <a:rPr lang="en-US" sz="3600" dirty="0" smtClean="0"/>
              <a:t>BOT </a:t>
            </a:r>
            <a:r>
              <a:rPr lang="ru-RU" sz="3600" dirty="0" smtClean="0"/>
              <a:t>который по запросу присылает актуальные новости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528" y="526723"/>
            <a:ext cx="4206019" cy="55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Разделение работы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1804556"/>
            <a:ext cx="29188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 smtClean="0"/>
              <a:t>Developer </a:t>
            </a:r>
            <a:r>
              <a:rPr lang="ru-RU" dirty="0" smtClean="0"/>
              <a:t>Екатерина</a:t>
            </a:r>
            <a:endParaRPr lang="en-US" dirty="0" smtClean="0"/>
          </a:p>
          <a:p>
            <a:r>
              <a:rPr lang="en-US" dirty="0" smtClean="0"/>
              <a:t>Parse </a:t>
            </a:r>
            <a:r>
              <a:rPr lang="en-US" dirty="0" err="1" smtClean="0"/>
              <a:t>Habr</a:t>
            </a:r>
            <a:endParaRPr lang="ru-RU" dirty="0" smtClean="0"/>
          </a:p>
          <a:p>
            <a:r>
              <a:rPr lang="en-US" dirty="0" smtClean="0"/>
              <a:t>Web </a:t>
            </a:r>
            <a:r>
              <a:rPr lang="ru-RU" dirty="0" smtClean="0"/>
              <a:t>сайт</a:t>
            </a:r>
            <a:endParaRPr lang="ru-RU" dirty="0" smtClean="0"/>
          </a:p>
          <a:p>
            <a:r>
              <a:rPr lang="ru-RU" dirty="0" smtClean="0"/>
              <a:t>База данных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Telegram group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757074" y="1804556"/>
            <a:ext cx="29188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 smtClean="0"/>
              <a:t>Team Leader </a:t>
            </a:r>
            <a:endParaRPr lang="ru-RU" b="1" i="1" dirty="0" smtClean="0"/>
          </a:p>
          <a:p>
            <a:pPr marL="0" indent="0" algn="ctr">
              <a:buNone/>
            </a:pPr>
            <a:r>
              <a:rPr lang="ru-RU" dirty="0" smtClean="0"/>
              <a:t>Илья</a:t>
            </a:r>
            <a:endParaRPr lang="en-US" dirty="0" smtClean="0"/>
          </a:p>
          <a:p>
            <a:r>
              <a:rPr lang="en-US" dirty="0" smtClean="0"/>
              <a:t>Parse 3dNEWS</a:t>
            </a:r>
            <a:endParaRPr lang="ru-RU" dirty="0" smtClean="0"/>
          </a:p>
          <a:p>
            <a:r>
              <a:rPr lang="en-US" dirty="0" smtClean="0"/>
              <a:t>Image</a:t>
            </a:r>
            <a:r>
              <a:rPr lang="ru-RU" dirty="0" smtClean="0"/>
              <a:t>_</a:t>
            </a:r>
            <a:r>
              <a:rPr lang="en-US" dirty="0" smtClean="0"/>
              <a:t>post</a:t>
            </a:r>
            <a:endParaRPr lang="ru-RU" dirty="0" smtClean="0"/>
          </a:p>
          <a:p>
            <a:r>
              <a:rPr lang="ru-RU" dirty="0" smtClean="0"/>
              <a:t>Отправка на почту</a:t>
            </a:r>
            <a:endParaRPr lang="en-US" dirty="0" smtClean="0"/>
          </a:p>
          <a:p>
            <a:r>
              <a:rPr lang="ru-RU" dirty="0" smtClean="0"/>
              <a:t>База данных </a:t>
            </a:r>
            <a:r>
              <a:rPr lang="en-US" dirty="0" smtClean="0"/>
              <a:t>posts</a:t>
            </a:r>
          </a:p>
          <a:p>
            <a:r>
              <a:rPr lang="en-US" dirty="0" smtClean="0"/>
              <a:t>VK group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675948" y="1804556"/>
            <a:ext cx="29188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/>
              <a:t>Developers </a:t>
            </a:r>
            <a:endParaRPr lang="ru-RU" b="1" i="1" dirty="0" smtClean="0"/>
          </a:p>
          <a:p>
            <a:pPr marL="0" indent="0" algn="ctr">
              <a:buNone/>
            </a:pPr>
            <a:r>
              <a:rPr lang="en-US" dirty="0" smtClean="0"/>
              <a:t>Telegram</a:t>
            </a:r>
            <a:endParaRPr lang="en-US" dirty="0" smtClean="0"/>
          </a:p>
          <a:p>
            <a:r>
              <a:rPr lang="en-US" dirty="0" smtClean="0"/>
              <a:t>Best API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9357934" y="1804556"/>
            <a:ext cx="29188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 smtClean="0"/>
              <a:t>Developer</a:t>
            </a:r>
            <a:r>
              <a:rPr lang="en-US" b="1" i="1" dirty="0"/>
              <a:t>s</a:t>
            </a:r>
            <a:r>
              <a:rPr lang="en-US" b="1" i="1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VK</a:t>
            </a:r>
            <a:endParaRPr lang="en-US" dirty="0" smtClean="0"/>
          </a:p>
          <a:p>
            <a:r>
              <a:rPr lang="en-US" dirty="0"/>
              <a:t>Peculiar API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6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850501" y="5117360"/>
            <a:ext cx="10720964" cy="103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Более подробная информация по ссылке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smtClean="0"/>
              <a:t>github.com/MR-Geri/error_and_another_error</a:t>
            </a:r>
            <a:r>
              <a:rPr lang="en-US" dirty="0"/>
              <a:t>/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50501" y="1804556"/>
            <a:ext cx="10720964" cy="5790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9600" b="1" i="1" dirty="0" smtClean="0"/>
              <a:t>Спасибо за внимание!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0044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147</Words>
  <Application>Microsoft Office PowerPoint</Application>
  <PresentationFormat>Широкоэкранный</PresentationFormat>
  <Paragraphs>46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News Collector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Разделение работы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Название?</dc:title>
  <dc:creator>RePack by Diakov</dc:creator>
  <cp:lastModifiedBy>илья камкин</cp:lastModifiedBy>
  <cp:revision>29</cp:revision>
  <dcterms:created xsi:type="dcterms:W3CDTF">2021-01-29T13:19:36Z</dcterms:created>
  <dcterms:modified xsi:type="dcterms:W3CDTF">2021-04-10T14:56:19Z</dcterms:modified>
</cp:coreProperties>
</file>