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79" r:id="rId6"/>
    <p:sldId id="280" r:id="rId7"/>
    <p:sldId id="283" r:id="rId8"/>
    <p:sldId id="284" r:id="rId9"/>
    <p:sldId id="285" r:id="rId10"/>
    <p:sldId id="286" r:id="rId11"/>
    <p:sldId id="281" r:id="rId12"/>
    <p:sldId id="282" r:id="rId1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96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  <a:p>
            <a:endParaRPr lang="en-US" dirty="0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dirty="0"/>
          </a:p>
          <a:p>
            <a:r>
              <a:rPr lang="en-US" dirty="0"/>
              <a:t>*</a:t>
            </a:r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  <a:p>
            <a:endParaRPr lang="en-US" dirty="0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  <a:p>
            <a:endParaRPr lang="en-US" dirty="0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dirty="0"/>
          </a:p>
          <a:p>
            <a:r>
              <a:rPr lang="en-US" dirty="0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9D6835-CE1E-4E7F-AD94-76DBDF38A4D6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RU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234D-E041-BB4B-93C1-6F030F67A30F}" type="datetimeFigureOut">
              <a:rPr lang="en-RU" smtClean="0"/>
              <a:t>08/07/2020</a:t>
            </a:fld>
            <a:endParaRPr lang="en-RU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8A04-4792-EC47-97BF-F8B1DE54813D}" type="slidenum">
              <a:rPr lang="en-RU" smtClean="0"/>
              <a:t>‹#›</a:t>
            </a:fld>
            <a:endParaRPr lang="en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www.astronaut.ru/bookcase/books/ley/text/146.htm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vk.com/away.php?to=http://repo.ssau.ru/bitstream/Uchebnye-posobiya/Vvedenie-v-proektirovanie-konstruirovanie-i-proizvodstvo-raket-Elektronnyi-resurs-ucheb-posobie-68512/1/%C2%EE%EB%EE%F6%F3%E5%E2%20%C2.%C2.%20%C2%E2%E5%E4%E5%ED%E8%E5%20%E2%20%EF%F0%EE%E5%EA%F2%E8%F0%EE%E2%E0%ED%E8%E5.pdf&amp;cc_key=" TargetMode="External"/><Relationship Id="rId4" Type="http://schemas.openxmlformats.org/officeDocument/2006/relationships/hyperlink" Target="http://www.modelizd.ru/rocket/theories/letnye-kachestva-modeley-rak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598" y="2075935"/>
            <a:ext cx="5906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Математическая модель полёта ракеты «Фау-2»</a:t>
            </a:r>
            <a:endParaRPr lang="en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7598" y="4556868"/>
            <a:ext cx="590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 №4</a:t>
            </a:r>
            <a:br>
              <a:rPr lang="ru-RU" dirty="0"/>
            </a:br>
            <a:r>
              <a:rPr lang="ru-RU" dirty="0"/>
              <a:t>Дятчина Екатерина МБОУ гимназия №19</a:t>
            </a:r>
          </a:p>
          <a:p>
            <a:r>
              <a:rPr lang="ru-RU" dirty="0" err="1"/>
              <a:t>Лысцова</a:t>
            </a:r>
            <a:r>
              <a:rPr lang="ru-RU" dirty="0"/>
              <a:t> Александра МБОУ СОШ №4</a:t>
            </a:r>
          </a:p>
          <a:p>
            <a:r>
              <a:rPr lang="ru-RU" dirty="0"/>
              <a:t>Елфимов Александр МБОУ СОШ №24</a:t>
            </a:r>
          </a:p>
          <a:p>
            <a:r>
              <a:rPr lang="ru-RU" dirty="0"/>
              <a:t>Шибина Полина МАОУ лицей №44</a:t>
            </a:r>
          </a:p>
          <a:p>
            <a:r>
              <a:rPr lang="ru-RU" dirty="0"/>
              <a:t>Камкин</a:t>
            </a:r>
            <a:r>
              <a:rPr lang="en-US" dirty="0"/>
              <a:t> </a:t>
            </a:r>
            <a:r>
              <a:rPr lang="ru-RU" dirty="0"/>
              <a:t>Илья МБОУ СШ №37</a:t>
            </a:r>
            <a:br>
              <a:rPr lang="ru-RU" dirty="0"/>
            </a:br>
            <a:r>
              <a:rPr lang="ru-RU" dirty="0"/>
              <a:t>Детский технопарк «Кванториум» г. Липецк</a:t>
            </a:r>
            <a:endParaRPr lang="en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93356" y="-11678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Брошюра к проекту </a:t>
            </a:r>
            <a:endParaRPr lang="en-RU" sz="2800" b="1" dirty="0"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38536" y="898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+mn-lt"/>
              </a:rPr>
              <a:t>Было принято решение красиво и оригинально представить информацию о «Фау-2» . При помощи инфографики была создана брошюрка для более подробного ознакомления с ракетой и причинами её выбора. </a:t>
            </a:r>
            <a:endParaRPr lang="en-RU" sz="1800" dirty="0"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2D4AE-81A9-40EC-A50F-A37948D63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51" t="24960" r="13853" b="8597"/>
          <a:stretch/>
        </p:blipFill>
        <p:spPr>
          <a:xfrm>
            <a:off x="8118546" y="2291110"/>
            <a:ext cx="2535590" cy="38528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4D7EC5-B235-4917-93D6-FCF33B002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5" t="23549" r="62885" b="11966"/>
          <a:stretch/>
        </p:blipFill>
        <p:spPr>
          <a:xfrm>
            <a:off x="896086" y="2244578"/>
            <a:ext cx="2535590" cy="38132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C6B74E-5725-4163-9BE3-C608F4077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67" t="24081" r="14367" b="14200"/>
          <a:stretch/>
        </p:blipFill>
        <p:spPr>
          <a:xfrm>
            <a:off x="4507316" y="2322477"/>
            <a:ext cx="2535590" cy="37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0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93356" y="-11678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Заключение</a:t>
            </a:r>
            <a:endParaRPr lang="en-RU" sz="2800" b="1" dirty="0"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401683" y="11589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i="1" dirty="0">
                <a:latin typeface="+mn-lt"/>
              </a:rPr>
              <a:t>Цель достигнута, задачи выполнены.</a:t>
            </a:r>
          </a:p>
          <a:p>
            <a:endParaRPr lang="ru-RU" sz="2000" i="1" dirty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Нашей командой были произведены расчёты, необходимые для запуска ракеты и её дальнейшего движения. Работа над кейсом оказалась интересной и сплотила нашу команду.</a:t>
            </a:r>
          </a:p>
          <a:p>
            <a:endParaRPr lang="ru-RU" sz="1800" i="1" dirty="0">
              <a:latin typeface="+mn-lt"/>
            </a:endParaRPr>
          </a:p>
          <a:p>
            <a:endParaRPr lang="en-RU" sz="1800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3A4A31-59D9-4A63-AFB2-E3DCAE07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664207">
            <a:off x="9107558" y="3891644"/>
            <a:ext cx="4721087" cy="47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1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2841" y="-133693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Список литературы</a:t>
            </a:r>
            <a:endParaRPr lang="en-RU" sz="2800" b="1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F1FF27-4C93-46F3-90B2-F8FF6E45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664207">
            <a:off x="9107558" y="3891644"/>
            <a:ext cx="4721087" cy="472108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76741F-DDD3-4A86-BB06-6796D95451CB}"/>
              </a:ext>
            </a:extLst>
          </p:cNvPr>
          <p:cNvSpPr/>
          <p:nvPr/>
        </p:nvSpPr>
        <p:spPr>
          <a:xfrm>
            <a:off x="432837" y="1418070"/>
            <a:ext cx="773264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http://www.astronaut.ru/bookcase/books/ley/text/146.htm</a:t>
            </a:r>
            <a:r>
              <a:rPr lang="ru-RU" sz="2000" dirty="0"/>
              <a:t> - информация о ракетном топливе, массе ракет и траектории полётов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http://www.modelizd.ru/rocket/theories/letnye-kachestva-modeley-raket</a:t>
            </a:r>
            <a:r>
              <a:rPr lang="ru-RU" sz="2000" dirty="0"/>
              <a:t> - лётные качества моделей ракет и формулы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 tooltip="http://repo.ssau.ru/bitstream/Uchebnye-posobiya/Vvedenie-v-proektirovanie-konstruirovanie-i-proizvodstvo-raket-Elektronnyi-resurs-ucheb-posobie-68512/1/Волоцуев В.В. Введение в проектирование.pdf"/>
              </a:rPr>
              <a:t>http://repo.ssau.ru/bitstream/</a:t>
            </a:r>
            <a:r>
              <a:rPr lang="en-US" sz="2000" u="sng" dirty="0" err="1">
                <a:hlinkClick r:id="rId5" tooltip="http://repo.ssau.ru/bitstream/Uchebnye-posobiya/Vvedenie-v-proektirovanie-konstruirovanie-i-proizvodstvo-raket-Elektronnyi-resurs-ucheb-posobie-68512/1/Волоцуев В.В. Введение в проектирование.pdf"/>
              </a:rPr>
              <a:t>Uchebnye-posobiya</a:t>
            </a:r>
            <a:r>
              <a:rPr lang="en-US" sz="2000" u="sng" dirty="0">
                <a:hlinkClick r:id="rId5" tooltip="http://repo.ssau.ru/bitstream/Uchebnye-posobiya/Vvedenie-v-proektirovanie-konstruirovanie-i-proizvodstvo-raket-Elektronnyi-resurs-ucheb-posobie-68512/1/Волоцуев В.В. Введение в проектирование.pdf"/>
              </a:rPr>
              <a:t>/</a:t>
            </a:r>
            <a:r>
              <a:rPr lang="en-US" sz="2000" u="sng" dirty="0" err="1">
                <a:hlinkClick r:id="rId5" tooltip="http://repo.ssau.ru/bitstream/Uchebnye-posobiya/Vvedenie-v-proektirovanie-konstruirovanie-i-proizvodstvo-raket-Elektronnyi-resurs-ucheb-posobie-68512/1/Волоцуев В.В. Введение в проектирование.pdf"/>
              </a:rPr>
              <a:t>Vvede</a:t>
            </a:r>
            <a:r>
              <a:rPr lang="en-US" sz="2000" u="sng" dirty="0">
                <a:hlinkClick r:id="rId5" tooltip="http://repo.ssau.ru/bitstream/Uchebnye-posobiya/Vvedenie-v-proektirovanie-konstruirovanie-i-proizvodstvo-raket-Elektronnyi-resurs-ucheb-posobie-68512/1/Волоцуев В.В. Введение в проектирование.pdf"/>
              </a:rPr>
              <a:t>..</a:t>
            </a:r>
            <a:r>
              <a:rPr lang="ru-RU" sz="2000" u="sng" dirty="0"/>
              <a:t>  - </a:t>
            </a:r>
            <a:r>
              <a:rPr lang="ru-RU" sz="2000" dirty="0"/>
              <a:t>проектирование и конструирование ракет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936B5-49E0-4277-A29B-1E3D88A3273B}"/>
              </a:ext>
            </a:extLst>
          </p:cNvPr>
          <p:cNvSpPr txBox="1"/>
          <p:nvPr/>
        </p:nvSpPr>
        <p:spPr>
          <a:xfrm>
            <a:off x="1173666" y="4161900"/>
            <a:ext cx="137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A6E61A-E0C5-4DE2-A1B6-43F234C4B7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25663" y="4551723"/>
            <a:ext cx="2365819" cy="23658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B502CF-13E9-4E62-908C-A73E75175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830" y="4551723"/>
            <a:ext cx="2311766" cy="231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437DE-F298-4328-A249-136C02872760}"/>
              </a:ext>
            </a:extLst>
          </p:cNvPr>
          <p:cNvSpPr txBox="1"/>
          <p:nvPr/>
        </p:nvSpPr>
        <p:spPr>
          <a:xfrm>
            <a:off x="4315143" y="4165534"/>
            <a:ext cx="147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Брошюра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D9E8-58F0-49F7-840B-05877F726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761" y="4492492"/>
            <a:ext cx="2425050" cy="2425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A42434-FE5B-4E31-84C0-0D963CF47B7E}"/>
              </a:ext>
            </a:extLst>
          </p:cNvPr>
          <p:cNvSpPr txBox="1"/>
          <p:nvPr/>
        </p:nvSpPr>
        <p:spPr>
          <a:xfrm>
            <a:off x="7893445" y="4165534"/>
            <a:ext cx="63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4025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93356" y="-11678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Введение</a:t>
            </a:r>
            <a:endParaRPr lang="en-RU" sz="2800" b="1" dirty="0"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44587" y="1334278"/>
            <a:ext cx="10861477" cy="152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+mn-lt"/>
              </a:rPr>
              <a:t>Попав в Сберкампус, нашим основным заданием стало решение кейса. Наш выбор пал на ракету «Фау – 2», которая является первым объектом, сделанным человеком, который побывал в космосе. Данная модель являлась основой ракетостроения в 50-ых годах ХХ века. Мы, как молодые исследователи, решили начать именно с этой ракеты.</a:t>
            </a:r>
            <a:endParaRPr lang="en-RU" sz="18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F1FF27-4C93-46F3-90B2-F8FF6E45E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664207">
            <a:off x="9107558" y="3891644"/>
            <a:ext cx="4721087" cy="4721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93356" y="-11678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Цель и задачи</a:t>
            </a:r>
            <a:endParaRPr lang="en-RU" sz="2800" b="1" dirty="0">
              <a:latin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44588" y="884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U" sz="2000" b="1" dirty="0"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44588" y="902770"/>
            <a:ext cx="10515600" cy="223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+mn-lt"/>
              </a:rPr>
              <a:t>Цель:</a:t>
            </a:r>
          </a:p>
          <a:p>
            <a:r>
              <a:rPr lang="ru-RU" sz="1800" dirty="0">
                <a:latin typeface="+mn-lt"/>
              </a:rPr>
              <a:t>Разработать математическую модель полёта ракеты «Фау-2»</a:t>
            </a:r>
          </a:p>
          <a:p>
            <a:r>
              <a:rPr lang="ru-RU" sz="1800" b="1" dirty="0">
                <a:latin typeface="+mn-lt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Изучить технические характеристики ракеты Фау-2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Изучить инструменты для создания математической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Представить результаты расчётов в виде графиков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Тестирование модели</a:t>
            </a:r>
          </a:p>
          <a:p>
            <a:endParaRPr lang="en-RU" sz="18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22A79D-3058-473B-B70C-F02E388A1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41"/>
          <a:stretch/>
        </p:blipFill>
        <p:spPr>
          <a:xfrm>
            <a:off x="37501" y="4063921"/>
            <a:ext cx="3516171" cy="11108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6CCBF6-21F8-453A-9DEE-EBEF872B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158" y="3716359"/>
            <a:ext cx="2482459" cy="167566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D161E1E-D8BB-4CC7-B678-89CDC1459AAC}"/>
              </a:ext>
            </a:extLst>
          </p:cNvPr>
          <p:cNvCxnSpPr>
            <a:cxnSpLocks/>
          </p:cNvCxnSpPr>
          <p:nvPr/>
        </p:nvCxnSpPr>
        <p:spPr>
          <a:xfrm>
            <a:off x="3725053" y="4554189"/>
            <a:ext cx="75749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1C2A17F-78F0-40CF-BC0E-6C95E7992DF2}"/>
              </a:ext>
            </a:extLst>
          </p:cNvPr>
          <p:cNvCxnSpPr>
            <a:cxnSpLocks/>
          </p:cNvCxnSpPr>
          <p:nvPr/>
        </p:nvCxnSpPr>
        <p:spPr>
          <a:xfrm>
            <a:off x="6660409" y="4509874"/>
            <a:ext cx="75749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90964-DE05-46A7-B255-32A6AB858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281" y="3563335"/>
            <a:ext cx="4236310" cy="18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62514" y="15639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Технические характеристики «Фау-2»</a:t>
            </a:r>
            <a:endParaRPr lang="en-RU" sz="2800" b="1" dirty="0"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740201" y="1245231"/>
            <a:ext cx="6097000" cy="519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+mn-lt"/>
              </a:rPr>
              <a:t>Назначение: </a:t>
            </a:r>
            <a:r>
              <a:rPr lang="ru-RU" sz="2000" dirty="0">
                <a:latin typeface="+mn-lt"/>
              </a:rPr>
              <a:t>баллистическая ракета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b="1" dirty="0">
                <a:latin typeface="+mn-lt"/>
              </a:rPr>
              <a:t>Количество ступеней: </a:t>
            </a:r>
            <a:r>
              <a:rPr lang="ru-RU" sz="2000" dirty="0">
                <a:latin typeface="+mn-lt"/>
              </a:rPr>
              <a:t>1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b="1" dirty="0">
                <a:latin typeface="+mn-lt"/>
              </a:rPr>
              <a:t>Длина (с ГЧ): </a:t>
            </a:r>
            <a:r>
              <a:rPr lang="ru-RU" sz="2000" dirty="0">
                <a:latin typeface="+mn-lt"/>
              </a:rPr>
              <a:t>14 м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b="1" dirty="0">
                <a:latin typeface="+mn-lt"/>
              </a:rPr>
              <a:t>Диаметр: </a:t>
            </a:r>
            <a:r>
              <a:rPr lang="ru-RU" sz="2000" dirty="0">
                <a:latin typeface="+mn-lt"/>
              </a:rPr>
              <a:t>1,65 м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b="1" dirty="0">
                <a:latin typeface="+mn-lt"/>
              </a:rPr>
              <a:t>Стартовая масса: </a:t>
            </a:r>
            <a:r>
              <a:rPr lang="ru-RU" sz="2000" dirty="0">
                <a:latin typeface="+mn-lt"/>
              </a:rPr>
              <a:t>12500-14500 кг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b="1" dirty="0">
                <a:latin typeface="+mn-lt"/>
              </a:rPr>
              <a:t>Максимальная дальность:</a:t>
            </a:r>
            <a:r>
              <a:rPr lang="ru-RU" sz="2000" dirty="0">
                <a:latin typeface="+mn-lt"/>
              </a:rPr>
              <a:t> 320 км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b="1" dirty="0">
                <a:latin typeface="+mn-lt"/>
              </a:rPr>
              <a:t>Максимальная высота запуска: </a:t>
            </a:r>
            <a:r>
              <a:rPr lang="ru-RU" sz="2000" dirty="0">
                <a:latin typeface="+mn-lt"/>
              </a:rPr>
              <a:t>188 км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b="1" dirty="0">
                <a:latin typeface="+mn-lt"/>
              </a:rPr>
              <a:t>Вид топлива: </a:t>
            </a:r>
            <a:r>
              <a:rPr lang="ru-RU" sz="2000" dirty="0">
                <a:latin typeface="+mn-lt"/>
              </a:rPr>
              <a:t>этиловый спирт и жидкий кислород</a:t>
            </a:r>
            <a:endParaRPr lang="en-RU" sz="20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E6015B-4345-4417-AA89-F0D23BDD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01" y="-1"/>
            <a:ext cx="4501145" cy="696832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A15B34-FE8C-4729-B669-459A543DCB80}"/>
              </a:ext>
            </a:extLst>
          </p:cNvPr>
          <p:cNvSpPr/>
          <p:nvPr/>
        </p:nvSpPr>
        <p:spPr>
          <a:xfrm>
            <a:off x="7389845" y="335902"/>
            <a:ext cx="1474237" cy="494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3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94891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Инструменты для создания математической модели</a:t>
            </a:r>
            <a:endParaRPr lang="en-RU" sz="2800" b="1" dirty="0"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45180" y="-203324"/>
            <a:ext cx="11701639" cy="44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+mn-lt"/>
              </a:rPr>
              <a:t>Для создания математической модели взлёта ракеты нужно было изучить различные формулы. Были использованы формула Циолковского, формула действительная скорость модели ракеты, формула высоты полёта модели ракеты и другие. Они были задействованы в создании кода на языке программирования </a:t>
            </a:r>
            <a:r>
              <a:rPr lang="en-US" sz="1800" dirty="0" err="1">
                <a:latin typeface="+mn-lt"/>
              </a:rPr>
              <a:t>Phyton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  <a:p>
            <a:r>
              <a:rPr lang="ru-RU" dirty="0"/>
              <a:t> </a:t>
            </a:r>
            <a:r>
              <a:rPr lang="ru-RU" sz="1800" dirty="0">
                <a:latin typeface="+mn-lt"/>
              </a:rPr>
              <a:t> </a:t>
            </a:r>
            <a:endParaRPr lang="en-RU" sz="1800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E1FDBA-5255-42C2-8739-B2E63C671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8" r="18075"/>
          <a:stretch/>
        </p:blipFill>
        <p:spPr>
          <a:xfrm>
            <a:off x="243542" y="3213408"/>
            <a:ext cx="3635330" cy="320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2BE8E0-FED0-41BC-8A6B-230C1F23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14" y="4038832"/>
            <a:ext cx="2804782" cy="4483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3A1586-C5FB-46DE-8359-176869DC5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5000"/>
                    </a14:imgEffect>
                    <a14:imgEffect>
                      <a14:brightnessContrast bright="-2000"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7741" y="2565814"/>
            <a:ext cx="4038017" cy="3998168"/>
          </a:xfrm>
          <a:prstGeom prst="rect">
            <a:avLst/>
          </a:prstGeom>
        </p:spPr>
      </p:pic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6CF56A36-48DF-4C8F-955F-DF09DEF9F0E0}"/>
              </a:ext>
            </a:extLst>
          </p:cNvPr>
          <p:cNvCxnSpPr>
            <a:cxnSpLocks/>
          </p:cNvCxnSpPr>
          <p:nvPr/>
        </p:nvCxnSpPr>
        <p:spPr>
          <a:xfrm>
            <a:off x="3930221" y="3393488"/>
            <a:ext cx="2416854" cy="830642"/>
          </a:xfrm>
          <a:prstGeom prst="bentConnector3">
            <a:avLst>
              <a:gd name="adj1" fmla="val 50822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B660374-D5D7-4A8F-9338-9AF6ADB1D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939735" y="4117514"/>
            <a:ext cx="2566484" cy="1064032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A2F6E5-C08F-4D5D-A6C9-8AEB48E83CE6}"/>
              </a:ext>
            </a:extLst>
          </p:cNvPr>
          <p:cNvCxnSpPr>
            <a:cxnSpLocks/>
          </p:cNvCxnSpPr>
          <p:nvPr/>
        </p:nvCxnSpPr>
        <p:spPr>
          <a:xfrm>
            <a:off x="3520640" y="4238525"/>
            <a:ext cx="28264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M(t){\frac  {d{\mathbf  v}}{dt}}={\mathbf  u}_{1}(t){\frac  {dm_{1}}{dt}}-{\mathbf  u}_{2}(t){\frac  {dm_{2}}{dt}}+{\mathbf  F},">
            <a:extLst>
              <a:ext uri="{FF2B5EF4-FFF2-40B4-BE49-F238E27FC236}">
                <a16:creationId xmlns:a16="http://schemas.microsoft.com/office/drawing/2014/main" id="{2A4D81E4-4E5B-4328-8280-3745018C2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M(t){\frac  {d{\mathbf  v}}{dt}}={\mathbf  u}_{1}(t){\frac  {dm_{1}}{dt}}-{\mathbf  u}_{2}(t){\frac  {dm_{2}}{dt}}+{\mathbf  F},">
            <a:extLst>
              <a:ext uri="{FF2B5EF4-FFF2-40B4-BE49-F238E27FC236}">
                <a16:creationId xmlns:a16="http://schemas.microsoft.com/office/drawing/2014/main" id="{128D40CA-EDD7-4069-8957-E98D7FB5C2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69094" cy="38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CE9B8F-0DD5-4C2B-BD36-CD1C1D025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891" y="4959196"/>
            <a:ext cx="3261133" cy="4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2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93356" y="-11678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Представление результатов расчётов в виде графика</a:t>
            </a:r>
            <a:endParaRPr lang="en-RU" sz="2800" b="1" dirty="0"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868017" y="5693439"/>
            <a:ext cx="109197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n-lt"/>
              </a:rPr>
              <a:t>Все расчёты и зависимости параметров ракеты от времени были представлены в виде графиков.</a:t>
            </a:r>
            <a:endParaRPr lang="en-RU" sz="2000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40A1AC-A46B-41EA-9183-691DEA5B7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" t="8350" r="-1087" b="12609"/>
          <a:stretch/>
        </p:blipFill>
        <p:spPr>
          <a:xfrm>
            <a:off x="868017" y="1131042"/>
            <a:ext cx="10612575" cy="47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4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7E1D0-7445-4DB2-A878-08D7E65D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8" y="228601"/>
            <a:ext cx="10055087" cy="62775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График зависимости скоростей от времени</a:t>
            </a:r>
          </a:p>
        </p:txBody>
      </p:sp>
      <p:sp>
        <p:nvSpPr>
          <p:cNvPr id="4" name="AutoShape 2" descr="https://sun1-21.userapi.com/L1WpuGUYhQQBqznLHHP7GvOT_INVdGDbWJDEKQ/QJMuBFhXt1E.jpg">
            <a:extLst>
              <a:ext uri="{FF2B5EF4-FFF2-40B4-BE49-F238E27FC236}">
                <a16:creationId xmlns:a16="http://schemas.microsoft.com/office/drawing/2014/main" id="{06162C87-D172-4AD1-B49F-2B23E247A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47461" cy="20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84B057-0F86-4BA1-9718-FB4D4F9C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21" y="1158431"/>
            <a:ext cx="8541317" cy="54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3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93356" y="-11678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График зависимости массы от времени</a:t>
            </a:r>
            <a:endParaRPr lang="en-RU" sz="2800" b="1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57DEB9-22F2-4CE4-B971-F9103292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44" y="1077153"/>
            <a:ext cx="8806898" cy="56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4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93356" y="-11678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Графики дальности и высоты полёта</a:t>
            </a:r>
            <a:endParaRPr lang="en-RU" sz="2800" b="1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4FC73A-179D-489E-A0CB-866DF913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68" y="1234932"/>
            <a:ext cx="8420376" cy="54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373</Words>
  <Application>Microsoft Office PowerPoint</Application>
  <PresentationFormat>Широкоэкранный</PresentationFormat>
  <Paragraphs>59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Презентация PowerPoint</vt:lpstr>
      <vt:lpstr>Введение</vt:lpstr>
      <vt:lpstr>Цель и задачи</vt:lpstr>
      <vt:lpstr>Технические характеристики «Фау-2»</vt:lpstr>
      <vt:lpstr>Инструменты для создания математической модели</vt:lpstr>
      <vt:lpstr>Представление результатов расчётов в виде графика</vt:lpstr>
      <vt:lpstr>График зависимости скоростей от времени</vt:lpstr>
      <vt:lpstr>График зависимости массы от времени</vt:lpstr>
      <vt:lpstr>Графики дальности и высоты полёта</vt:lpstr>
      <vt:lpstr>Брошюра к проекту 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Данилов Иван Олегович</dc:creator>
  <cp:lastModifiedBy>itkvant23user</cp:lastModifiedBy>
  <cp:revision>36</cp:revision>
  <dcterms:created xsi:type="dcterms:W3CDTF">2020-07-24T12:18:50Z</dcterms:created>
  <dcterms:modified xsi:type="dcterms:W3CDTF">2020-08-07T08:31:15Z</dcterms:modified>
</cp:coreProperties>
</file>