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Lst>
  <p:notesMasterIdLst>
    <p:notesMasterId r:id="rId49"/>
  </p:notesMasterIdLst>
  <p:handoutMasterIdLst>
    <p:handoutMasterId r:id="rId50"/>
  </p:handoutMasterIdLst>
  <p:sldIdLst>
    <p:sldId id="291" r:id="rId3"/>
    <p:sldId id="299" r:id="rId4"/>
    <p:sldId id="262" r:id="rId5"/>
    <p:sldId id="260" r:id="rId6"/>
    <p:sldId id="306" r:id="rId7"/>
    <p:sldId id="312" r:id="rId8"/>
    <p:sldId id="313" r:id="rId9"/>
    <p:sldId id="311" r:id="rId10"/>
    <p:sldId id="314" r:id="rId11"/>
    <p:sldId id="315" r:id="rId12"/>
    <p:sldId id="316" r:id="rId13"/>
    <p:sldId id="322" r:id="rId14"/>
    <p:sldId id="317" r:id="rId15"/>
    <p:sldId id="341" r:id="rId16"/>
    <p:sldId id="318" r:id="rId17"/>
    <p:sldId id="342" r:id="rId18"/>
    <p:sldId id="319" r:id="rId19"/>
    <p:sldId id="343" r:id="rId20"/>
    <p:sldId id="320" r:id="rId21"/>
    <p:sldId id="325" r:id="rId22"/>
    <p:sldId id="326" r:id="rId23"/>
    <p:sldId id="344" r:id="rId24"/>
    <p:sldId id="323" r:id="rId25"/>
    <p:sldId id="324" r:id="rId26"/>
    <p:sldId id="327" r:id="rId27"/>
    <p:sldId id="328" r:id="rId28"/>
    <p:sldId id="351" r:id="rId29"/>
    <p:sldId id="329" r:id="rId30"/>
    <p:sldId id="330" r:id="rId31"/>
    <p:sldId id="331" r:id="rId32"/>
    <p:sldId id="332" r:id="rId33"/>
    <p:sldId id="333" r:id="rId34"/>
    <p:sldId id="334" r:id="rId35"/>
    <p:sldId id="335" r:id="rId36"/>
    <p:sldId id="336" r:id="rId37"/>
    <p:sldId id="337" r:id="rId38"/>
    <p:sldId id="338" r:id="rId39"/>
    <p:sldId id="339" r:id="rId40"/>
    <p:sldId id="340" r:id="rId41"/>
    <p:sldId id="321" r:id="rId42"/>
    <p:sldId id="345" r:id="rId43"/>
    <p:sldId id="350" r:id="rId44"/>
    <p:sldId id="346" r:id="rId45"/>
    <p:sldId id="347" r:id="rId46"/>
    <p:sldId id="348" r:id="rId47"/>
    <p:sldId id="349" r:id="rId48"/>
  </p:sldIdLst>
  <p:sldSz cx="18286413" cy="10287000"/>
  <p:notesSz cx="6858000" cy="9144000"/>
  <p:defaultText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A6A8"/>
    <a:srgbClr val="000000"/>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9" autoAdjust="0"/>
    <p:restoredTop sz="92883" autoAdjust="0"/>
  </p:normalViewPr>
  <p:slideViewPr>
    <p:cSldViewPr>
      <p:cViewPr>
        <p:scale>
          <a:sx n="40" d="100"/>
          <a:sy n="40" d="100"/>
        </p:scale>
        <p:origin x="-1026" y="-234"/>
      </p:cViewPr>
      <p:guideLst>
        <p:guide orient="horz" pos="3240"/>
        <p:guide pos="576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9" d="100"/>
          <a:sy n="89" d="100"/>
        </p:scale>
        <p:origin x="-384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119BFA6-89EB-4D76-957E-E1C3AE8B4DCF}" type="datetimeFigureOut">
              <a:rPr lang="en-US" smtClean="0"/>
              <a:t>9/6/2022</a:t>
            </a:fld>
            <a:endParaRPr 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3509484-7E19-44C5-BBA7-955540985A41}" type="slidenum">
              <a:rPr lang="en-US" smtClean="0"/>
              <a:t>‹#›</a:t>
            </a:fld>
            <a:endParaRPr lang="en-US"/>
          </a:p>
        </p:txBody>
      </p:sp>
    </p:spTree>
    <p:extLst>
      <p:ext uri="{BB962C8B-B14F-4D97-AF65-F5344CB8AC3E}">
        <p14:creationId xmlns:p14="http://schemas.microsoft.com/office/powerpoint/2010/main" val="13160728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FFB5F9-9D2A-4583-AD64-D8BB94702748}" type="datetimeFigureOut">
              <a:rPr lang="en-US" smtClean="0"/>
              <a:t>9/6/2022</a:t>
            </a:fld>
            <a:endParaRPr 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C9FC20-7366-4A0C-AA7D-F4AAF6FB2A89}" type="slidenum">
              <a:rPr lang="en-US" smtClean="0"/>
              <a:t>‹#›</a:t>
            </a:fld>
            <a:endParaRPr lang="en-US"/>
          </a:p>
        </p:txBody>
      </p:sp>
    </p:spTree>
    <p:extLst>
      <p:ext uri="{BB962C8B-B14F-4D97-AF65-F5344CB8AC3E}">
        <p14:creationId xmlns:p14="http://schemas.microsoft.com/office/powerpoint/2010/main" val="1848153204"/>
      </p:ext>
    </p:extLst>
  </p:cSld>
  <p:clrMap bg1="lt1" tx1="dk1" bg2="lt2" tx2="dk2" accent1="accent1" accent2="accent2" accent3="accent3" accent4="accent4" accent5="accent5" accent6="accent6" hlink="hlink" folHlink="folHlink"/>
  <p:notesStyle>
    <a:lvl1pPr marL="0" algn="l" defTabSz="1632753" rtl="0" eaLnBrk="1" latinLnBrk="0" hangingPunct="1">
      <a:defRPr sz="2100" kern="1200">
        <a:solidFill>
          <a:schemeClr val="tx1"/>
        </a:solidFill>
        <a:latin typeface="+mn-lt"/>
        <a:ea typeface="+mn-ea"/>
        <a:cs typeface="+mn-cs"/>
      </a:defRPr>
    </a:lvl1pPr>
    <a:lvl2pPr marL="816376" algn="l" defTabSz="1632753" rtl="0" eaLnBrk="1" latinLnBrk="0" hangingPunct="1">
      <a:defRPr sz="2100" kern="1200">
        <a:solidFill>
          <a:schemeClr val="tx1"/>
        </a:solidFill>
        <a:latin typeface="+mn-lt"/>
        <a:ea typeface="+mn-ea"/>
        <a:cs typeface="+mn-cs"/>
      </a:defRPr>
    </a:lvl2pPr>
    <a:lvl3pPr marL="1632753" algn="l" defTabSz="1632753" rtl="0" eaLnBrk="1" latinLnBrk="0" hangingPunct="1">
      <a:defRPr sz="2100" kern="1200">
        <a:solidFill>
          <a:schemeClr val="tx1"/>
        </a:solidFill>
        <a:latin typeface="+mn-lt"/>
        <a:ea typeface="+mn-ea"/>
        <a:cs typeface="+mn-cs"/>
      </a:defRPr>
    </a:lvl3pPr>
    <a:lvl4pPr marL="2449129" algn="l" defTabSz="1632753" rtl="0" eaLnBrk="1" latinLnBrk="0" hangingPunct="1">
      <a:defRPr sz="2100" kern="1200">
        <a:solidFill>
          <a:schemeClr val="tx1"/>
        </a:solidFill>
        <a:latin typeface="+mn-lt"/>
        <a:ea typeface="+mn-ea"/>
        <a:cs typeface="+mn-cs"/>
      </a:defRPr>
    </a:lvl4pPr>
    <a:lvl5pPr marL="3265505" algn="l" defTabSz="1632753" rtl="0" eaLnBrk="1" latinLnBrk="0" hangingPunct="1">
      <a:defRPr sz="2100" kern="1200">
        <a:solidFill>
          <a:schemeClr val="tx1"/>
        </a:solidFill>
        <a:latin typeface="+mn-lt"/>
        <a:ea typeface="+mn-ea"/>
        <a:cs typeface="+mn-cs"/>
      </a:defRPr>
    </a:lvl5pPr>
    <a:lvl6pPr marL="4081882" algn="l" defTabSz="1632753" rtl="0" eaLnBrk="1" latinLnBrk="0" hangingPunct="1">
      <a:defRPr sz="2100" kern="1200">
        <a:solidFill>
          <a:schemeClr val="tx1"/>
        </a:solidFill>
        <a:latin typeface="+mn-lt"/>
        <a:ea typeface="+mn-ea"/>
        <a:cs typeface="+mn-cs"/>
      </a:defRPr>
    </a:lvl6pPr>
    <a:lvl7pPr marL="4898258" algn="l" defTabSz="1632753" rtl="0" eaLnBrk="1" latinLnBrk="0" hangingPunct="1">
      <a:defRPr sz="2100" kern="1200">
        <a:solidFill>
          <a:schemeClr val="tx1"/>
        </a:solidFill>
        <a:latin typeface="+mn-lt"/>
        <a:ea typeface="+mn-ea"/>
        <a:cs typeface="+mn-cs"/>
      </a:defRPr>
    </a:lvl7pPr>
    <a:lvl8pPr marL="5714634" algn="l" defTabSz="1632753" rtl="0" eaLnBrk="1" latinLnBrk="0" hangingPunct="1">
      <a:defRPr sz="2100" kern="1200">
        <a:solidFill>
          <a:schemeClr val="tx1"/>
        </a:solidFill>
        <a:latin typeface="+mn-lt"/>
        <a:ea typeface="+mn-ea"/>
        <a:cs typeface="+mn-cs"/>
      </a:defRPr>
    </a:lvl8pPr>
    <a:lvl9pPr marL="6531011" algn="l" defTabSz="1632753" rtl="0" eaLnBrk="1" latinLnBrk="0" hangingPunct="1">
      <a:defRPr sz="2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Main 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5614814" y="1615108"/>
            <a:ext cx="10147990" cy="4426102"/>
          </a:xfrm>
        </p:spPr>
        <p:txBody>
          <a:bodyPr anchor="b">
            <a:noAutofit/>
          </a:bodyPr>
          <a:lstStyle>
            <a:lvl1pPr algn="l">
              <a:lnSpc>
                <a:spcPts val="9000"/>
              </a:lnSpc>
              <a:defRPr sz="9600"/>
            </a:lvl1pPr>
          </a:lstStyle>
          <a:p>
            <a:r>
              <a:rPr lang="en-US" altLang="ja-JP" dirty="0" smtClean="0"/>
              <a:t>Presentation</a:t>
            </a:r>
            <a:br>
              <a:rPr lang="en-US" altLang="ja-JP" dirty="0" smtClean="0"/>
            </a:br>
            <a:r>
              <a:rPr lang="en-US" altLang="ja-JP" dirty="0" smtClean="0"/>
              <a:t>Title Here</a:t>
            </a:r>
            <a:endParaRPr lang="en-US" dirty="0"/>
          </a:p>
        </p:txBody>
      </p:sp>
      <p:sp>
        <p:nvSpPr>
          <p:cNvPr id="3" name="サブタイトル 2"/>
          <p:cNvSpPr>
            <a:spLocks noGrp="1"/>
          </p:cNvSpPr>
          <p:nvPr>
            <p:ph type="subTitle" idx="1" hasCustomPrompt="1"/>
          </p:nvPr>
        </p:nvSpPr>
        <p:spPr>
          <a:xfrm>
            <a:off x="5758830" y="6439644"/>
            <a:ext cx="10153128" cy="1584176"/>
          </a:xfrm>
        </p:spPr>
        <p:txBody>
          <a:bodyPr>
            <a:noAutofit/>
          </a:bodyPr>
          <a:lstStyle>
            <a:lvl1pPr marL="0" indent="0" algn="l">
              <a:lnSpc>
                <a:spcPts val="3000"/>
              </a:lnSpc>
              <a:buNone/>
              <a:defRPr sz="36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p>
          <a:p>
            <a:r>
              <a:rPr lang="en-US" dirty="0" smtClean="0"/>
              <a:t>Sub Title Here</a:t>
            </a:r>
            <a:endParaRPr lang="en-US" dirty="0"/>
          </a:p>
        </p:txBody>
      </p:sp>
      <p:sp>
        <p:nvSpPr>
          <p:cNvPr id="8" name="正方形/長方形 7"/>
          <p:cNvSpPr/>
          <p:nvPr userDrawn="1"/>
        </p:nvSpPr>
        <p:spPr>
          <a:xfrm rot="18000000">
            <a:off x="-5375643" y="4058014"/>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正方形/長方形 8"/>
          <p:cNvSpPr/>
          <p:nvPr userDrawn="1"/>
        </p:nvSpPr>
        <p:spPr>
          <a:xfrm rot="18000000">
            <a:off x="-7103297" y="4242009"/>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0" name="正方形/長方形 9"/>
          <p:cNvSpPr/>
          <p:nvPr userDrawn="1"/>
        </p:nvSpPr>
        <p:spPr>
          <a:xfrm rot="18000000">
            <a:off x="-8106139" y="4043991"/>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1" name="正方形/長方形 10"/>
          <p:cNvSpPr/>
          <p:nvPr userDrawn="1"/>
        </p:nvSpPr>
        <p:spPr>
          <a:xfrm rot="18000000">
            <a:off x="-9066134" y="392434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4" name="正方形/長方形 13"/>
          <p:cNvSpPr/>
          <p:nvPr userDrawn="1"/>
        </p:nvSpPr>
        <p:spPr>
          <a:xfrm rot="18000000">
            <a:off x="10532918" y="5975218"/>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5" name="正方形/長方形 14"/>
          <p:cNvSpPr/>
          <p:nvPr userDrawn="1"/>
        </p:nvSpPr>
        <p:spPr>
          <a:xfrm rot="18000000">
            <a:off x="9530076" y="5808404"/>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6" name="正方形/長方形 15"/>
          <p:cNvSpPr/>
          <p:nvPr userDrawn="1"/>
        </p:nvSpPr>
        <p:spPr>
          <a:xfrm rot="18000000">
            <a:off x="8570081" y="5688761"/>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22244906" y="407674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2" name="正方形/長方形 21"/>
          <p:cNvSpPr/>
          <p:nvPr userDrawn="1"/>
        </p:nvSpPr>
        <p:spPr>
          <a:xfrm rot="18000000">
            <a:off x="-20596954" y="3917992"/>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正方形/長方形 22"/>
          <p:cNvSpPr/>
          <p:nvPr userDrawn="1"/>
        </p:nvSpPr>
        <p:spPr>
          <a:xfrm>
            <a:off x="5614814" y="6079604"/>
            <a:ext cx="10153128"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1109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15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10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100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0-#ppt_w/2"/>
                                          </p:val>
                                        </p:tav>
                                        <p:tav tm="100000">
                                          <p:val>
                                            <p:strVal val="#ppt_x"/>
                                          </p:val>
                                        </p:tav>
                                      </p:tavLst>
                                    </p:anim>
                                    <p:anim calcmode="lin" valueType="num">
                                      <p:cBhvr additive="base">
                                        <p:cTn id="24" dur="500" fill="hold"/>
                                        <p:tgtEl>
                                          <p:spTgt spid="16"/>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125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0-#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150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50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1+#ppt_w/2"/>
                                          </p:val>
                                        </p:tav>
                                        <p:tav tm="100000">
                                          <p:val>
                                            <p:strVal val="#ppt_x"/>
                                          </p:val>
                                        </p:tav>
                                      </p:tavLst>
                                    </p:anim>
                                    <p:anim calcmode="lin" valueType="num">
                                      <p:cBhvr additive="base">
                                        <p:cTn id="36" dur="500" fill="hold"/>
                                        <p:tgtEl>
                                          <p:spTgt spid="20"/>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75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1+#ppt_w/2"/>
                                          </p:val>
                                        </p:tav>
                                        <p:tav tm="100000">
                                          <p:val>
                                            <p:strVal val="#ppt_x"/>
                                          </p:val>
                                        </p:tav>
                                      </p:tavLst>
                                    </p:anim>
                                    <p:anim calcmode="lin" valueType="num">
                                      <p:cBhvr additive="base">
                                        <p:cTn id="40" dur="500" fill="hold"/>
                                        <p:tgtEl>
                                          <p:spTgt spid="22"/>
                                        </p:tgtEl>
                                        <p:attrNameLst>
                                          <p:attrName>ppt_y</p:attrName>
                                        </p:attrNameLst>
                                      </p:cBhvr>
                                      <p:tavLst>
                                        <p:tav tm="0">
                                          <p:val>
                                            <p:strVal val="#ppt_y"/>
                                          </p:val>
                                        </p:tav>
                                        <p:tav tm="100000">
                                          <p:val>
                                            <p:strVal val="#ppt_y"/>
                                          </p:val>
                                        </p:tav>
                                      </p:tavLst>
                                    </p:anim>
                                  </p:childTnLst>
                                </p:cTn>
                              </p:par>
                              <p:par>
                                <p:cTn id="41" presetID="47" presetClass="entr" presetSubtype="0" fill="hold" grpId="0" nodeType="withEffect">
                                  <p:stCondLst>
                                    <p:cond delay="200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750"/>
                                        <p:tgtEl>
                                          <p:spTgt spid="2"/>
                                        </p:tgtEl>
                                      </p:cBhvr>
                                    </p:animEffect>
                                    <p:anim calcmode="lin" valueType="num">
                                      <p:cBhvr>
                                        <p:cTn id="44" dur="750" fill="hold"/>
                                        <p:tgtEl>
                                          <p:spTgt spid="2"/>
                                        </p:tgtEl>
                                        <p:attrNameLst>
                                          <p:attrName>ppt_x</p:attrName>
                                        </p:attrNameLst>
                                      </p:cBhvr>
                                      <p:tavLst>
                                        <p:tav tm="0">
                                          <p:val>
                                            <p:strVal val="#ppt_x"/>
                                          </p:val>
                                        </p:tav>
                                        <p:tav tm="100000">
                                          <p:val>
                                            <p:strVal val="#ppt_x"/>
                                          </p:val>
                                        </p:tav>
                                      </p:tavLst>
                                    </p:anim>
                                    <p:anim calcmode="lin" valueType="num">
                                      <p:cBhvr>
                                        <p:cTn id="45" dur="750" fill="hold"/>
                                        <p:tgtEl>
                                          <p:spTgt spid="2"/>
                                        </p:tgtEl>
                                        <p:attrNameLst>
                                          <p:attrName>ppt_y</p:attrName>
                                        </p:attrNameLst>
                                      </p:cBhvr>
                                      <p:tavLst>
                                        <p:tav tm="0">
                                          <p:val>
                                            <p:strVal val="#ppt_y-.1"/>
                                          </p:val>
                                        </p:tav>
                                        <p:tav tm="100000">
                                          <p:val>
                                            <p:strVal val="#ppt_y"/>
                                          </p:val>
                                        </p:tav>
                                      </p:tavLst>
                                    </p:anim>
                                  </p:childTnLst>
                                </p:cTn>
                              </p:par>
                              <p:par>
                                <p:cTn id="46" presetID="47" presetClass="entr" presetSubtype="0" fill="hold" grpId="0" nodeType="withEffect">
                                  <p:stCondLst>
                                    <p:cond delay="225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1000"/>
                                        <p:tgtEl>
                                          <p:spTgt spid="23"/>
                                        </p:tgtEl>
                                      </p:cBhvr>
                                    </p:animEffect>
                                    <p:anim calcmode="lin" valueType="num">
                                      <p:cBhvr>
                                        <p:cTn id="49" dur="1000" fill="hold"/>
                                        <p:tgtEl>
                                          <p:spTgt spid="23"/>
                                        </p:tgtEl>
                                        <p:attrNameLst>
                                          <p:attrName>ppt_x</p:attrName>
                                        </p:attrNameLst>
                                      </p:cBhvr>
                                      <p:tavLst>
                                        <p:tav tm="0">
                                          <p:val>
                                            <p:strVal val="#ppt_x"/>
                                          </p:val>
                                        </p:tav>
                                        <p:tav tm="100000">
                                          <p:val>
                                            <p:strVal val="#ppt_x"/>
                                          </p:val>
                                        </p:tav>
                                      </p:tavLst>
                                    </p:anim>
                                    <p:anim calcmode="lin" valueType="num">
                                      <p:cBhvr>
                                        <p:cTn id="50" dur="1000" fill="hold"/>
                                        <p:tgtEl>
                                          <p:spTgt spid="23"/>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2250"/>
                                  </p:stCondLst>
                                  <p:childTnLst>
                                    <p:set>
                                      <p:cBhvr>
                                        <p:cTn id="52" dur="1" fill="hold">
                                          <p:stCondLst>
                                            <p:cond delay="0"/>
                                          </p:stCondLst>
                                        </p:cTn>
                                        <p:tgtEl>
                                          <p:spTgt spid="3">
                                            <p:txEl>
                                              <p:pRg st="0" end="0"/>
                                            </p:txEl>
                                          </p:spTgt>
                                        </p:tgtEl>
                                        <p:attrNameLst>
                                          <p:attrName>style.visibility</p:attrName>
                                        </p:attrNameLst>
                                      </p:cBhvr>
                                      <p:to>
                                        <p:strVal val="visible"/>
                                      </p:to>
                                    </p:set>
                                    <p:animEffect transition="in" filter="fade">
                                      <p:cBhvr>
                                        <p:cTn id="53" dur="750"/>
                                        <p:tgtEl>
                                          <p:spTgt spid="3">
                                            <p:txEl>
                                              <p:pRg st="0" end="0"/>
                                            </p:txEl>
                                          </p:spTgt>
                                        </p:tgtEl>
                                      </p:cBhvr>
                                    </p:animEffect>
                                    <p:anim calcmode="lin" valueType="num">
                                      <p:cBhvr>
                                        <p:cTn id="54"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55" dur="750" fill="hold"/>
                                        <p:tgtEl>
                                          <p:spTgt spid="3">
                                            <p:txEl>
                                              <p:pRg st="0" end="0"/>
                                            </p:txEl>
                                          </p:spTgt>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2250"/>
                                  </p:stCondLst>
                                  <p:childTnLst>
                                    <p:set>
                                      <p:cBhvr>
                                        <p:cTn id="57" dur="1" fill="hold">
                                          <p:stCondLst>
                                            <p:cond delay="0"/>
                                          </p:stCondLst>
                                        </p:cTn>
                                        <p:tgtEl>
                                          <p:spTgt spid="3">
                                            <p:txEl>
                                              <p:pRg st="1" end="1"/>
                                            </p:txEl>
                                          </p:spTgt>
                                        </p:tgtEl>
                                        <p:attrNameLst>
                                          <p:attrName>style.visibility</p:attrName>
                                        </p:attrNameLst>
                                      </p:cBhvr>
                                      <p:to>
                                        <p:strVal val="visible"/>
                                      </p:to>
                                    </p:set>
                                    <p:animEffect transition="in" filter="fade">
                                      <p:cBhvr>
                                        <p:cTn id="58" dur="750"/>
                                        <p:tgtEl>
                                          <p:spTgt spid="3">
                                            <p:txEl>
                                              <p:pRg st="1" end="1"/>
                                            </p:txEl>
                                          </p:spTgt>
                                        </p:tgtEl>
                                      </p:cBhvr>
                                    </p:animEffect>
                                    <p:anim calcmode="lin" valueType="num">
                                      <p:cBhvr>
                                        <p:cTn id="59" dur="7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60" dur="7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42" presetClass="entr" presetSubtype="0" fill="hold" nodeType="withEffect">
                  <p:stCondLst>
                    <p:cond delay="2250"/>
                  </p:stCondLst>
                  <p:childTnLst>
                    <p:set>
                      <p:cBhvr>
                        <p:cTn dur="1" fill="hold">
                          <p:stCondLst>
                            <p:cond delay="0"/>
                          </p:stCondLst>
                        </p:cTn>
                        <p:tgtEl>
                          <p:spTgt spid="3"/>
                        </p:tgtEl>
                        <p:attrNameLst>
                          <p:attrName>style.visibility</p:attrName>
                        </p:attrNameLst>
                      </p:cBhvr>
                      <p:to>
                        <p:strVal val="visible"/>
                      </p:to>
                    </p:set>
                    <p:animEffect transition="in" filter="fade">
                      <p:cBhvr>
                        <p:cTn dur="750"/>
                        <p:tgtEl>
                          <p:spTgt spid="3"/>
                        </p:tgtEl>
                      </p:cBhvr>
                    </p:animEffect>
                    <p:anim calcmode="lin" valueType="num">
                      <p:cBhvr>
                        <p:cTn dur="750" fill="hold"/>
                        <p:tgtEl>
                          <p:spTgt spid="3"/>
                        </p:tgtEl>
                        <p:attrNameLst>
                          <p:attrName>ppt_x</p:attrName>
                        </p:attrNameLst>
                      </p:cBhvr>
                      <p:tavLst>
                        <p:tav tm="0">
                          <p:val>
                            <p:strVal val="#ppt_x"/>
                          </p:val>
                        </p:tav>
                        <p:tav tm="100000">
                          <p:val>
                            <p:strVal val="#ppt_x"/>
                          </p:val>
                        </p:tav>
                      </p:tavLst>
                    </p:anim>
                    <p:anim calcmode="lin" valueType="num">
                      <p:cBhvr>
                        <p:cTn dur="750" fill="hold"/>
                        <p:tgtEl>
                          <p:spTgt spid="3"/>
                        </p:tgtEl>
                        <p:attrNameLst>
                          <p:attrName>ppt_y</p:attrName>
                        </p:attrNameLst>
                      </p:cBhvr>
                      <p:tavLst>
                        <p:tav tm="0">
                          <p:val>
                            <p:strVal val="#ppt_y+.1"/>
                          </p:val>
                        </p:tav>
                        <p:tav tm="100000">
                          <p:val>
                            <p:strVal val="#ppt_y"/>
                          </p:val>
                        </p:tav>
                      </p:tavLst>
                    </p:anim>
                  </p:childTnLst>
                </p:cTn>
              </p:par>
            </p:tnLst>
          </p:tmpl>
        </p:tmplLst>
      </p:bldP>
      <p:bldP spid="8" grpId="0" animBg="1"/>
      <p:bldP spid="9" grpId="0" animBg="1"/>
      <p:bldP spid="10" grpId="0" animBg="1"/>
      <p:bldP spid="11" grpId="0" animBg="1"/>
      <p:bldP spid="14" grpId="0" animBg="1"/>
      <p:bldP spid="15" grpId="0" animBg="1"/>
      <p:bldP spid="16" grpId="0" animBg="1"/>
      <p:bldP spid="20" grpId="0" animBg="1"/>
      <p:bldP spid="22" grpId="0" animBg="1"/>
      <p:bldP spid="23"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16" name="テキスト プレースホルダー 5"/>
          <p:cNvSpPr>
            <a:spLocks noGrp="1"/>
          </p:cNvSpPr>
          <p:nvPr>
            <p:ph type="body" sz="quarter" idx="15" hasCustomPrompt="1"/>
          </p:nvPr>
        </p:nvSpPr>
        <p:spPr>
          <a:xfrm>
            <a:off x="1370321" y="2920332"/>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7" name="テキスト プレースホルダー 5"/>
          <p:cNvSpPr>
            <a:spLocks noGrp="1"/>
          </p:cNvSpPr>
          <p:nvPr>
            <p:ph type="body" sz="quarter" idx="16" hasCustomPrompt="1"/>
          </p:nvPr>
        </p:nvSpPr>
        <p:spPr>
          <a:xfrm>
            <a:off x="2590478" y="3559324"/>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8" name="テキスト プレースホルダー 5"/>
          <p:cNvSpPr>
            <a:spLocks noGrp="1"/>
          </p:cNvSpPr>
          <p:nvPr>
            <p:ph type="body" sz="quarter" idx="17" hasCustomPrompt="1"/>
          </p:nvPr>
        </p:nvSpPr>
        <p:spPr>
          <a:xfrm>
            <a:off x="1370321" y="5905330"/>
            <a:ext cx="6764774" cy="72168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2" name="テキスト プレースホルダー 5"/>
          <p:cNvSpPr>
            <a:spLocks noGrp="1"/>
          </p:cNvSpPr>
          <p:nvPr>
            <p:ph type="body" sz="quarter" idx="18" hasCustomPrompt="1"/>
          </p:nvPr>
        </p:nvSpPr>
        <p:spPr>
          <a:xfrm>
            <a:off x="2590478" y="6544322"/>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5" name="テキスト プレースホルダー 5"/>
          <p:cNvSpPr>
            <a:spLocks noGrp="1"/>
          </p:cNvSpPr>
          <p:nvPr>
            <p:ph type="body" sz="quarter" idx="21" hasCustomPrompt="1"/>
          </p:nvPr>
        </p:nvSpPr>
        <p:spPr>
          <a:xfrm>
            <a:off x="1366340" y="4135388"/>
            <a:ext cx="15265697" cy="1512167"/>
          </a:xfrm>
        </p:spPr>
        <p:txBody>
          <a:bodyPr anchor="t">
            <a:normAutofit/>
          </a:bodyPr>
          <a:lstStyle>
            <a:lvl1pPr algn="l">
              <a:defRPr sz="2000" baseline="0"/>
            </a:lvl1pPr>
          </a:lstStyle>
          <a:p>
            <a:pPr lvl="0"/>
            <a:r>
              <a:rPr lang="en-US" dirty="0" smtClean="0"/>
              <a:t>Text Here</a:t>
            </a:r>
            <a:endParaRPr lang="en-US" dirty="0"/>
          </a:p>
        </p:txBody>
      </p:sp>
      <p:sp>
        <p:nvSpPr>
          <p:cNvPr id="26" name="テキスト プレースホルダー 5"/>
          <p:cNvSpPr>
            <a:spLocks noGrp="1"/>
          </p:cNvSpPr>
          <p:nvPr>
            <p:ph type="body" sz="quarter" idx="22" hasCustomPrompt="1"/>
          </p:nvPr>
        </p:nvSpPr>
        <p:spPr>
          <a:xfrm>
            <a:off x="1366341" y="7159725"/>
            <a:ext cx="15265697" cy="1512167"/>
          </a:xfrm>
        </p:spPr>
        <p:txBody>
          <a:bodyPr anchor="t">
            <a:normAutofit/>
          </a:bodyPr>
          <a:lstStyle>
            <a:lvl1pPr algn="l">
              <a:defRPr sz="2000" baseline="0"/>
            </a:lvl1pPr>
          </a:lstStyle>
          <a:p>
            <a:pPr lvl="0"/>
            <a:r>
              <a:rPr lang="en-US" dirty="0" smtClean="0"/>
              <a:t>Text Here</a:t>
            </a:r>
            <a:endParaRPr lang="en-US" dirty="0"/>
          </a:p>
        </p:txBody>
      </p:sp>
    </p:spTree>
    <p:extLst>
      <p:ext uri="{BB962C8B-B14F-4D97-AF65-F5344CB8AC3E}">
        <p14:creationId xmlns:p14="http://schemas.microsoft.com/office/powerpoint/2010/main" val="661894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2" presetClass="entr" presetSubtype="8" fill="hold" grpId="0" nodeType="afterEffect">
                                  <p:stCondLst>
                                    <p:cond delay="0"/>
                                  </p:stCondLst>
                                  <p:childTnLst>
                                    <p:set>
                                      <p:cBhvr>
                                        <p:cTn id="52" dur="1" fill="hold">
                                          <p:stCondLst>
                                            <p:cond delay="0"/>
                                          </p:stCondLst>
                                        </p:cTn>
                                        <p:tgtEl>
                                          <p:spTgt spid="16">
                                            <p:bg/>
                                          </p:spTgt>
                                        </p:tgtEl>
                                        <p:attrNameLst>
                                          <p:attrName>style.visibility</p:attrName>
                                        </p:attrNameLst>
                                      </p:cBhvr>
                                      <p:to>
                                        <p:strVal val="visible"/>
                                      </p:to>
                                    </p:set>
                                    <p:anim calcmode="lin" valueType="num">
                                      <p:cBhvr additive="base">
                                        <p:cTn id="53" dur="500" fill="hold"/>
                                        <p:tgtEl>
                                          <p:spTgt spid="16">
                                            <p:bg/>
                                          </p:spTgt>
                                        </p:tgtEl>
                                        <p:attrNameLst>
                                          <p:attrName>ppt_x</p:attrName>
                                        </p:attrNameLst>
                                      </p:cBhvr>
                                      <p:tavLst>
                                        <p:tav tm="0">
                                          <p:val>
                                            <p:strVal val="0-#ppt_w/2"/>
                                          </p:val>
                                        </p:tav>
                                        <p:tav tm="100000">
                                          <p:val>
                                            <p:strVal val="#ppt_x"/>
                                          </p:val>
                                        </p:tav>
                                      </p:tavLst>
                                    </p:anim>
                                    <p:anim calcmode="lin" valueType="num">
                                      <p:cBhvr additive="base">
                                        <p:cTn id="54" dur="500" fill="hold"/>
                                        <p:tgtEl>
                                          <p:spTgt spid="16">
                                            <p:bg/>
                                          </p:spTgt>
                                        </p:tgtEl>
                                        <p:attrNameLst>
                                          <p:attrName>ppt_y</p:attrName>
                                        </p:attrNameLst>
                                      </p:cBhvr>
                                      <p:tavLst>
                                        <p:tav tm="0">
                                          <p:val>
                                            <p:strVal val="#ppt_y"/>
                                          </p:val>
                                        </p:tav>
                                        <p:tav tm="100000">
                                          <p:val>
                                            <p:strVal val="#ppt_y"/>
                                          </p:val>
                                        </p:tav>
                                      </p:tavLst>
                                    </p:anim>
                                  </p:childTnLst>
                                </p:cTn>
                              </p:par>
                            </p:childTnLst>
                          </p:cTn>
                        </p:par>
                        <p:par>
                          <p:cTn id="55" fill="hold">
                            <p:stCondLst>
                              <p:cond delay="1250"/>
                            </p:stCondLst>
                            <p:childTnLst>
                              <p:par>
                                <p:cTn id="56" presetID="2" presetClass="entr" presetSubtype="8" fill="hold" grpId="0" nodeType="afterEffect">
                                  <p:stCondLst>
                                    <p:cond delay="0"/>
                                  </p:stCondLst>
                                  <p:childTnLst>
                                    <p:set>
                                      <p:cBhvr>
                                        <p:cTn id="57" dur="1" fill="hold">
                                          <p:stCondLst>
                                            <p:cond delay="0"/>
                                          </p:stCondLst>
                                        </p:cTn>
                                        <p:tgtEl>
                                          <p:spTgt spid="16">
                                            <p:txEl>
                                              <p:pRg st="0" end="0"/>
                                            </p:txEl>
                                          </p:spTgt>
                                        </p:tgtEl>
                                        <p:attrNameLst>
                                          <p:attrName>style.visibility</p:attrName>
                                        </p:attrNameLst>
                                      </p:cBhvr>
                                      <p:to>
                                        <p:strVal val="visible"/>
                                      </p:to>
                                    </p:set>
                                    <p:anim calcmode="lin" valueType="num">
                                      <p:cBhvr additive="base">
                                        <p:cTn id="58"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1750"/>
                            </p:stCondLst>
                            <p:childTnLst>
                              <p:par>
                                <p:cTn id="61" presetID="2" presetClass="entr" presetSubtype="8" fill="hold" grpId="0" nodeType="afterEffect">
                                  <p:stCondLst>
                                    <p:cond delay="0"/>
                                  </p:stCondLst>
                                  <p:childTnLst>
                                    <p:set>
                                      <p:cBhvr>
                                        <p:cTn id="62" dur="1" fill="hold">
                                          <p:stCondLst>
                                            <p:cond delay="0"/>
                                          </p:stCondLst>
                                        </p:cTn>
                                        <p:tgtEl>
                                          <p:spTgt spid="17">
                                            <p:bg/>
                                          </p:spTgt>
                                        </p:tgtEl>
                                        <p:attrNameLst>
                                          <p:attrName>style.visibility</p:attrName>
                                        </p:attrNameLst>
                                      </p:cBhvr>
                                      <p:to>
                                        <p:strVal val="visible"/>
                                      </p:to>
                                    </p:set>
                                    <p:anim calcmode="lin" valueType="num">
                                      <p:cBhvr additive="base">
                                        <p:cTn id="63" dur="500" fill="hold"/>
                                        <p:tgtEl>
                                          <p:spTgt spid="17">
                                            <p:bg/>
                                          </p:spTgt>
                                        </p:tgtEl>
                                        <p:attrNameLst>
                                          <p:attrName>ppt_x</p:attrName>
                                        </p:attrNameLst>
                                      </p:cBhvr>
                                      <p:tavLst>
                                        <p:tav tm="0">
                                          <p:val>
                                            <p:strVal val="0-#ppt_w/2"/>
                                          </p:val>
                                        </p:tav>
                                        <p:tav tm="100000">
                                          <p:val>
                                            <p:strVal val="#ppt_x"/>
                                          </p:val>
                                        </p:tav>
                                      </p:tavLst>
                                    </p:anim>
                                    <p:anim calcmode="lin" valueType="num">
                                      <p:cBhvr additive="base">
                                        <p:cTn id="64" dur="500" fill="hold"/>
                                        <p:tgtEl>
                                          <p:spTgt spid="17">
                                            <p:bg/>
                                          </p:spTgt>
                                        </p:tgtEl>
                                        <p:attrNameLst>
                                          <p:attrName>ppt_y</p:attrName>
                                        </p:attrNameLst>
                                      </p:cBhvr>
                                      <p:tavLst>
                                        <p:tav tm="0">
                                          <p:val>
                                            <p:strVal val="#ppt_y"/>
                                          </p:val>
                                        </p:tav>
                                        <p:tav tm="100000">
                                          <p:val>
                                            <p:strVal val="#ppt_y"/>
                                          </p:val>
                                        </p:tav>
                                      </p:tavLst>
                                    </p:anim>
                                  </p:childTnLst>
                                </p:cTn>
                              </p:par>
                            </p:childTnLst>
                          </p:cTn>
                        </p:par>
                        <p:par>
                          <p:cTn id="65" fill="hold">
                            <p:stCondLst>
                              <p:cond delay="2250"/>
                            </p:stCondLst>
                            <p:childTnLst>
                              <p:par>
                                <p:cTn id="66" presetID="2" presetClass="entr" presetSubtype="8" fill="hold" grpId="0" nodeType="afterEffect">
                                  <p:stCondLst>
                                    <p:cond delay="0"/>
                                  </p:stCondLst>
                                  <p:childTnLst>
                                    <p:set>
                                      <p:cBhvr>
                                        <p:cTn id="67" dur="1" fill="hold">
                                          <p:stCondLst>
                                            <p:cond delay="0"/>
                                          </p:stCondLst>
                                        </p:cTn>
                                        <p:tgtEl>
                                          <p:spTgt spid="17">
                                            <p:txEl>
                                              <p:pRg st="0" end="0"/>
                                            </p:txEl>
                                          </p:spTgt>
                                        </p:tgtEl>
                                        <p:attrNameLst>
                                          <p:attrName>style.visibility</p:attrName>
                                        </p:attrNameLst>
                                      </p:cBhvr>
                                      <p:to>
                                        <p:strVal val="visible"/>
                                      </p:to>
                                    </p:set>
                                    <p:anim calcmode="lin" valueType="num">
                                      <p:cBhvr additive="base">
                                        <p:cTn id="68"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9"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70" fill="hold">
                            <p:stCondLst>
                              <p:cond delay="2750"/>
                            </p:stCondLst>
                            <p:childTnLst>
                              <p:par>
                                <p:cTn id="71" presetID="2" presetClass="entr" presetSubtype="2" fill="hold" grpId="0" nodeType="afterEffect">
                                  <p:stCondLst>
                                    <p:cond delay="500"/>
                                  </p:stCondLst>
                                  <p:childTnLst>
                                    <p:set>
                                      <p:cBhvr>
                                        <p:cTn id="72" dur="1" fill="hold">
                                          <p:stCondLst>
                                            <p:cond delay="0"/>
                                          </p:stCondLst>
                                        </p:cTn>
                                        <p:tgtEl>
                                          <p:spTgt spid="25">
                                            <p:txEl>
                                              <p:pRg st="0" end="0"/>
                                            </p:txEl>
                                          </p:spTgt>
                                        </p:tgtEl>
                                        <p:attrNameLst>
                                          <p:attrName>style.visibility</p:attrName>
                                        </p:attrNameLst>
                                      </p:cBhvr>
                                      <p:to>
                                        <p:strVal val="visible"/>
                                      </p:to>
                                    </p:set>
                                    <p:anim calcmode="lin" valueType="num">
                                      <p:cBhvr additive="base">
                                        <p:cTn id="73"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75" fill="hold">
                            <p:stCondLst>
                              <p:cond delay="3750"/>
                            </p:stCondLst>
                            <p:childTnLst>
                              <p:par>
                                <p:cTn id="76" presetID="2" presetClass="entr" presetSubtype="8" fill="hold" grpId="0" nodeType="afterEffect">
                                  <p:stCondLst>
                                    <p:cond delay="0"/>
                                  </p:stCondLst>
                                  <p:childTnLst>
                                    <p:set>
                                      <p:cBhvr>
                                        <p:cTn id="77" dur="1" fill="hold">
                                          <p:stCondLst>
                                            <p:cond delay="0"/>
                                          </p:stCondLst>
                                        </p:cTn>
                                        <p:tgtEl>
                                          <p:spTgt spid="18">
                                            <p:bg/>
                                          </p:spTgt>
                                        </p:tgtEl>
                                        <p:attrNameLst>
                                          <p:attrName>style.visibility</p:attrName>
                                        </p:attrNameLst>
                                      </p:cBhvr>
                                      <p:to>
                                        <p:strVal val="visible"/>
                                      </p:to>
                                    </p:set>
                                    <p:anim calcmode="lin" valueType="num">
                                      <p:cBhvr additive="base">
                                        <p:cTn id="78" dur="500" fill="hold"/>
                                        <p:tgtEl>
                                          <p:spTgt spid="18">
                                            <p:bg/>
                                          </p:spTgt>
                                        </p:tgtEl>
                                        <p:attrNameLst>
                                          <p:attrName>ppt_x</p:attrName>
                                        </p:attrNameLst>
                                      </p:cBhvr>
                                      <p:tavLst>
                                        <p:tav tm="0">
                                          <p:val>
                                            <p:strVal val="0-#ppt_w/2"/>
                                          </p:val>
                                        </p:tav>
                                        <p:tav tm="100000">
                                          <p:val>
                                            <p:strVal val="#ppt_x"/>
                                          </p:val>
                                        </p:tav>
                                      </p:tavLst>
                                    </p:anim>
                                    <p:anim calcmode="lin" valueType="num">
                                      <p:cBhvr additive="base">
                                        <p:cTn id="79" dur="500" fill="hold"/>
                                        <p:tgtEl>
                                          <p:spTgt spid="18">
                                            <p:bg/>
                                          </p:spTgt>
                                        </p:tgtEl>
                                        <p:attrNameLst>
                                          <p:attrName>ppt_y</p:attrName>
                                        </p:attrNameLst>
                                      </p:cBhvr>
                                      <p:tavLst>
                                        <p:tav tm="0">
                                          <p:val>
                                            <p:strVal val="#ppt_y"/>
                                          </p:val>
                                        </p:tav>
                                        <p:tav tm="100000">
                                          <p:val>
                                            <p:strVal val="#ppt_y"/>
                                          </p:val>
                                        </p:tav>
                                      </p:tavLst>
                                    </p:anim>
                                  </p:childTnLst>
                                </p:cTn>
                              </p:par>
                            </p:childTnLst>
                          </p:cTn>
                        </p:par>
                        <p:par>
                          <p:cTn id="80" fill="hold">
                            <p:stCondLst>
                              <p:cond delay="4250"/>
                            </p:stCondLst>
                            <p:childTnLst>
                              <p:par>
                                <p:cTn id="81" presetID="2" presetClass="entr" presetSubtype="8" fill="hold" grpId="0" nodeType="afterEffect">
                                  <p:stCondLst>
                                    <p:cond delay="0"/>
                                  </p:stCondLst>
                                  <p:childTnLst>
                                    <p:set>
                                      <p:cBhvr>
                                        <p:cTn id="82" dur="1" fill="hold">
                                          <p:stCondLst>
                                            <p:cond delay="0"/>
                                          </p:stCondLst>
                                        </p:cTn>
                                        <p:tgtEl>
                                          <p:spTgt spid="18">
                                            <p:txEl>
                                              <p:pRg st="0" end="0"/>
                                            </p:txEl>
                                          </p:spTgt>
                                        </p:tgtEl>
                                        <p:attrNameLst>
                                          <p:attrName>style.visibility</p:attrName>
                                        </p:attrNameLst>
                                      </p:cBhvr>
                                      <p:to>
                                        <p:strVal val="visible"/>
                                      </p:to>
                                    </p:set>
                                    <p:anim calcmode="lin" valueType="num">
                                      <p:cBhvr additive="base">
                                        <p:cTn id="83"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85" fill="hold">
                            <p:stCondLst>
                              <p:cond delay="4750"/>
                            </p:stCondLst>
                            <p:childTnLst>
                              <p:par>
                                <p:cTn id="86" presetID="2" presetClass="entr" presetSubtype="8" fill="hold" grpId="0" nodeType="afterEffect">
                                  <p:stCondLst>
                                    <p:cond delay="0"/>
                                  </p:stCondLst>
                                  <p:childTnLst>
                                    <p:set>
                                      <p:cBhvr>
                                        <p:cTn id="87" dur="1" fill="hold">
                                          <p:stCondLst>
                                            <p:cond delay="0"/>
                                          </p:stCondLst>
                                        </p:cTn>
                                        <p:tgtEl>
                                          <p:spTgt spid="22">
                                            <p:bg/>
                                          </p:spTgt>
                                        </p:tgtEl>
                                        <p:attrNameLst>
                                          <p:attrName>style.visibility</p:attrName>
                                        </p:attrNameLst>
                                      </p:cBhvr>
                                      <p:to>
                                        <p:strVal val="visible"/>
                                      </p:to>
                                    </p:set>
                                    <p:anim calcmode="lin" valueType="num">
                                      <p:cBhvr additive="base">
                                        <p:cTn id="88" dur="500" fill="hold"/>
                                        <p:tgtEl>
                                          <p:spTgt spid="22">
                                            <p:bg/>
                                          </p:spTgt>
                                        </p:tgtEl>
                                        <p:attrNameLst>
                                          <p:attrName>ppt_x</p:attrName>
                                        </p:attrNameLst>
                                      </p:cBhvr>
                                      <p:tavLst>
                                        <p:tav tm="0">
                                          <p:val>
                                            <p:strVal val="0-#ppt_w/2"/>
                                          </p:val>
                                        </p:tav>
                                        <p:tav tm="100000">
                                          <p:val>
                                            <p:strVal val="#ppt_x"/>
                                          </p:val>
                                        </p:tav>
                                      </p:tavLst>
                                    </p:anim>
                                    <p:anim calcmode="lin" valueType="num">
                                      <p:cBhvr additive="base">
                                        <p:cTn id="89" dur="500" fill="hold"/>
                                        <p:tgtEl>
                                          <p:spTgt spid="22">
                                            <p:bg/>
                                          </p:spTgt>
                                        </p:tgtEl>
                                        <p:attrNameLst>
                                          <p:attrName>ppt_y</p:attrName>
                                        </p:attrNameLst>
                                      </p:cBhvr>
                                      <p:tavLst>
                                        <p:tav tm="0">
                                          <p:val>
                                            <p:strVal val="#ppt_y"/>
                                          </p:val>
                                        </p:tav>
                                        <p:tav tm="100000">
                                          <p:val>
                                            <p:strVal val="#ppt_y"/>
                                          </p:val>
                                        </p:tav>
                                      </p:tavLst>
                                    </p:anim>
                                  </p:childTnLst>
                                </p:cTn>
                              </p:par>
                            </p:childTnLst>
                          </p:cTn>
                        </p:par>
                        <p:par>
                          <p:cTn id="90" fill="hold">
                            <p:stCondLst>
                              <p:cond delay="5250"/>
                            </p:stCondLst>
                            <p:childTnLst>
                              <p:par>
                                <p:cTn id="91" presetID="2" presetClass="entr" presetSubtype="8" fill="hold" grpId="0" nodeType="afterEffect">
                                  <p:stCondLst>
                                    <p:cond delay="0"/>
                                  </p:stCondLst>
                                  <p:childTnLst>
                                    <p:set>
                                      <p:cBhvr>
                                        <p:cTn id="92" dur="1" fill="hold">
                                          <p:stCondLst>
                                            <p:cond delay="0"/>
                                          </p:stCondLst>
                                        </p:cTn>
                                        <p:tgtEl>
                                          <p:spTgt spid="22">
                                            <p:txEl>
                                              <p:pRg st="0" end="0"/>
                                            </p:txEl>
                                          </p:spTgt>
                                        </p:tgtEl>
                                        <p:attrNameLst>
                                          <p:attrName>style.visibility</p:attrName>
                                        </p:attrNameLst>
                                      </p:cBhvr>
                                      <p:to>
                                        <p:strVal val="visible"/>
                                      </p:to>
                                    </p:set>
                                    <p:anim calcmode="lin" valueType="num">
                                      <p:cBhvr additive="base">
                                        <p:cTn id="93"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9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95" fill="hold">
                            <p:stCondLst>
                              <p:cond delay="5750"/>
                            </p:stCondLst>
                            <p:childTnLst>
                              <p:par>
                                <p:cTn id="96" presetID="2" presetClass="entr" presetSubtype="2" fill="hold" grpId="0" nodeType="afterEffect">
                                  <p:stCondLst>
                                    <p:cond delay="500"/>
                                  </p:stCondLst>
                                  <p:childTnLst>
                                    <p:set>
                                      <p:cBhvr>
                                        <p:cTn id="97" dur="1" fill="hold">
                                          <p:stCondLst>
                                            <p:cond delay="0"/>
                                          </p:stCondLst>
                                        </p:cTn>
                                        <p:tgtEl>
                                          <p:spTgt spid="26">
                                            <p:txEl>
                                              <p:pRg st="0" end="0"/>
                                            </p:txEl>
                                          </p:spTgt>
                                        </p:tgtEl>
                                        <p:attrNameLst>
                                          <p:attrName>style.visibility</p:attrName>
                                        </p:attrNameLst>
                                      </p:cBhvr>
                                      <p:to>
                                        <p:strVal val="visible"/>
                                      </p:to>
                                    </p:set>
                                    <p:anim calcmode="lin" valueType="num">
                                      <p:cBhvr additive="base">
                                        <p:cTn id="98"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16" grpId="0" build="p" animBg="1">
        <p:tmplLst>
          <p:tmpl>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animBg="1">
        <p:tmplLst>
          <p:tmpl>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animBg="1">
        <p:tmplLst>
          <p:tmpl>
            <p:tnLst>
              <p:par>
                <p:cTn presetID="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animBg="1">
        <p:tmplLst>
          <p:tmpl>
            <p:tnLst>
              <p:par>
                <p:cTn presetID="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2"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fill="hold" nodeType="after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16" name="テキスト プレースホルダー 5"/>
          <p:cNvSpPr>
            <a:spLocks noGrp="1"/>
          </p:cNvSpPr>
          <p:nvPr>
            <p:ph type="body" sz="quarter" idx="15" hasCustomPrompt="1"/>
          </p:nvPr>
        </p:nvSpPr>
        <p:spPr>
          <a:xfrm>
            <a:off x="1259901" y="2683618"/>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8" name="テキスト プレースホルダー 5"/>
          <p:cNvSpPr>
            <a:spLocks noGrp="1"/>
          </p:cNvSpPr>
          <p:nvPr>
            <p:ph type="body" sz="quarter" idx="17" hasCustomPrompt="1"/>
          </p:nvPr>
        </p:nvSpPr>
        <p:spPr>
          <a:xfrm>
            <a:off x="3670301" y="5184075"/>
            <a:ext cx="6764774" cy="72168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5" name="テキスト プレースホルダー 5"/>
          <p:cNvSpPr>
            <a:spLocks noGrp="1"/>
          </p:cNvSpPr>
          <p:nvPr>
            <p:ph type="body" sz="quarter" idx="21" hasCustomPrompt="1"/>
          </p:nvPr>
        </p:nvSpPr>
        <p:spPr>
          <a:xfrm>
            <a:off x="1255920" y="3466626"/>
            <a:ext cx="10050393" cy="1512167"/>
          </a:xfrm>
        </p:spPr>
        <p:txBody>
          <a:bodyPr anchor="t">
            <a:normAutofit/>
          </a:bodyPr>
          <a:lstStyle>
            <a:lvl1pPr algn="l">
              <a:defRPr sz="2000" baseline="0"/>
            </a:lvl1pPr>
          </a:lstStyle>
          <a:p>
            <a:pPr lvl="0"/>
            <a:r>
              <a:rPr lang="en-US" dirty="0" smtClean="0"/>
              <a:t>Text Here</a:t>
            </a:r>
            <a:endParaRPr lang="en-US" dirty="0"/>
          </a:p>
        </p:txBody>
      </p:sp>
      <p:sp>
        <p:nvSpPr>
          <p:cNvPr id="26" name="テキスト プレースホルダー 5"/>
          <p:cNvSpPr>
            <a:spLocks noGrp="1"/>
          </p:cNvSpPr>
          <p:nvPr>
            <p:ph type="body" sz="quarter" idx="22" hasCustomPrompt="1"/>
          </p:nvPr>
        </p:nvSpPr>
        <p:spPr>
          <a:xfrm>
            <a:off x="3669785" y="5935588"/>
            <a:ext cx="10045691" cy="1512167"/>
          </a:xfrm>
        </p:spPr>
        <p:txBody>
          <a:bodyPr anchor="t">
            <a:normAutofit/>
          </a:bodyPr>
          <a:lstStyle>
            <a:lvl1pPr algn="l">
              <a:defRPr sz="2000" baseline="0"/>
            </a:lvl1pPr>
          </a:lstStyle>
          <a:p>
            <a:pPr lvl="0"/>
            <a:r>
              <a:rPr lang="en-US" dirty="0" smtClean="0"/>
              <a:t>Text Here</a:t>
            </a:r>
            <a:endParaRPr lang="en-US" dirty="0"/>
          </a:p>
        </p:txBody>
      </p:sp>
      <p:sp>
        <p:nvSpPr>
          <p:cNvPr id="23" name="テキスト プレースホルダー 5"/>
          <p:cNvSpPr>
            <a:spLocks noGrp="1"/>
          </p:cNvSpPr>
          <p:nvPr>
            <p:ph type="body" sz="quarter" idx="23" hasCustomPrompt="1"/>
          </p:nvPr>
        </p:nvSpPr>
        <p:spPr>
          <a:xfrm>
            <a:off x="5758830" y="7704356"/>
            <a:ext cx="6764774" cy="721683"/>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4" name="テキスト プレースホルダー 5"/>
          <p:cNvSpPr>
            <a:spLocks noGrp="1"/>
          </p:cNvSpPr>
          <p:nvPr>
            <p:ph type="body" sz="quarter" idx="24" hasCustomPrompt="1"/>
          </p:nvPr>
        </p:nvSpPr>
        <p:spPr>
          <a:xfrm>
            <a:off x="5758017" y="8455869"/>
            <a:ext cx="10045691" cy="1512167"/>
          </a:xfrm>
        </p:spPr>
        <p:txBody>
          <a:bodyPr anchor="t">
            <a:normAutofit/>
          </a:bodyPr>
          <a:lstStyle>
            <a:lvl1pPr algn="l">
              <a:defRPr sz="2000" baseline="0"/>
            </a:lvl1pPr>
          </a:lstStyle>
          <a:p>
            <a:pPr lvl="0"/>
            <a:r>
              <a:rPr lang="en-US" dirty="0" smtClean="0"/>
              <a:t>Text Here</a:t>
            </a:r>
            <a:endParaRPr lang="en-US" dirty="0"/>
          </a:p>
        </p:txBody>
      </p:sp>
    </p:spTree>
    <p:extLst>
      <p:ext uri="{BB962C8B-B14F-4D97-AF65-F5344CB8AC3E}">
        <p14:creationId xmlns:p14="http://schemas.microsoft.com/office/powerpoint/2010/main" val="811774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14" presetClass="entr" presetSubtype="10" fill="hold" grpId="0" nodeType="afterEffect">
                                  <p:stCondLst>
                                    <p:cond delay="0"/>
                                  </p:stCondLst>
                                  <p:childTnLst>
                                    <p:set>
                                      <p:cBhvr>
                                        <p:cTn id="52" dur="1" fill="hold">
                                          <p:stCondLst>
                                            <p:cond delay="0"/>
                                          </p:stCondLst>
                                        </p:cTn>
                                        <p:tgtEl>
                                          <p:spTgt spid="16">
                                            <p:bg/>
                                          </p:spTgt>
                                        </p:tgtEl>
                                        <p:attrNameLst>
                                          <p:attrName>style.visibility</p:attrName>
                                        </p:attrNameLst>
                                      </p:cBhvr>
                                      <p:to>
                                        <p:strVal val="visible"/>
                                      </p:to>
                                    </p:set>
                                    <p:animEffect transition="in" filter="randombar(horizontal)">
                                      <p:cBhvr>
                                        <p:cTn id="53" dur="500"/>
                                        <p:tgtEl>
                                          <p:spTgt spid="16">
                                            <p:bg/>
                                          </p:spTgt>
                                        </p:tgtEl>
                                      </p:cBhvr>
                                    </p:animEffect>
                                  </p:childTnLst>
                                </p:cTn>
                              </p:par>
                            </p:childTnLst>
                          </p:cTn>
                        </p:par>
                        <p:par>
                          <p:cTn id="54" fill="hold">
                            <p:stCondLst>
                              <p:cond delay="1250"/>
                            </p:stCondLst>
                            <p:childTnLst>
                              <p:par>
                                <p:cTn id="55" presetID="14" presetClass="entr" presetSubtype="10" fill="hold" grpId="0" nodeType="afterEffect">
                                  <p:stCondLst>
                                    <p:cond delay="0"/>
                                  </p:stCondLst>
                                  <p:childTnLst>
                                    <p:set>
                                      <p:cBhvr>
                                        <p:cTn id="56" dur="1" fill="hold">
                                          <p:stCondLst>
                                            <p:cond delay="0"/>
                                          </p:stCondLst>
                                        </p:cTn>
                                        <p:tgtEl>
                                          <p:spTgt spid="16">
                                            <p:txEl>
                                              <p:pRg st="0" end="0"/>
                                            </p:txEl>
                                          </p:spTgt>
                                        </p:tgtEl>
                                        <p:attrNameLst>
                                          <p:attrName>style.visibility</p:attrName>
                                        </p:attrNameLst>
                                      </p:cBhvr>
                                      <p:to>
                                        <p:strVal val="visible"/>
                                      </p:to>
                                    </p:set>
                                    <p:animEffect transition="in" filter="randombar(horizontal)">
                                      <p:cBhvr>
                                        <p:cTn id="57" dur="500"/>
                                        <p:tgtEl>
                                          <p:spTgt spid="16">
                                            <p:txEl>
                                              <p:pRg st="0" end="0"/>
                                            </p:txEl>
                                          </p:spTgt>
                                        </p:tgtEl>
                                      </p:cBhvr>
                                    </p:animEffect>
                                  </p:childTnLst>
                                </p:cTn>
                              </p:par>
                            </p:childTnLst>
                          </p:cTn>
                        </p:par>
                        <p:par>
                          <p:cTn id="58" fill="hold">
                            <p:stCondLst>
                              <p:cond delay="1750"/>
                            </p:stCondLst>
                            <p:childTnLst>
                              <p:par>
                                <p:cTn id="59" presetID="14" presetClass="entr" presetSubtype="10" fill="hold" grpId="0" nodeType="afterEffect">
                                  <p:stCondLst>
                                    <p:cond delay="0"/>
                                  </p:stCondLst>
                                  <p:childTnLst>
                                    <p:set>
                                      <p:cBhvr>
                                        <p:cTn id="60" dur="1" fill="hold">
                                          <p:stCondLst>
                                            <p:cond delay="0"/>
                                          </p:stCondLst>
                                        </p:cTn>
                                        <p:tgtEl>
                                          <p:spTgt spid="25">
                                            <p:txEl>
                                              <p:pRg st="0" end="0"/>
                                            </p:txEl>
                                          </p:spTgt>
                                        </p:tgtEl>
                                        <p:attrNameLst>
                                          <p:attrName>style.visibility</p:attrName>
                                        </p:attrNameLst>
                                      </p:cBhvr>
                                      <p:to>
                                        <p:strVal val="visible"/>
                                      </p:to>
                                    </p:set>
                                    <p:animEffect transition="in" filter="randombar(horizontal)">
                                      <p:cBhvr>
                                        <p:cTn id="61" dur="500"/>
                                        <p:tgtEl>
                                          <p:spTgt spid="25">
                                            <p:txEl>
                                              <p:pRg st="0" end="0"/>
                                            </p:txEl>
                                          </p:spTgt>
                                        </p:tgtEl>
                                      </p:cBhvr>
                                    </p:animEffect>
                                  </p:childTnLst>
                                </p:cTn>
                              </p:par>
                            </p:childTnLst>
                          </p:cTn>
                        </p:par>
                        <p:par>
                          <p:cTn id="62" fill="hold">
                            <p:stCondLst>
                              <p:cond delay="2250"/>
                            </p:stCondLst>
                            <p:childTnLst>
                              <p:par>
                                <p:cTn id="63" presetID="14" presetClass="entr" presetSubtype="10" fill="hold" grpId="0" nodeType="afterEffect">
                                  <p:stCondLst>
                                    <p:cond delay="0"/>
                                  </p:stCondLst>
                                  <p:childTnLst>
                                    <p:set>
                                      <p:cBhvr>
                                        <p:cTn id="64" dur="1" fill="hold">
                                          <p:stCondLst>
                                            <p:cond delay="0"/>
                                          </p:stCondLst>
                                        </p:cTn>
                                        <p:tgtEl>
                                          <p:spTgt spid="18">
                                            <p:bg/>
                                          </p:spTgt>
                                        </p:tgtEl>
                                        <p:attrNameLst>
                                          <p:attrName>style.visibility</p:attrName>
                                        </p:attrNameLst>
                                      </p:cBhvr>
                                      <p:to>
                                        <p:strVal val="visible"/>
                                      </p:to>
                                    </p:set>
                                    <p:animEffect transition="in" filter="randombar(horizontal)">
                                      <p:cBhvr>
                                        <p:cTn id="65" dur="500"/>
                                        <p:tgtEl>
                                          <p:spTgt spid="18">
                                            <p:bg/>
                                          </p:spTgt>
                                        </p:tgtEl>
                                      </p:cBhvr>
                                    </p:animEffect>
                                  </p:childTnLst>
                                </p:cTn>
                              </p:par>
                            </p:childTnLst>
                          </p:cTn>
                        </p:par>
                        <p:par>
                          <p:cTn id="66" fill="hold">
                            <p:stCondLst>
                              <p:cond delay="2750"/>
                            </p:stCondLst>
                            <p:childTnLst>
                              <p:par>
                                <p:cTn id="67" presetID="14" presetClass="entr" presetSubtype="10" fill="hold" grpId="0" nodeType="afterEffect">
                                  <p:stCondLst>
                                    <p:cond delay="0"/>
                                  </p:stCondLst>
                                  <p:childTnLst>
                                    <p:set>
                                      <p:cBhvr>
                                        <p:cTn id="68" dur="1" fill="hold">
                                          <p:stCondLst>
                                            <p:cond delay="0"/>
                                          </p:stCondLst>
                                        </p:cTn>
                                        <p:tgtEl>
                                          <p:spTgt spid="18">
                                            <p:txEl>
                                              <p:pRg st="0" end="0"/>
                                            </p:txEl>
                                          </p:spTgt>
                                        </p:tgtEl>
                                        <p:attrNameLst>
                                          <p:attrName>style.visibility</p:attrName>
                                        </p:attrNameLst>
                                      </p:cBhvr>
                                      <p:to>
                                        <p:strVal val="visible"/>
                                      </p:to>
                                    </p:set>
                                    <p:animEffect transition="in" filter="randombar(horizontal)">
                                      <p:cBhvr>
                                        <p:cTn id="69" dur="500"/>
                                        <p:tgtEl>
                                          <p:spTgt spid="18">
                                            <p:txEl>
                                              <p:pRg st="0" end="0"/>
                                            </p:txEl>
                                          </p:spTgt>
                                        </p:tgtEl>
                                      </p:cBhvr>
                                    </p:animEffect>
                                  </p:childTnLst>
                                </p:cTn>
                              </p:par>
                            </p:childTnLst>
                          </p:cTn>
                        </p:par>
                        <p:par>
                          <p:cTn id="70" fill="hold">
                            <p:stCondLst>
                              <p:cond delay="3250"/>
                            </p:stCondLst>
                            <p:childTnLst>
                              <p:par>
                                <p:cTn id="71" presetID="14" presetClass="entr" presetSubtype="10" fill="hold" grpId="0" nodeType="afterEffect">
                                  <p:stCondLst>
                                    <p:cond delay="0"/>
                                  </p:stCondLst>
                                  <p:childTnLst>
                                    <p:set>
                                      <p:cBhvr>
                                        <p:cTn id="72" dur="1" fill="hold">
                                          <p:stCondLst>
                                            <p:cond delay="0"/>
                                          </p:stCondLst>
                                        </p:cTn>
                                        <p:tgtEl>
                                          <p:spTgt spid="26">
                                            <p:txEl>
                                              <p:pRg st="0" end="0"/>
                                            </p:txEl>
                                          </p:spTgt>
                                        </p:tgtEl>
                                        <p:attrNameLst>
                                          <p:attrName>style.visibility</p:attrName>
                                        </p:attrNameLst>
                                      </p:cBhvr>
                                      <p:to>
                                        <p:strVal val="visible"/>
                                      </p:to>
                                    </p:set>
                                    <p:animEffect transition="in" filter="randombar(horizontal)">
                                      <p:cBhvr>
                                        <p:cTn id="73" dur="500"/>
                                        <p:tgtEl>
                                          <p:spTgt spid="26">
                                            <p:txEl>
                                              <p:pRg st="0" end="0"/>
                                            </p:txEl>
                                          </p:spTgt>
                                        </p:tgtEl>
                                      </p:cBhvr>
                                    </p:animEffect>
                                  </p:childTnLst>
                                </p:cTn>
                              </p:par>
                            </p:childTnLst>
                          </p:cTn>
                        </p:par>
                        <p:par>
                          <p:cTn id="74" fill="hold">
                            <p:stCondLst>
                              <p:cond delay="3750"/>
                            </p:stCondLst>
                            <p:childTnLst>
                              <p:par>
                                <p:cTn id="75" presetID="14" presetClass="entr" presetSubtype="10" fill="hold" grpId="0" nodeType="afterEffect">
                                  <p:stCondLst>
                                    <p:cond delay="0"/>
                                  </p:stCondLst>
                                  <p:childTnLst>
                                    <p:set>
                                      <p:cBhvr>
                                        <p:cTn id="76" dur="1" fill="hold">
                                          <p:stCondLst>
                                            <p:cond delay="0"/>
                                          </p:stCondLst>
                                        </p:cTn>
                                        <p:tgtEl>
                                          <p:spTgt spid="23">
                                            <p:bg/>
                                          </p:spTgt>
                                        </p:tgtEl>
                                        <p:attrNameLst>
                                          <p:attrName>style.visibility</p:attrName>
                                        </p:attrNameLst>
                                      </p:cBhvr>
                                      <p:to>
                                        <p:strVal val="visible"/>
                                      </p:to>
                                    </p:set>
                                    <p:animEffect transition="in" filter="randombar(horizontal)">
                                      <p:cBhvr>
                                        <p:cTn id="77" dur="500"/>
                                        <p:tgtEl>
                                          <p:spTgt spid="23">
                                            <p:bg/>
                                          </p:spTgt>
                                        </p:tgtEl>
                                      </p:cBhvr>
                                    </p:animEffect>
                                  </p:childTnLst>
                                </p:cTn>
                              </p:par>
                            </p:childTnLst>
                          </p:cTn>
                        </p:par>
                        <p:par>
                          <p:cTn id="78" fill="hold">
                            <p:stCondLst>
                              <p:cond delay="4250"/>
                            </p:stCondLst>
                            <p:childTnLst>
                              <p:par>
                                <p:cTn id="79" presetID="14" presetClass="entr" presetSubtype="10" fill="hold" grpId="0" nodeType="afterEffect">
                                  <p:stCondLst>
                                    <p:cond delay="0"/>
                                  </p:stCondLst>
                                  <p:childTnLst>
                                    <p:set>
                                      <p:cBhvr>
                                        <p:cTn id="80" dur="1" fill="hold">
                                          <p:stCondLst>
                                            <p:cond delay="0"/>
                                          </p:stCondLst>
                                        </p:cTn>
                                        <p:tgtEl>
                                          <p:spTgt spid="23">
                                            <p:txEl>
                                              <p:pRg st="0" end="0"/>
                                            </p:txEl>
                                          </p:spTgt>
                                        </p:tgtEl>
                                        <p:attrNameLst>
                                          <p:attrName>style.visibility</p:attrName>
                                        </p:attrNameLst>
                                      </p:cBhvr>
                                      <p:to>
                                        <p:strVal val="visible"/>
                                      </p:to>
                                    </p:set>
                                    <p:animEffect transition="in" filter="randombar(horizontal)">
                                      <p:cBhvr>
                                        <p:cTn id="81" dur="500"/>
                                        <p:tgtEl>
                                          <p:spTgt spid="23">
                                            <p:txEl>
                                              <p:pRg st="0" end="0"/>
                                            </p:txEl>
                                          </p:spTgt>
                                        </p:tgtEl>
                                      </p:cBhvr>
                                    </p:animEffect>
                                  </p:childTnLst>
                                </p:cTn>
                              </p:par>
                            </p:childTnLst>
                          </p:cTn>
                        </p:par>
                        <p:par>
                          <p:cTn id="82" fill="hold">
                            <p:stCondLst>
                              <p:cond delay="4750"/>
                            </p:stCondLst>
                            <p:childTnLst>
                              <p:par>
                                <p:cTn id="83" presetID="14" presetClass="entr" presetSubtype="10" fill="hold" grpId="0" nodeType="afterEffect">
                                  <p:stCondLst>
                                    <p:cond delay="0"/>
                                  </p:stCondLst>
                                  <p:childTnLst>
                                    <p:set>
                                      <p:cBhvr>
                                        <p:cTn id="84" dur="1" fill="hold">
                                          <p:stCondLst>
                                            <p:cond delay="0"/>
                                          </p:stCondLst>
                                        </p:cTn>
                                        <p:tgtEl>
                                          <p:spTgt spid="24">
                                            <p:txEl>
                                              <p:pRg st="0" end="0"/>
                                            </p:txEl>
                                          </p:spTgt>
                                        </p:tgtEl>
                                        <p:attrNameLst>
                                          <p:attrName>style.visibility</p:attrName>
                                        </p:attrNameLst>
                                      </p:cBhvr>
                                      <p:to>
                                        <p:strVal val="visible"/>
                                      </p:to>
                                    </p:set>
                                    <p:animEffect transition="in" filter="randombar(horizontal)">
                                      <p:cBhvr>
                                        <p:cTn id="85"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16" grpId="0" build="p" animBg="1">
        <p:tmplLst>
          <p:tmpl>
            <p:tnLst>
              <p:par>
                <p:cTn presetID="14" presetClass="entr" presetSubtype="1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randombar(horizontal)">
                      <p:cBhvr>
                        <p:cTn dur="500"/>
                        <p:tgtEl>
                          <p:spTgt spid="16"/>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randombar(horizontal)">
                      <p:cBhvr>
                        <p:cTn dur="500"/>
                        <p:tgtEl>
                          <p:spTgt spid="16"/>
                        </p:tgtEl>
                      </p:cBhvr>
                    </p:animEffect>
                  </p:childTnLst>
                </p:cTn>
              </p:par>
            </p:tnLst>
          </p:tmpl>
        </p:tmplLst>
      </p:bldP>
      <p:bldP spid="18" grpId="0" build="p" animBg="1">
        <p:tmplLst>
          <p:tmpl>
            <p:tnLst>
              <p:par>
                <p:cTn presetID="14" presetClass="entr" presetSubtype="1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randombar(horizontal)">
                      <p:cBhvr>
                        <p:cTn dur="500"/>
                        <p:tgtEl>
                          <p:spTgt spid="18"/>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randombar(horizontal)">
                      <p:cBhvr>
                        <p:cTn dur="500"/>
                        <p:tgtEl>
                          <p:spTgt spid="18"/>
                        </p:tgtEl>
                      </p:cBhvr>
                    </p:animEffect>
                  </p:childTnLst>
                </p:cTn>
              </p:par>
            </p:tnLst>
          </p:tmpl>
        </p:tmplLst>
      </p:bldP>
      <p:bldP spid="25" grpId="0" build="p">
        <p:tmplLst>
          <p:tmpl lvl="1">
            <p:tnLst>
              <p:par>
                <p:cTn presetID="14" presetClass="entr" presetSubtype="1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randombar(horizontal)">
                      <p:cBhvr>
                        <p:cTn dur="500"/>
                        <p:tgtEl>
                          <p:spTgt spid="25"/>
                        </p:tgtEl>
                      </p:cBhvr>
                    </p:animEffect>
                  </p:childTnLst>
                </p:cTn>
              </p:par>
            </p:tnLst>
          </p:tmpl>
        </p:tmplLst>
      </p:bldP>
      <p:bldP spid="26" grpId="0" build="p">
        <p:tmplLst>
          <p:tmpl lvl="1">
            <p:tnLst>
              <p:par>
                <p:cTn presetID="14" presetClass="entr" presetSubtype="1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randombar(horizontal)">
                      <p:cBhvr>
                        <p:cTn dur="500"/>
                        <p:tgtEl>
                          <p:spTgt spid="26"/>
                        </p:tgtEl>
                      </p:cBhvr>
                    </p:animEffect>
                  </p:childTnLst>
                </p:cTn>
              </p:par>
            </p:tnLst>
          </p:tmpl>
        </p:tmplLst>
      </p:bldP>
      <p:bldP spid="23" grpId="0" build="p" animBg="1">
        <p:tmplLst>
          <p:tmpl>
            <p:tnLst>
              <p:par>
                <p:cTn presetID="14" presetClass="entr" presetSubtype="1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randombar(horizontal)">
                      <p:cBhvr>
                        <p:cTn dur="500"/>
                        <p:tgtEl>
                          <p:spTgt spid="23"/>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randombar(horizontal)">
                      <p:cBhvr>
                        <p:cTn dur="500"/>
                        <p:tgtEl>
                          <p:spTgt spid="23"/>
                        </p:tgtEl>
                      </p:cBhvr>
                    </p:animEffect>
                  </p:childTnLst>
                </p:cTn>
              </p:par>
            </p:tnLst>
          </p:tmpl>
        </p:tmplLst>
      </p:bldP>
      <p:bldP spid="24" grpId="0" build="p">
        <p:tmplLst>
          <p:tmpl lvl="1">
            <p:tnLst>
              <p:par>
                <p:cTn presetID="14" presetClass="entr" presetSubtype="1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randombar(horizontal)">
                      <p:cBhvr>
                        <p:cTn dur="500"/>
                        <p:tgtEl>
                          <p:spTgt spid="24"/>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 Column - Vertic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23" name="テキスト プレースホルダー 22"/>
          <p:cNvSpPr>
            <a:spLocks noGrp="1"/>
          </p:cNvSpPr>
          <p:nvPr>
            <p:ph type="body" sz="quarter" idx="13" hasCustomPrompt="1"/>
          </p:nvPr>
        </p:nvSpPr>
        <p:spPr>
          <a:xfrm>
            <a:off x="1356978" y="2551212"/>
            <a:ext cx="5265948" cy="6243067"/>
          </a:xfrm>
        </p:spPr>
        <p:txBody>
          <a:bodyPr anchor="ctr">
            <a:normAutofit/>
          </a:bodyPr>
          <a:lstStyle>
            <a:lvl1pPr algn="l">
              <a:defRPr sz="4400">
                <a:latin typeface="Aleo-BoldItalic" pitchFamily="34" charset="0"/>
              </a:defRPr>
            </a:lvl1pPr>
          </a:lstStyle>
          <a:p>
            <a:pPr lvl="0"/>
            <a:r>
              <a:rPr lang="en-US" dirty="0" smtClean="0"/>
              <a:t>“Text Here”</a:t>
            </a:r>
            <a:endParaRPr lang="en-US" dirty="0"/>
          </a:p>
        </p:txBody>
      </p:sp>
      <p:sp>
        <p:nvSpPr>
          <p:cNvPr id="25" name="テキスト プレースホルダー 5"/>
          <p:cNvSpPr>
            <a:spLocks noGrp="1"/>
          </p:cNvSpPr>
          <p:nvPr>
            <p:ph type="body" sz="quarter" idx="14" hasCustomPrompt="1"/>
          </p:nvPr>
        </p:nvSpPr>
        <p:spPr>
          <a:xfrm>
            <a:off x="6694934" y="4304948"/>
            <a:ext cx="10738556" cy="2782768"/>
          </a:xfrm>
        </p:spPr>
        <p:txBody>
          <a:bodyPr anchor="ctr"/>
          <a:lstStyle>
            <a:lvl1pPr algn="l">
              <a:defRPr baseline="0"/>
            </a:lvl1pPr>
          </a:lstStyle>
          <a:p>
            <a:pPr lvl="0"/>
            <a:r>
              <a:rPr lang="en-US" dirty="0" smtClean="0"/>
              <a:t>Text Here</a:t>
            </a:r>
            <a:endParaRPr lang="en-US" dirty="0"/>
          </a:p>
        </p:txBody>
      </p:sp>
    </p:spTree>
    <p:extLst>
      <p:ext uri="{BB962C8B-B14F-4D97-AF65-F5344CB8AC3E}">
        <p14:creationId xmlns:p14="http://schemas.microsoft.com/office/powerpoint/2010/main" val="184140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23">
                                            <p:txEl>
                                              <p:pRg st="0" end="0"/>
                                            </p:txEl>
                                          </p:spTgt>
                                        </p:tgtEl>
                                        <p:attrNameLst>
                                          <p:attrName>style.visibility</p:attrName>
                                        </p:attrNameLst>
                                      </p:cBhvr>
                                      <p:to>
                                        <p:strVal val="visible"/>
                                      </p:to>
                                    </p:set>
                                    <p:animEffect transition="in" filter="fade">
                                      <p:cBhvr>
                                        <p:cTn id="52" dur="500"/>
                                        <p:tgtEl>
                                          <p:spTgt spid="23">
                                            <p:txEl>
                                              <p:pRg st="0" end="0"/>
                                            </p:txEl>
                                          </p:spTgt>
                                        </p:tgtEl>
                                      </p:cBhvr>
                                    </p:animEffect>
                                  </p:childTnLst>
                                </p:cTn>
                              </p:par>
                              <p:par>
                                <p:cTn id="53" presetID="10" presetClass="entr" presetSubtype="0" fill="hold" grpId="0" nodeType="withEffect">
                                  <p:stCondLst>
                                    <p:cond delay="500"/>
                                  </p:stCondLst>
                                  <p:childTnLst>
                                    <p:set>
                                      <p:cBhvr>
                                        <p:cTn id="54" dur="1" fill="hold">
                                          <p:stCondLst>
                                            <p:cond delay="0"/>
                                          </p:stCondLst>
                                        </p:cTn>
                                        <p:tgtEl>
                                          <p:spTgt spid="25">
                                            <p:txEl>
                                              <p:pRg st="0" end="0"/>
                                            </p:txEl>
                                          </p:spTgt>
                                        </p:tgtEl>
                                        <p:attrNameLst>
                                          <p:attrName>style.visibility</p:attrName>
                                        </p:attrNameLst>
                                      </p:cBhvr>
                                      <p:to>
                                        <p:strVal val="visible"/>
                                      </p:to>
                                    </p:set>
                                    <p:animEffect transition="in" filter="fade">
                                      <p:cBhvr>
                                        <p:cTn id="55"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23" grpId="0" build="p">
        <p:tmplLst>
          <p:tmpl lvl="1">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5" grpId="0" build="p">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 Column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23" name="テキスト プレースホルダー 22"/>
          <p:cNvSpPr>
            <a:spLocks noGrp="1"/>
          </p:cNvSpPr>
          <p:nvPr>
            <p:ph type="body" sz="quarter" idx="13" hasCustomPrompt="1"/>
          </p:nvPr>
        </p:nvSpPr>
        <p:spPr>
          <a:xfrm>
            <a:off x="1006302" y="3631332"/>
            <a:ext cx="16427188" cy="1080120"/>
          </a:xfrm>
        </p:spPr>
        <p:txBody>
          <a:bodyPr anchor="ctr">
            <a:normAutofit/>
          </a:bodyPr>
          <a:lstStyle>
            <a:lvl1pPr algn="ctr">
              <a:defRPr sz="4400">
                <a:latin typeface="Aleo-BoldItalic" pitchFamily="34" charset="0"/>
              </a:defRPr>
            </a:lvl1pPr>
          </a:lstStyle>
          <a:p>
            <a:pPr lvl="0"/>
            <a:r>
              <a:rPr lang="en-US" dirty="0" smtClean="0"/>
              <a:t>“Text Here”</a:t>
            </a:r>
            <a:endParaRPr lang="en-US" dirty="0"/>
          </a:p>
        </p:txBody>
      </p:sp>
      <p:sp>
        <p:nvSpPr>
          <p:cNvPr id="6" name="テキスト プレースホルダー 5"/>
          <p:cNvSpPr>
            <a:spLocks noGrp="1"/>
          </p:cNvSpPr>
          <p:nvPr>
            <p:ph type="body" sz="quarter" idx="14" hasCustomPrompt="1"/>
          </p:nvPr>
        </p:nvSpPr>
        <p:spPr>
          <a:xfrm>
            <a:off x="1015666" y="4664988"/>
            <a:ext cx="16417824" cy="2782768"/>
          </a:xfrm>
        </p:spPr>
        <p:txBody>
          <a:bodyPr/>
          <a:lstStyle>
            <a:lvl1pPr algn="ctr">
              <a:defRPr baseline="0"/>
            </a:lvl1pPr>
          </a:lstStyle>
          <a:p>
            <a:pPr lvl="0"/>
            <a:r>
              <a:rPr lang="en-US" dirty="0" smtClean="0"/>
              <a:t>Text Here</a:t>
            </a:r>
            <a:endParaRPr lang="en-US" dirty="0"/>
          </a:p>
        </p:txBody>
      </p:sp>
    </p:spTree>
    <p:extLst>
      <p:ext uri="{BB962C8B-B14F-4D97-AF65-F5344CB8AC3E}">
        <p14:creationId xmlns:p14="http://schemas.microsoft.com/office/powerpoint/2010/main" val="3975104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23">
                                            <p:txEl>
                                              <p:pRg st="0" end="0"/>
                                            </p:txEl>
                                          </p:spTgt>
                                        </p:tgtEl>
                                        <p:attrNameLst>
                                          <p:attrName>style.visibility</p:attrName>
                                        </p:attrNameLst>
                                      </p:cBhvr>
                                      <p:to>
                                        <p:strVal val="visible"/>
                                      </p:to>
                                    </p:set>
                                    <p:animEffect transition="in" filter="fade">
                                      <p:cBhvr>
                                        <p:cTn id="52" dur="500"/>
                                        <p:tgtEl>
                                          <p:spTgt spid="23">
                                            <p:txEl>
                                              <p:pRg st="0" end="0"/>
                                            </p:txEl>
                                          </p:spTgt>
                                        </p:tgtEl>
                                      </p:cBhvr>
                                    </p:animEffect>
                                  </p:childTnLst>
                                </p:cTn>
                              </p:par>
                              <p:par>
                                <p:cTn id="53" presetID="10" presetClass="entr" presetSubtype="0" fill="hold" grpId="0" nodeType="withEffect">
                                  <p:stCondLst>
                                    <p:cond delay="750"/>
                                  </p:stCondLst>
                                  <p:childTnLst>
                                    <p:set>
                                      <p:cBhvr>
                                        <p:cTn id="54" dur="1" fill="hold">
                                          <p:stCondLst>
                                            <p:cond delay="0"/>
                                          </p:stCondLst>
                                        </p:cTn>
                                        <p:tgtEl>
                                          <p:spTgt spid="6">
                                            <p:txEl>
                                              <p:pRg st="0" end="0"/>
                                            </p:txEl>
                                          </p:spTgt>
                                        </p:tgtEl>
                                        <p:attrNameLst>
                                          <p:attrName>style.visibility</p:attrName>
                                        </p:attrNameLst>
                                      </p:cBhvr>
                                      <p:to>
                                        <p:strVal val="visible"/>
                                      </p:to>
                                    </p:set>
                                    <p:animEffect transition="in" filter="fade">
                                      <p:cBhvr>
                                        <p:cTn id="5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23" grpId="0" build="p">
        <p:tmplLst>
          <p:tmpl lvl="1">
            <p:tnLst>
              <p:par>
                <p:cTn presetID="10" presetClass="entr" presetSubtype="0" fill="hold" nodeType="withEffect">
                  <p:stCondLst>
                    <p:cond delay="7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6" grpId="0" build="p">
        <p:tmplLst>
          <p:tmpl lvl="1">
            <p:tnLst>
              <p:par>
                <p:cTn presetID="10" presetClass="entr" presetSubtype="0" fill="hold" nodeType="withEffect">
                  <p:stCondLst>
                    <p:cond delay="7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 Horizontal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23" name="テキスト プレースホルダー 22"/>
          <p:cNvSpPr>
            <a:spLocks noGrp="1"/>
          </p:cNvSpPr>
          <p:nvPr>
            <p:ph type="body" sz="quarter" idx="13" hasCustomPrompt="1"/>
          </p:nvPr>
        </p:nvSpPr>
        <p:spPr>
          <a:xfrm>
            <a:off x="2590478" y="6007596"/>
            <a:ext cx="12599218" cy="1080120"/>
          </a:xfrm>
        </p:spPr>
        <p:txBody>
          <a:bodyPr anchor="ctr">
            <a:normAutofit/>
          </a:bodyPr>
          <a:lstStyle>
            <a:lvl1pPr algn="ctr">
              <a:defRPr sz="4400">
                <a:latin typeface="Aleo-BoldItalic" pitchFamily="34" charset="0"/>
              </a:defRPr>
            </a:lvl1pPr>
          </a:lstStyle>
          <a:p>
            <a:pPr lvl="0"/>
            <a:r>
              <a:rPr lang="en-US" dirty="0" smtClean="0"/>
              <a:t>“Text Here”</a:t>
            </a:r>
            <a:endParaRPr lang="en-US" dirty="0"/>
          </a:p>
        </p:txBody>
      </p:sp>
      <p:sp>
        <p:nvSpPr>
          <p:cNvPr id="6" name="テキスト プレースホルダー 5"/>
          <p:cNvSpPr>
            <a:spLocks noGrp="1"/>
          </p:cNvSpPr>
          <p:nvPr>
            <p:ph type="body" sz="quarter" idx="14" hasCustomPrompt="1"/>
          </p:nvPr>
        </p:nvSpPr>
        <p:spPr>
          <a:xfrm>
            <a:off x="2599842" y="7041252"/>
            <a:ext cx="12592036" cy="2782768"/>
          </a:xfrm>
        </p:spPr>
        <p:txBody>
          <a:bodyPr/>
          <a:lstStyle>
            <a:lvl1pPr algn="ctr">
              <a:defRPr baseline="0"/>
            </a:lvl1pPr>
          </a:lstStyle>
          <a:p>
            <a:pPr lvl="0"/>
            <a:r>
              <a:rPr lang="en-US" dirty="0" smtClean="0"/>
              <a:t>Text Here</a:t>
            </a:r>
            <a:endParaRPr lang="en-US" dirty="0"/>
          </a:p>
        </p:txBody>
      </p:sp>
    </p:spTree>
    <p:extLst>
      <p:ext uri="{BB962C8B-B14F-4D97-AF65-F5344CB8AC3E}">
        <p14:creationId xmlns:p14="http://schemas.microsoft.com/office/powerpoint/2010/main" val="3560573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23">
                                            <p:txEl>
                                              <p:pRg st="0" end="0"/>
                                            </p:txEl>
                                          </p:spTgt>
                                        </p:tgtEl>
                                        <p:attrNameLst>
                                          <p:attrName>style.visibility</p:attrName>
                                        </p:attrNameLst>
                                      </p:cBhvr>
                                      <p:to>
                                        <p:strVal val="visible"/>
                                      </p:to>
                                    </p:set>
                                    <p:animEffect transition="in" filter="fade">
                                      <p:cBhvr>
                                        <p:cTn id="52" dur="500"/>
                                        <p:tgtEl>
                                          <p:spTgt spid="23">
                                            <p:txEl>
                                              <p:pRg st="0" end="0"/>
                                            </p:txEl>
                                          </p:spTgt>
                                        </p:tgtEl>
                                      </p:cBhvr>
                                    </p:animEffect>
                                  </p:childTnLst>
                                </p:cTn>
                              </p:par>
                              <p:par>
                                <p:cTn id="53" presetID="10" presetClass="entr" presetSubtype="0" fill="hold" grpId="0" nodeType="withEffect">
                                  <p:stCondLst>
                                    <p:cond delay="750"/>
                                  </p:stCondLst>
                                  <p:childTnLst>
                                    <p:set>
                                      <p:cBhvr>
                                        <p:cTn id="54" dur="1" fill="hold">
                                          <p:stCondLst>
                                            <p:cond delay="0"/>
                                          </p:stCondLst>
                                        </p:cTn>
                                        <p:tgtEl>
                                          <p:spTgt spid="6">
                                            <p:txEl>
                                              <p:pRg st="0" end="0"/>
                                            </p:txEl>
                                          </p:spTgt>
                                        </p:tgtEl>
                                        <p:attrNameLst>
                                          <p:attrName>style.visibility</p:attrName>
                                        </p:attrNameLst>
                                      </p:cBhvr>
                                      <p:to>
                                        <p:strVal val="visible"/>
                                      </p:to>
                                    </p:set>
                                    <p:animEffect transition="in" filter="fade">
                                      <p:cBhvr>
                                        <p:cTn id="5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23" grpId="0" build="p">
        <p:tmplLst>
          <p:tmpl lvl="1">
            <p:tnLst>
              <p:par>
                <p:cTn presetID="10" presetClass="entr" presetSubtype="0" fill="hold" nodeType="withEffect">
                  <p:stCondLst>
                    <p:cond delay="7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6" grpId="0" build="p">
        <p:tmplLst>
          <p:tmpl lvl="1">
            <p:tnLst>
              <p:par>
                <p:cTn presetID="10" presetClass="entr" presetSubtype="0" fill="hold" nodeType="withEffect">
                  <p:stCondLst>
                    <p:cond delay="7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Tree>
    <p:extLst>
      <p:ext uri="{BB962C8B-B14F-4D97-AF65-F5344CB8AC3E}">
        <p14:creationId xmlns:p14="http://schemas.microsoft.com/office/powerpoint/2010/main" val="1191715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Image - 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8" name="図プレースホルダー 7"/>
          <p:cNvSpPr>
            <a:spLocks noGrp="1" noChangeAspect="1"/>
          </p:cNvSpPr>
          <p:nvPr>
            <p:ph type="pic" sz="quarter" idx="13" hasCustomPrompt="1"/>
          </p:nvPr>
        </p:nvSpPr>
        <p:spPr>
          <a:xfrm>
            <a:off x="2014538" y="2766889"/>
            <a:ext cx="5760516" cy="5760516"/>
          </a:xfrm>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smtClean="0"/>
              <a:t>Add Image</a:t>
            </a:r>
            <a:endParaRPr lang="en-US" dirty="0"/>
          </a:p>
        </p:txBody>
      </p:sp>
      <p:sp>
        <p:nvSpPr>
          <p:cNvPr id="25" name="テキスト プレースホルダー 5"/>
          <p:cNvSpPr>
            <a:spLocks noGrp="1"/>
          </p:cNvSpPr>
          <p:nvPr>
            <p:ph type="body" sz="quarter" idx="15" hasCustomPrompt="1"/>
          </p:nvPr>
        </p:nvSpPr>
        <p:spPr>
          <a:xfrm>
            <a:off x="8011092" y="2765632"/>
            <a:ext cx="8476929" cy="721683"/>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6" name="テキスト プレースホルダー 5"/>
          <p:cNvSpPr>
            <a:spLocks noGrp="1"/>
          </p:cNvSpPr>
          <p:nvPr>
            <p:ph type="body" sz="quarter" idx="16" hasCustomPrompt="1"/>
          </p:nvPr>
        </p:nvSpPr>
        <p:spPr>
          <a:xfrm>
            <a:off x="7991078" y="3631332"/>
            <a:ext cx="8496943" cy="5328592"/>
          </a:xfrm>
        </p:spPr>
        <p:txBody>
          <a:bodyPr anchor="t">
            <a:normAutofit/>
          </a:bodyPr>
          <a:lstStyle>
            <a:lvl1pPr algn="l">
              <a:defRPr sz="2400" baseline="0"/>
            </a:lvl1pPr>
          </a:lstStyle>
          <a:p>
            <a:pPr lvl="0"/>
            <a:r>
              <a:rPr lang="en-US" dirty="0" smtClean="0"/>
              <a:t>Text Here</a:t>
            </a:r>
            <a:endParaRPr lang="en-US" dirty="0"/>
          </a:p>
        </p:txBody>
      </p:sp>
      <p:sp>
        <p:nvSpPr>
          <p:cNvPr id="22" name="テキスト プレースホルダー 5"/>
          <p:cNvSpPr>
            <a:spLocks noGrp="1"/>
          </p:cNvSpPr>
          <p:nvPr>
            <p:ph type="body" sz="quarter" idx="14" hasCustomPrompt="1"/>
          </p:nvPr>
        </p:nvSpPr>
        <p:spPr>
          <a:xfrm rot="21288877">
            <a:off x="2253290" y="8210533"/>
            <a:ext cx="5760000" cy="766544"/>
          </a:xfrm>
          <a:gradFill flip="none" rotWithShape="1">
            <a:gsLst>
              <a:gs pos="0">
                <a:schemeClr val="accent1">
                  <a:alpha val="0"/>
                </a:schemeClr>
              </a:gs>
              <a:gs pos="50000">
                <a:schemeClr val="accent1"/>
              </a:gs>
              <a:gs pos="100000">
                <a:schemeClr val="accent1"/>
              </a:gs>
            </a:gsLst>
            <a:lin ang="0" scaled="0"/>
            <a:tileRect/>
          </a:gradFill>
          <a:effectLst>
            <a:outerShdw blurRad="76200" dir="18900000" sy="23000" kx="-1200000" algn="bl" rotWithShape="0">
              <a:prstClr val="black">
                <a:alpha val="20000"/>
              </a:prstClr>
            </a:outerShdw>
          </a:effectLst>
        </p:spPr>
        <p:txBody>
          <a:bodyPr>
            <a:normAutofit/>
          </a:bodyPr>
          <a:lstStyle>
            <a:lvl1pPr algn="r">
              <a:defRPr sz="3200" baseline="0">
                <a:solidFill>
                  <a:schemeClr val="bg1">
                    <a:lumMod val="85000"/>
                  </a:schemeClr>
                </a:solidFill>
                <a:latin typeface="Aleo-BoldItalic" pitchFamily="34" charset="0"/>
              </a:defRPr>
            </a:lvl1pPr>
          </a:lstStyle>
          <a:p>
            <a:pPr lvl="0"/>
            <a:r>
              <a:rPr lang="en-US" dirty="0" smtClean="0"/>
              <a:t>Caption Here</a:t>
            </a:r>
            <a:endParaRPr lang="en-US" dirty="0"/>
          </a:p>
        </p:txBody>
      </p:sp>
    </p:spTree>
    <p:extLst>
      <p:ext uri="{BB962C8B-B14F-4D97-AF65-F5344CB8AC3E}">
        <p14:creationId xmlns:p14="http://schemas.microsoft.com/office/powerpoint/2010/main" val="345063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childTnLst>
                          </p:cTn>
                        </p:par>
                        <p:par>
                          <p:cTn id="54" fill="hold">
                            <p:stCondLst>
                              <p:cond delay="1250"/>
                            </p:stCondLst>
                            <p:childTnLst>
                              <p:par>
                                <p:cTn id="55" presetID="22" presetClass="entr" presetSubtype="4" fill="hold" grpId="0" nodeType="afterEffect">
                                  <p:stCondLst>
                                    <p:cond delay="0"/>
                                  </p:stCondLst>
                                  <p:childTnLst>
                                    <p:set>
                                      <p:cBhvr>
                                        <p:cTn id="56" dur="1" fill="hold">
                                          <p:stCondLst>
                                            <p:cond delay="0"/>
                                          </p:stCondLst>
                                        </p:cTn>
                                        <p:tgtEl>
                                          <p:spTgt spid="22">
                                            <p:bg/>
                                          </p:spTgt>
                                        </p:tgtEl>
                                        <p:attrNameLst>
                                          <p:attrName>style.visibility</p:attrName>
                                        </p:attrNameLst>
                                      </p:cBhvr>
                                      <p:to>
                                        <p:strVal val="visible"/>
                                      </p:to>
                                    </p:set>
                                    <p:animEffect transition="in" filter="wipe(down)">
                                      <p:cBhvr>
                                        <p:cTn id="57" dur="500"/>
                                        <p:tgtEl>
                                          <p:spTgt spid="22">
                                            <p:bg/>
                                          </p:spTgt>
                                        </p:tgtEl>
                                      </p:cBhvr>
                                    </p:animEffect>
                                  </p:childTnLst>
                                </p:cTn>
                              </p:par>
                            </p:childTnLst>
                          </p:cTn>
                        </p:par>
                        <p:par>
                          <p:cTn id="58" fill="hold">
                            <p:stCondLst>
                              <p:cond delay="1750"/>
                            </p:stCondLst>
                            <p:childTnLst>
                              <p:par>
                                <p:cTn id="59" presetID="22" presetClass="entr" presetSubtype="4" fill="hold" grpId="0" nodeType="afterEffect">
                                  <p:stCondLst>
                                    <p:cond delay="0"/>
                                  </p:stCondLst>
                                  <p:childTnLst>
                                    <p:set>
                                      <p:cBhvr>
                                        <p:cTn id="60" dur="1" fill="hold">
                                          <p:stCondLst>
                                            <p:cond delay="0"/>
                                          </p:stCondLst>
                                        </p:cTn>
                                        <p:tgtEl>
                                          <p:spTgt spid="22">
                                            <p:txEl>
                                              <p:pRg st="0" end="0"/>
                                            </p:txEl>
                                          </p:spTgt>
                                        </p:tgtEl>
                                        <p:attrNameLst>
                                          <p:attrName>style.visibility</p:attrName>
                                        </p:attrNameLst>
                                      </p:cBhvr>
                                      <p:to>
                                        <p:strVal val="visible"/>
                                      </p:to>
                                    </p:set>
                                    <p:animEffect transition="in" filter="wipe(down)">
                                      <p:cBhvr>
                                        <p:cTn id="61" dur="500"/>
                                        <p:tgtEl>
                                          <p:spTgt spid="22">
                                            <p:txEl>
                                              <p:pRg st="0" end="0"/>
                                            </p:txEl>
                                          </p:spTgt>
                                        </p:tgtEl>
                                      </p:cBhvr>
                                    </p:animEffect>
                                  </p:childTnLst>
                                </p:cTn>
                              </p:par>
                            </p:childTnLst>
                          </p:cTn>
                        </p:par>
                        <p:par>
                          <p:cTn id="62" fill="hold">
                            <p:stCondLst>
                              <p:cond delay="2250"/>
                            </p:stCondLst>
                            <p:childTnLst>
                              <p:par>
                                <p:cTn id="63" presetID="42" presetClass="entr" presetSubtype="0" fill="hold" grpId="0" nodeType="afterEffect">
                                  <p:stCondLst>
                                    <p:cond delay="0"/>
                                  </p:stCondLst>
                                  <p:childTnLst>
                                    <p:set>
                                      <p:cBhvr>
                                        <p:cTn id="64" dur="1" fill="hold">
                                          <p:stCondLst>
                                            <p:cond delay="0"/>
                                          </p:stCondLst>
                                        </p:cTn>
                                        <p:tgtEl>
                                          <p:spTgt spid="25">
                                            <p:bg/>
                                          </p:spTgt>
                                        </p:tgtEl>
                                        <p:attrNameLst>
                                          <p:attrName>style.visibility</p:attrName>
                                        </p:attrNameLst>
                                      </p:cBhvr>
                                      <p:to>
                                        <p:strVal val="visible"/>
                                      </p:to>
                                    </p:set>
                                    <p:animEffect transition="in" filter="fade">
                                      <p:cBhvr>
                                        <p:cTn id="65" dur="500"/>
                                        <p:tgtEl>
                                          <p:spTgt spid="25">
                                            <p:bg/>
                                          </p:spTgt>
                                        </p:tgtEl>
                                      </p:cBhvr>
                                    </p:animEffect>
                                    <p:anim calcmode="lin" valueType="num">
                                      <p:cBhvr>
                                        <p:cTn id="66" dur="500" fill="hold"/>
                                        <p:tgtEl>
                                          <p:spTgt spid="25">
                                            <p:bg/>
                                          </p:spTgt>
                                        </p:tgtEl>
                                        <p:attrNameLst>
                                          <p:attrName>ppt_x</p:attrName>
                                        </p:attrNameLst>
                                      </p:cBhvr>
                                      <p:tavLst>
                                        <p:tav tm="0">
                                          <p:val>
                                            <p:strVal val="#ppt_x"/>
                                          </p:val>
                                        </p:tav>
                                        <p:tav tm="100000">
                                          <p:val>
                                            <p:strVal val="#ppt_x"/>
                                          </p:val>
                                        </p:tav>
                                      </p:tavLst>
                                    </p:anim>
                                    <p:anim calcmode="lin" valueType="num">
                                      <p:cBhvr>
                                        <p:cTn id="67" dur="500" fill="hold"/>
                                        <p:tgtEl>
                                          <p:spTgt spid="25">
                                            <p:bg/>
                                          </p:spTgt>
                                        </p:tgtEl>
                                        <p:attrNameLst>
                                          <p:attrName>ppt_y</p:attrName>
                                        </p:attrNameLst>
                                      </p:cBhvr>
                                      <p:tavLst>
                                        <p:tav tm="0">
                                          <p:val>
                                            <p:strVal val="#ppt_y+.1"/>
                                          </p:val>
                                        </p:tav>
                                        <p:tav tm="100000">
                                          <p:val>
                                            <p:strVal val="#ppt_y"/>
                                          </p:val>
                                        </p:tav>
                                      </p:tavLst>
                                    </p:anim>
                                  </p:childTnLst>
                                </p:cTn>
                              </p:par>
                            </p:childTnLst>
                          </p:cTn>
                        </p:par>
                        <p:par>
                          <p:cTn id="68" fill="hold">
                            <p:stCondLst>
                              <p:cond delay="2750"/>
                            </p:stCondLst>
                            <p:childTnLst>
                              <p:par>
                                <p:cTn id="69" presetID="42" presetClass="entr" presetSubtype="0" fill="hold" grpId="0" nodeType="afterEffect">
                                  <p:stCondLst>
                                    <p:cond delay="0"/>
                                  </p:stCondLst>
                                  <p:childTnLst>
                                    <p:set>
                                      <p:cBhvr>
                                        <p:cTn id="70" dur="1" fill="hold">
                                          <p:stCondLst>
                                            <p:cond delay="0"/>
                                          </p:stCondLst>
                                        </p:cTn>
                                        <p:tgtEl>
                                          <p:spTgt spid="25">
                                            <p:txEl>
                                              <p:pRg st="0" end="0"/>
                                            </p:txEl>
                                          </p:spTgt>
                                        </p:tgtEl>
                                        <p:attrNameLst>
                                          <p:attrName>style.visibility</p:attrName>
                                        </p:attrNameLst>
                                      </p:cBhvr>
                                      <p:to>
                                        <p:strVal val="visible"/>
                                      </p:to>
                                    </p:set>
                                    <p:animEffect transition="in" filter="fade">
                                      <p:cBhvr>
                                        <p:cTn id="71" dur="500"/>
                                        <p:tgtEl>
                                          <p:spTgt spid="25">
                                            <p:txEl>
                                              <p:pRg st="0" end="0"/>
                                            </p:txEl>
                                          </p:spTgt>
                                        </p:tgtEl>
                                      </p:cBhvr>
                                    </p:animEffect>
                                    <p:anim calcmode="lin" valueType="num">
                                      <p:cBhvr>
                                        <p:cTn id="72"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73" dur="500" fill="hold"/>
                                        <p:tgtEl>
                                          <p:spTgt spid="25">
                                            <p:txEl>
                                              <p:pRg st="0" end="0"/>
                                            </p:txEl>
                                          </p:spTgt>
                                        </p:tgtEl>
                                        <p:attrNameLst>
                                          <p:attrName>ppt_y</p:attrName>
                                        </p:attrNameLst>
                                      </p:cBhvr>
                                      <p:tavLst>
                                        <p:tav tm="0">
                                          <p:val>
                                            <p:strVal val="#ppt_y+.1"/>
                                          </p:val>
                                        </p:tav>
                                        <p:tav tm="100000">
                                          <p:val>
                                            <p:strVal val="#ppt_y"/>
                                          </p:val>
                                        </p:tav>
                                      </p:tavLst>
                                    </p:anim>
                                  </p:childTnLst>
                                </p:cTn>
                              </p:par>
                            </p:childTnLst>
                          </p:cTn>
                        </p:par>
                        <p:par>
                          <p:cTn id="74" fill="hold">
                            <p:stCondLst>
                              <p:cond delay="3250"/>
                            </p:stCondLst>
                            <p:childTnLst>
                              <p:par>
                                <p:cTn id="75" presetID="42" presetClass="entr" presetSubtype="0" fill="hold" grpId="0" nodeType="afterEffect">
                                  <p:stCondLst>
                                    <p:cond delay="0"/>
                                  </p:stCondLst>
                                  <p:childTnLst>
                                    <p:set>
                                      <p:cBhvr>
                                        <p:cTn id="76" dur="1" fill="hold">
                                          <p:stCondLst>
                                            <p:cond delay="0"/>
                                          </p:stCondLst>
                                        </p:cTn>
                                        <p:tgtEl>
                                          <p:spTgt spid="26">
                                            <p:txEl>
                                              <p:pRg st="0" end="0"/>
                                            </p:txEl>
                                          </p:spTgt>
                                        </p:tgtEl>
                                        <p:attrNameLst>
                                          <p:attrName>style.visibility</p:attrName>
                                        </p:attrNameLst>
                                      </p:cBhvr>
                                      <p:to>
                                        <p:strVal val="visible"/>
                                      </p:to>
                                    </p:set>
                                    <p:animEffect transition="in" filter="fade">
                                      <p:cBhvr>
                                        <p:cTn id="77" dur="500"/>
                                        <p:tgtEl>
                                          <p:spTgt spid="26">
                                            <p:txEl>
                                              <p:pRg st="0" end="0"/>
                                            </p:txEl>
                                          </p:spTgt>
                                        </p:tgtEl>
                                      </p:cBhvr>
                                    </p:animEffect>
                                    <p:anim calcmode="lin" valueType="num">
                                      <p:cBhvr>
                                        <p:cTn id="7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79" dur="500" fill="hold"/>
                                        <p:tgtEl>
                                          <p:spTgt spid="2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8" grpId="0"/>
      <p:bldP spid="25" grpId="0" build="p" animBg="1">
        <p:tmplLst>
          <p:tmpl>
            <p:tnLst>
              <p:par>
                <p:cTn presetID="42"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anim calcmode="lin" valueType="num">
                      <p:cBhvr>
                        <p:cTn dur="500" fill="hold"/>
                        <p:tgtEl>
                          <p:spTgt spid="25"/>
                        </p:tgtEl>
                        <p:attrNameLst>
                          <p:attrName>ppt_x</p:attrName>
                        </p:attrNameLst>
                      </p:cBhvr>
                      <p:tavLst>
                        <p:tav tm="0">
                          <p:val>
                            <p:strVal val="#ppt_x"/>
                          </p:val>
                        </p:tav>
                        <p:tav tm="100000">
                          <p:val>
                            <p:strVal val="#ppt_x"/>
                          </p:val>
                        </p:tav>
                      </p:tavLst>
                    </p:anim>
                    <p:anim calcmode="lin" valueType="num">
                      <p:cBhvr>
                        <p:cTn dur="500" fill="hold"/>
                        <p:tgtEl>
                          <p:spTgt spid="25"/>
                        </p:tgtEl>
                        <p:attrNameLst>
                          <p:attrName>ppt_y</p:attrName>
                        </p:attrNameLst>
                      </p:cBhvr>
                      <p:tavLst>
                        <p:tav tm="0">
                          <p:val>
                            <p:strVal val="#ppt_y+.1"/>
                          </p:val>
                        </p:tav>
                        <p:tav tm="100000">
                          <p:val>
                            <p:strVal val="#ppt_y"/>
                          </p:val>
                        </p:tav>
                      </p:tavLst>
                    </p:anim>
                  </p:childTnLst>
                </p:cTn>
              </p:par>
            </p:tnLst>
          </p:tmpl>
          <p:tmpl lvl="1">
            <p:tnLst>
              <p:par>
                <p:cTn presetID="42"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anim calcmode="lin" valueType="num">
                      <p:cBhvr>
                        <p:cTn dur="500" fill="hold"/>
                        <p:tgtEl>
                          <p:spTgt spid="25"/>
                        </p:tgtEl>
                        <p:attrNameLst>
                          <p:attrName>ppt_x</p:attrName>
                        </p:attrNameLst>
                      </p:cBhvr>
                      <p:tavLst>
                        <p:tav tm="0">
                          <p:val>
                            <p:strVal val="#ppt_x"/>
                          </p:val>
                        </p:tav>
                        <p:tav tm="100000">
                          <p:val>
                            <p:strVal val="#ppt_x"/>
                          </p:val>
                        </p:tav>
                      </p:tavLst>
                    </p:anim>
                    <p:anim calcmode="lin" valueType="num">
                      <p:cBhvr>
                        <p:cTn dur="500" fill="hold"/>
                        <p:tgtEl>
                          <p:spTgt spid="25"/>
                        </p:tgtEl>
                        <p:attrNameLst>
                          <p:attrName>ppt_y</p:attrName>
                        </p:attrNameLst>
                      </p:cBhvr>
                      <p:tavLst>
                        <p:tav tm="0">
                          <p:val>
                            <p:strVal val="#ppt_y+.1"/>
                          </p:val>
                        </p:tav>
                        <p:tav tm="100000">
                          <p:val>
                            <p:strVal val="#ppt_y"/>
                          </p:val>
                        </p:tav>
                      </p:tavLst>
                    </p:anim>
                  </p:childTnLst>
                </p:cTn>
              </p:par>
            </p:tnLst>
          </p:tmpl>
        </p:tmplLst>
      </p:bldP>
      <p:bldP spid="26" grpId="0" build="p">
        <p:tmplLst>
          <p:tmpl lvl="1">
            <p:tnLst>
              <p:par>
                <p:cTn presetID="42"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anim calcmode="lin" valueType="num">
                      <p:cBhvr>
                        <p:cTn dur="500" fill="hold"/>
                        <p:tgtEl>
                          <p:spTgt spid="26"/>
                        </p:tgtEl>
                        <p:attrNameLst>
                          <p:attrName>ppt_x</p:attrName>
                        </p:attrNameLst>
                      </p:cBhvr>
                      <p:tavLst>
                        <p:tav tm="0">
                          <p:val>
                            <p:strVal val="#ppt_x"/>
                          </p:val>
                        </p:tav>
                        <p:tav tm="100000">
                          <p:val>
                            <p:strVal val="#ppt_x"/>
                          </p:val>
                        </p:tav>
                      </p:tavLst>
                    </p:anim>
                    <p:anim calcmode="lin" valueType="num">
                      <p:cBhvr>
                        <p:cTn dur="500" fill="hold"/>
                        <p:tgtEl>
                          <p:spTgt spid="26"/>
                        </p:tgtEl>
                        <p:attrNameLst>
                          <p:attrName>ppt_y</p:attrName>
                        </p:attrNameLst>
                      </p:cBhvr>
                      <p:tavLst>
                        <p:tav tm="0">
                          <p:val>
                            <p:strVal val="#ppt_y+.1"/>
                          </p:val>
                        </p:tav>
                        <p:tav tm="100000">
                          <p:val>
                            <p:strVal val="#ppt_y"/>
                          </p:val>
                        </p:tav>
                      </p:tavLst>
                    </p:anim>
                  </p:childTnLst>
                </p:cTn>
              </p:par>
            </p:tnLst>
          </p:tmpl>
        </p:tmplLst>
      </p:bldP>
      <p:bldP spid="22" grpId="0" build="p" animBg="1">
        <p:tmplLst>
          <p:tmpl>
            <p:tnLst>
              <p:par>
                <p:cTn presetID="22" presetClass="entr" presetSubtype="4"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 lvl="1">
            <p:tnLst>
              <p:par>
                <p:cTn presetID="22" presetClass="entr" presetSubtype="4"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Images -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8" name="図プレースホルダー 7"/>
          <p:cNvSpPr>
            <a:spLocks noGrp="1" noChangeAspect="1"/>
          </p:cNvSpPr>
          <p:nvPr>
            <p:ph type="pic" sz="quarter" idx="13" hasCustomPrompt="1"/>
          </p:nvPr>
        </p:nvSpPr>
        <p:spPr>
          <a:xfrm>
            <a:off x="1006302" y="3064786"/>
            <a:ext cx="3374388"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smtClean="0"/>
              <a:t>Add Image</a:t>
            </a:r>
            <a:endParaRPr lang="en-US" dirty="0"/>
          </a:p>
        </p:txBody>
      </p:sp>
      <p:sp>
        <p:nvSpPr>
          <p:cNvPr id="22" name="テキスト プレースホルダー 5"/>
          <p:cNvSpPr>
            <a:spLocks noGrp="1"/>
          </p:cNvSpPr>
          <p:nvPr>
            <p:ph type="body" sz="quarter" idx="14" hasCustomPrompt="1"/>
          </p:nvPr>
        </p:nvSpPr>
        <p:spPr>
          <a:xfrm rot="21288877">
            <a:off x="448802" y="6347140"/>
            <a:ext cx="4354395" cy="607972"/>
          </a:xfrm>
          <a:gradFill flip="none" rotWithShape="1">
            <a:gsLst>
              <a:gs pos="0">
                <a:schemeClr val="accent1">
                  <a:alpha val="0"/>
                </a:schemeClr>
              </a:gs>
              <a:gs pos="50000">
                <a:schemeClr val="accent1"/>
              </a:gs>
              <a:gs pos="100000">
                <a:schemeClr val="accent1"/>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dirty="0" smtClean="0"/>
              <a:t>Caption Here</a:t>
            </a:r>
            <a:endParaRPr lang="en-US" dirty="0"/>
          </a:p>
        </p:txBody>
      </p:sp>
      <p:sp>
        <p:nvSpPr>
          <p:cNvPr id="18" name="図プレースホルダー 7"/>
          <p:cNvSpPr>
            <a:spLocks noGrp="1" noChangeAspect="1"/>
          </p:cNvSpPr>
          <p:nvPr>
            <p:ph type="pic" sz="quarter" idx="15" hasCustomPrompt="1"/>
          </p:nvPr>
        </p:nvSpPr>
        <p:spPr>
          <a:xfrm>
            <a:off x="5182766" y="4361276"/>
            <a:ext cx="3374388"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smtClean="0"/>
              <a:t>Add Image</a:t>
            </a:r>
            <a:endParaRPr lang="en-US" dirty="0"/>
          </a:p>
        </p:txBody>
      </p:sp>
      <p:sp>
        <p:nvSpPr>
          <p:cNvPr id="23" name="テキスト プレースホルダー 5"/>
          <p:cNvSpPr>
            <a:spLocks noGrp="1"/>
          </p:cNvSpPr>
          <p:nvPr>
            <p:ph type="body" sz="quarter" idx="16" hasCustomPrompt="1"/>
          </p:nvPr>
        </p:nvSpPr>
        <p:spPr>
          <a:xfrm rot="21288877">
            <a:off x="4625266" y="7643630"/>
            <a:ext cx="4354395" cy="607972"/>
          </a:xfrm>
          <a:gradFill flip="none" rotWithShape="1">
            <a:gsLst>
              <a:gs pos="0">
                <a:schemeClr val="accent2">
                  <a:alpha val="0"/>
                </a:schemeClr>
              </a:gs>
              <a:gs pos="50000">
                <a:schemeClr val="accent2"/>
              </a:gs>
              <a:gs pos="100000">
                <a:schemeClr val="accent2"/>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dirty="0" smtClean="0"/>
              <a:t>Caption Here</a:t>
            </a:r>
            <a:endParaRPr lang="en-US" dirty="0"/>
          </a:p>
        </p:txBody>
      </p:sp>
      <p:sp>
        <p:nvSpPr>
          <p:cNvPr id="24" name="図プレースホルダー 7"/>
          <p:cNvSpPr>
            <a:spLocks noGrp="1" noChangeAspect="1"/>
          </p:cNvSpPr>
          <p:nvPr>
            <p:ph type="pic" sz="quarter" idx="17" hasCustomPrompt="1"/>
          </p:nvPr>
        </p:nvSpPr>
        <p:spPr>
          <a:xfrm>
            <a:off x="9359230" y="2617184"/>
            <a:ext cx="3374388"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smtClean="0"/>
              <a:t>Add Image</a:t>
            </a:r>
            <a:endParaRPr lang="en-US" dirty="0"/>
          </a:p>
        </p:txBody>
      </p:sp>
      <p:sp>
        <p:nvSpPr>
          <p:cNvPr id="27" name="テキスト プレースホルダー 5"/>
          <p:cNvSpPr>
            <a:spLocks noGrp="1"/>
          </p:cNvSpPr>
          <p:nvPr>
            <p:ph type="body" sz="quarter" idx="18" hasCustomPrompt="1"/>
          </p:nvPr>
        </p:nvSpPr>
        <p:spPr>
          <a:xfrm rot="21288877">
            <a:off x="8801730" y="5899538"/>
            <a:ext cx="4354395" cy="607972"/>
          </a:xfrm>
          <a:gradFill flip="none" rotWithShape="1">
            <a:gsLst>
              <a:gs pos="0">
                <a:schemeClr val="accent3">
                  <a:alpha val="0"/>
                </a:schemeClr>
              </a:gs>
              <a:gs pos="50000">
                <a:schemeClr val="accent3"/>
              </a:gs>
              <a:gs pos="100000">
                <a:schemeClr val="accent3"/>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dirty="0" smtClean="0"/>
              <a:t>Caption Here</a:t>
            </a:r>
            <a:endParaRPr lang="en-US" dirty="0"/>
          </a:p>
        </p:txBody>
      </p:sp>
      <p:sp>
        <p:nvSpPr>
          <p:cNvPr id="28" name="図プレースホルダー 7"/>
          <p:cNvSpPr>
            <a:spLocks noGrp="1" noChangeAspect="1"/>
          </p:cNvSpPr>
          <p:nvPr>
            <p:ph type="pic" sz="quarter" idx="19" hasCustomPrompt="1"/>
          </p:nvPr>
        </p:nvSpPr>
        <p:spPr>
          <a:xfrm>
            <a:off x="13535694" y="3477508"/>
            <a:ext cx="3374388"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smtClean="0"/>
              <a:t>Add Image</a:t>
            </a:r>
            <a:endParaRPr lang="en-US" dirty="0"/>
          </a:p>
        </p:txBody>
      </p:sp>
      <p:sp>
        <p:nvSpPr>
          <p:cNvPr id="29" name="テキスト プレースホルダー 5"/>
          <p:cNvSpPr>
            <a:spLocks noGrp="1"/>
          </p:cNvSpPr>
          <p:nvPr>
            <p:ph type="body" sz="quarter" idx="20" hasCustomPrompt="1"/>
          </p:nvPr>
        </p:nvSpPr>
        <p:spPr>
          <a:xfrm rot="21288877">
            <a:off x="12978194" y="6759862"/>
            <a:ext cx="4354395" cy="607972"/>
          </a:xfrm>
          <a:gradFill flip="none" rotWithShape="1">
            <a:gsLst>
              <a:gs pos="0">
                <a:schemeClr val="accent4">
                  <a:alpha val="0"/>
                </a:schemeClr>
              </a:gs>
              <a:gs pos="50000">
                <a:schemeClr val="accent4"/>
              </a:gs>
              <a:gs pos="100000">
                <a:schemeClr val="accent4"/>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dirty="0" smtClean="0"/>
              <a:t>Caption Here</a:t>
            </a:r>
            <a:endParaRPr lang="en-US" dirty="0"/>
          </a:p>
        </p:txBody>
      </p:sp>
      <p:sp>
        <p:nvSpPr>
          <p:cNvPr id="30" name="テキスト プレースホルダー 5"/>
          <p:cNvSpPr>
            <a:spLocks noGrp="1"/>
          </p:cNvSpPr>
          <p:nvPr>
            <p:ph type="body" sz="quarter" idx="21" hasCustomPrompt="1"/>
          </p:nvPr>
        </p:nvSpPr>
        <p:spPr>
          <a:xfrm>
            <a:off x="934294" y="7303740"/>
            <a:ext cx="3456384" cy="1440160"/>
          </a:xfrm>
        </p:spPr>
        <p:txBody>
          <a:bodyPr anchor="t">
            <a:normAutofit/>
          </a:bodyPr>
          <a:lstStyle>
            <a:lvl1pPr algn="l">
              <a:defRPr sz="2000" baseline="0"/>
            </a:lvl1pPr>
          </a:lstStyle>
          <a:p>
            <a:pPr lvl="0"/>
            <a:r>
              <a:rPr lang="en-US" dirty="0" smtClean="0"/>
              <a:t>Text Here</a:t>
            </a:r>
            <a:endParaRPr lang="en-US" dirty="0"/>
          </a:p>
        </p:txBody>
      </p:sp>
      <p:sp>
        <p:nvSpPr>
          <p:cNvPr id="31" name="テキスト プレースホルダー 5"/>
          <p:cNvSpPr>
            <a:spLocks noGrp="1"/>
          </p:cNvSpPr>
          <p:nvPr>
            <p:ph type="body" sz="quarter" idx="22" hasCustomPrompt="1"/>
          </p:nvPr>
        </p:nvSpPr>
        <p:spPr>
          <a:xfrm>
            <a:off x="5038752" y="8599884"/>
            <a:ext cx="3456384" cy="1440160"/>
          </a:xfrm>
        </p:spPr>
        <p:txBody>
          <a:bodyPr anchor="t">
            <a:normAutofit/>
          </a:bodyPr>
          <a:lstStyle>
            <a:lvl1pPr algn="l">
              <a:defRPr sz="2000" baseline="0"/>
            </a:lvl1pPr>
          </a:lstStyle>
          <a:p>
            <a:pPr lvl="0"/>
            <a:r>
              <a:rPr lang="en-US" dirty="0" smtClean="0"/>
              <a:t>Text Here</a:t>
            </a:r>
            <a:endParaRPr lang="en-US" dirty="0"/>
          </a:p>
        </p:txBody>
      </p:sp>
      <p:sp>
        <p:nvSpPr>
          <p:cNvPr id="32" name="テキスト プレースホルダー 5"/>
          <p:cNvSpPr>
            <a:spLocks noGrp="1"/>
          </p:cNvSpPr>
          <p:nvPr>
            <p:ph type="body" sz="quarter" idx="23" hasCustomPrompt="1"/>
          </p:nvPr>
        </p:nvSpPr>
        <p:spPr>
          <a:xfrm>
            <a:off x="9287224" y="6871692"/>
            <a:ext cx="3456384" cy="1440160"/>
          </a:xfrm>
        </p:spPr>
        <p:txBody>
          <a:bodyPr anchor="t">
            <a:normAutofit/>
          </a:bodyPr>
          <a:lstStyle>
            <a:lvl1pPr algn="l">
              <a:defRPr sz="2000" baseline="0"/>
            </a:lvl1pPr>
          </a:lstStyle>
          <a:p>
            <a:pPr lvl="0"/>
            <a:r>
              <a:rPr lang="en-US" dirty="0" smtClean="0"/>
              <a:t>Text Here</a:t>
            </a:r>
            <a:endParaRPr lang="en-US" dirty="0"/>
          </a:p>
        </p:txBody>
      </p:sp>
      <p:sp>
        <p:nvSpPr>
          <p:cNvPr id="33" name="テキスト プレースホルダー 5"/>
          <p:cNvSpPr>
            <a:spLocks noGrp="1"/>
          </p:cNvSpPr>
          <p:nvPr>
            <p:ph type="body" sz="quarter" idx="24" hasCustomPrompt="1"/>
          </p:nvPr>
        </p:nvSpPr>
        <p:spPr>
          <a:xfrm>
            <a:off x="13463687" y="7591772"/>
            <a:ext cx="3456384" cy="1440160"/>
          </a:xfrm>
        </p:spPr>
        <p:txBody>
          <a:bodyPr anchor="t">
            <a:normAutofit/>
          </a:bodyPr>
          <a:lstStyle>
            <a:lvl1pPr algn="l">
              <a:defRPr sz="2000" baseline="0"/>
            </a:lvl1pPr>
          </a:lstStyle>
          <a:p>
            <a:pPr lvl="0"/>
            <a:r>
              <a:rPr lang="en-US" dirty="0" smtClean="0"/>
              <a:t>Text Here</a:t>
            </a:r>
            <a:endParaRPr lang="en-US" dirty="0"/>
          </a:p>
        </p:txBody>
      </p:sp>
    </p:spTree>
    <p:extLst>
      <p:ext uri="{BB962C8B-B14F-4D97-AF65-F5344CB8AC3E}">
        <p14:creationId xmlns:p14="http://schemas.microsoft.com/office/powerpoint/2010/main" val="3984093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22">
                                            <p:bg/>
                                          </p:spTgt>
                                        </p:tgtEl>
                                        <p:attrNameLst>
                                          <p:attrName>style.visibility</p:attrName>
                                        </p:attrNameLst>
                                      </p:cBhvr>
                                      <p:to>
                                        <p:strVal val="visible"/>
                                      </p:to>
                                    </p:set>
                                    <p:animEffect transition="in" filter="wipe(down)">
                                      <p:cBhvr>
                                        <p:cTn id="56" dur="500"/>
                                        <p:tgtEl>
                                          <p:spTgt spid="22">
                                            <p:bg/>
                                          </p:spTgt>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22">
                                            <p:txEl>
                                              <p:pRg st="0" end="0"/>
                                            </p:txEl>
                                          </p:spTgt>
                                        </p:tgtEl>
                                        <p:attrNameLst>
                                          <p:attrName>style.visibility</p:attrName>
                                        </p:attrNameLst>
                                      </p:cBhvr>
                                      <p:to>
                                        <p:strVal val="visible"/>
                                      </p:to>
                                    </p:set>
                                    <p:animEffect transition="in" filter="wipe(down)">
                                      <p:cBhvr>
                                        <p:cTn id="59" dur="500"/>
                                        <p:tgtEl>
                                          <p:spTgt spid="22">
                                            <p:txEl>
                                              <p:pRg st="0" end="0"/>
                                            </p:txEl>
                                          </p:spTgt>
                                        </p:tgtEl>
                                      </p:cBhvr>
                                    </p:animEffect>
                                  </p:childTnLst>
                                </p:cTn>
                              </p:par>
                            </p:childTnLst>
                          </p:cTn>
                        </p:par>
                        <p:par>
                          <p:cTn id="60" fill="hold">
                            <p:stCondLst>
                              <p:cond delay="1250"/>
                            </p:stCondLst>
                            <p:childTnLst>
                              <p:par>
                                <p:cTn id="61" presetID="10" presetClass="entr" presetSubtype="0" fill="hold" grpId="0" nodeType="after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23">
                                            <p:bg/>
                                          </p:spTgt>
                                        </p:tgtEl>
                                        <p:attrNameLst>
                                          <p:attrName>style.visibility</p:attrName>
                                        </p:attrNameLst>
                                      </p:cBhvr>
                                      <p:to>
                                        <p:strVal val="visible"/>
                                      </p:to>
                                    </p:set>
                                    <p:animEffect transition="in" filter="wipe(down)">
                                      <p:cBhvr>
                                        <p:cTn id="66" dur="500"/>
                                        <p:tgtEl>
                                          <p:spTgt spid="23">
                                            <p:bg/>
                                          </p:spTgt>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23">
                                            <p:txEl>
                                              <p:pRg st="0" end="0"/>
                                            </p:txEl>
                                          </p:spTgt>
                                        </p:tgtEl>
                                        <p:attrNameLst>
                                          <p:attrName>style.visibility</p:attrName>
                                        </p:attrNameLst>
                                      </p:cBhvr>
                                      <p:to>
                                        <p:strVal val="visible"/>
                                      </p:to>
                                    </p:set>
                                    <p:animEffect transition="in" filter="wipe(down)">
                                      <p:cBhvr>
                                        <p:cTn id="69" dur="500"/>
                                        <p:tgtEl>
                                          <p:spTgt spid="23">
                                            <p:txEl>
                                              <p:pRg st="0" end="0"/>
                                            </p:txEl>
                                          </p:spTgt>
                                        </p:tgtEl>
                                      </p:cBhvr>
                                    </p:animEffect>
                                  </p:childTnLst>
                                </p:cTn>
                              </p:par>
                            </p:childTnLst>
                          </p:cTn>
                        </p:par>
                        <p:par>
                          <p:cTn id="70" fill="hold">
                            <p:stCondLst>
                              <p:cond delay="1750"/>
                            </p:stCondLst>
                            <p:childTnLst>
                              <p:par>
                                <p:cTn id="71" presetID="10" presetClass="entr" presetSubtype="0" fill="hold" grpId="0" nodeType="after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fade">
                                      <p:cBhvr>
                                        <p:cTn id="73" dur="500"/>
                                        <p:tgtEl>
                                          <p:spTgt spid="24"/>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27">
                                            <p:bg/>
                                          </p:spTgt>
                                        </p:tgtEl>
                                        <p:attrNameLst>
                                          <p:attrName>style.visibility</p:attrName>
                                        </p:attrNameLst>
                                      </p:cBhvr>
                                      <p:to>
                                        <p:strVal val="visible"/>
                                      </p:to>
                                    </p:set>
                                    <p:animEffect transition="in" filter="wipe(down)">
                                      <p:cBhvr>
                                        <p:cTn id="76" dur="500"/>
                                        <p:tgtEl>
                                          <p:spTgt spid="27">
                                            <p:bg/>
                                          </p:spTgt>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27">
                                            <p:txEl>
                                              <p:pRg st="0" end="0"/>
                                            </p:txEl>
                                          </p:spTgt>
                                        </p:tgtEl>
                                        <p:attrNameLst>
                                          <p:attrName>style.visibility</p:attrName>
                                        </p:attrNameLst>
                                      </p:cBhvr>
                                      <p:to>
                                        <p:strVal val="visible"/>
                                      </p:to>
                                    </p:set>
                                    <p:animEffect transition="in" filter="wipe(down)">
                                      <p:cBhvr>
                                        <p:cTn id="79" dur="500"/>
                                        <p:tgtEl>
                                          <p:spTgt spid="27">
                                            <p:txEl>
                                              <p:pRg st="0" end="0"/>
                                            </p:txEl>
                                          </p:spTgt>
                                        </p:tgtEl>
                                      </p:cBhvr>
                                    </p:animEffect>
                                  </p:childTnLst>
                                </p:cTn>
                              </p:par>
                            </p:childTnLst>
                          </p:cTn>
                        </p:par>
                        <p:par>
                          <p:cTn id="80" fill="hold">
                            <p:stCondLst>
                              <p:cond delay="2250"/>
                            </p:stCondLst>
                            <p:childTnLst>
                              <p:par>
                                <p:cTn id="81" presetID="10" presetClass="entr" presetSubtype="0" fill="hold" grpId="0" nodeType="after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500"/>
                                        <p:tgtEl>
                                          <p:spTgt spid="28"/>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29">
                                            <p:bg/>
                                          </p:spTgt>
                                        </p:tgtEl>
                                        <p:attrNameLst>
                                          <p:attrName>style.visibility</p:attrName>
                                        </p:attrNameLst>
                                      </p:cBhvr>
                                      <p:to>
                                        <p:strVal val="visible"/>
                                      </p:to>
                                    </p:set>
                                    <p:animEffect transition="in" filter="wipe(down)">
                                      <p:cBhvr>
                                        <p:cTn id="86" dur="500"/>
                                        <p:tgtEl>
                                          <p:spTgt spid="29">
                                            <p:bg/>
                                          </p:spTgt>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29">
                                            <p:txEl>
                                              <p:pRg st="0" end="0"/>
                                            </p:txEl>
                                          </p:spTgt>
                                        </p:tgtEl>
                                        <p:attrNameLst>
                                          <p:attrName>style.visibility</p:attrName>
                                        </p:attrNameLst>
                                      </p:cBhvr>
                                      <p:to>
                                        <p:strVal val="visible"/>
                                      </p:to>
                                    </p:set>
                                    <p:animEffect transition="in" filter="wipe(down)">
                                      <p:cBhvr>
                                        <p:cTn id="89" dur="500"/>
                                        <p:tgtEl>
                                          <p:spTgt spid="29">
                                            <p:txEl>
                                              <p:pRg st="0" end="0"/>
                                            </p:txEl>
                                          </p:spTgt>
                                        </p:tgtEl>
                                      </p:cBhvr>
                                    </p:animEffect>
                                  </p:childTnLst>
                                </p:cTn>
                              </p:par>
                            </p:childTnLst>
                          </p:cTn>
                        </p:par>
                        <p:par>
                          <p:cTn id="90" fill="hold">
                            <p:stCondLst>
                              <p:cond delay="2750"/>
                            </p:stCondLst>
                            <p:childTnLst>
                              <p:par>
                                <p:cTn id="91" presetID="42" presetClass="entr" presetSubtype="0" fill="hold" grpId="0" nodeType="afterEffect">
                                  <p:stCondLst>
                                    <p:cond delay="0"/>
                                  </p:stCondLst>
                                  <p:childTnLst>
                                    <p:set>
                                      <p:cBhvr>
                                        <p:cTn id="92" dur="1" fill="hold">
                                          <p:stCondLst>
                                            <p:cond delay="0"/>
                                          </p:stCondLst>
                                        </p:cTn>
                                        <p:tgtEl>
                                          <p:spTgt spid="30">
                                            <p:txEl>
                                              <p:pRg st="0" end="0"/>
                                            </p:txEl>
                                          </p:spTgt>
                                        </p:tgtEl>
                                        <p:attrNameLst>
                                          <p:attrName>style.visibility</p:attrName>
                                        </p:attrNameLst>
                                      </p:cBhvr>
                                      <p:to>
                                        <p:strVal val="visible"/>
                                      </p:to>
                                    </p:set>
                                    <p:animEffect transition="in" filter="fade">
                                      <p:cBhvr>
                                        <p:cTn id="93" dur="500"/>
                                        <p:tgtEl>
                                          <p:spTgt spid="30">
                                            <p:txEl>
                                              <p:pRg st="0" end="0"/>
                                            </p:txEl>
                                          </p:spTgt>
                                        </p:tgtEl>
                                      </p:cBhvr>
                                    </p:animEffect>
                                    <p:anim calcmode="lin" valueType="num">
                                      <p:cBhvr>
                                        <p:cTn id="94"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p:cTn id="95" dur="500" fill="hold"/>
                                        <p:tgtEl>
                                          <p:spTgt spid="30">
                                            <p:txEl>
                                              <p:pRg st="0" end="0"/>
                                            </p:txEl>
                                          </p:spTgt>
                                        </p:tgtEl>
                                        <p:attrNameLst>
                                          <p:attrName>ppt_y</p:attrName>
                                        </p:attrNameLst>
                                      </p:cBhvr>
                                      <p:tavLst>
                                        <p:tav tm="0">
                                          <p:val>
                                            <p:strVal val="#ppt_y+.1"/>
                                          </p:val>
                                        </p:tav>
                                        <p:tav tm="100000">
                                          <p:val>
                                            <p:strVal val="#ppt_y"/>
                                          </p:val>
                                        </p:tav>
                                      </p:tavLst>
                                    </p:anim>
                                  </p:childTnLst>
                                </p:cTn>
                              </p:par>
                            </p:childTnLst>
                          </p:cTn>
                        </p:par>
                        <p:par>
                          <p:cTn id="96" fill="hold">
                            <p:stCondLst>
                              <p:cond delay="3250"/>
                            </p:stCondLst>
                            <p:childTnLst>
                              <p:par>
                                <p:cTn id="97" presetID="42" presetClass="entr" presetSubtype="0" fill="hold" grpId="0" nodeType="afterEffect">
                                  <p:stCondLst>
                                    <p:cond delay="0"/>
                                  </p:stCondLst>
                                  <p:childTnLst>
                                    <p:set>
                                      <p:cBhvr>
                                        <p:cTn id="98" dur="1" fill="hold">
                                          <p:stCondLst>
                                            <p:cond delay="0"/>
                                          </p:stCondLst>
                                        </p:cTn>
                                        <p:tgtEl>
                                          <p:spTgt spid="31">
                                            <p:txEl>
                                              <p:pRg st="0" end="0"/>
                                            </p:txEl>
                                          </p:spTgt>
                                        </p:tgtEl>
                                        <p:attrNameLst>
                                          <p:attrName>style.visibility</p:attrName>
                                        </p:attrNameLst>
                                      </p:cBhvr>
                                      <p:to>
                                        <p:strVal val="visible"/>
                                      </p:to>
                                    </p:set>
                                    <p:animEffect transition="in" filter="fade">
                                      <p:cBhvr>
                                        <p:cTn id="99" dur="500"/>
                                        <p:tgtEl>
                                          <p:spTgt spid="31">
                                            <p:txEl>
                                              <p:pRg st="0" end="0"/>
                                            </p:txEl>
                                          </p:spTgt>
                                        </p:tgtEl>
                                      </p:cBhvr>
                                    </p:animEffect>
                                    <p:anim calcmode="lin" valueType="num">
                                      <p:cBhvr>
                                        <p:cTn id="100"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101" dur="50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par>
                          <p:cTn id="102" fill="hold">
                            <p:stCondLst>
                              <p:cond delay="3750"/>
                            </p:stCondLst>
                            <p:childTnLst>
                              <p:par>
                                <p:cTn id="103" presetID="42" presetClass="entr" presetSubtype="0" fill="hold" grpId="0" nodeType="afterEffect">
                                  <p:stCondLst>
                                    <p:cond delay="0"/>
                                  </p:stCondLst>
                                  <p:childTnLst>
                                    <p:set>
                                      <p:cBhvr>
                                        <p:cTn id="104" dur="1" fill="hold">
                                          <p:stCondLst>
                                            <p:cond delay="0"/>
                                          </p:stCondLst>
                                        </p:cTn>
                                        <p:tgtEl>
                                          <p:spTgt spid="32">
                                            <p:txEl>
                                              <p:pRg st="0" end="0"/>
                                            </p:txEl>
                                          </p:spTgt>
                                        </p:tgtEl>
                                        <p:attrNameLst>
                                          <p:attrName>style.visibility</p:attrName>
                                        </p:attrNameLst>
                                      </p:cBhvr>
                                      <p:to>
                                        <p:strVal val="visible"/>
                                      </p:to>
                                    </p:set>
                                    <p:animEffect transition="in" filter="fade">
                                      <p:cBhvr>
                                        <p:cTn id="105" dur="500"/>
                                        <p:tgtEl>
                                          <p:spTgt spid="32">
                                            <p:txEl>
                                              <p:pRg st="0" end="0"/>
                                            </p:txEl>
                                          </p:spTgt>
                                        </p:tgtEl>
                                      </p:cBhvr>
                                    </p:animEffect>
                                    <p:anim calcmode="lin" valueType="num">
                                      <p:cBhvr>
                                        <p:cTn id="10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p:cTn id="107" dur="500" fill="hold"/>
                                        <p:tgtEl>
                                          <p:spTgt spid="32">
                                            <p:txEl>
                                              <p:pRg st="0" end="0"/>
                                            </p:txEl>
                                          </p:spTgt>
                                        </p:tgtEl>
                                        <p:attrNameLst>
                                          <p:attrName>ppt_y</p:attrName>
                                        </p:attrNameLst>
                                      </p:cBhvr>
                                      <p:tavLst>
                                        <p:tav tm="0">
                                          <p:val>
                                            <p:strVal val="#ppt_y+.1"/>
                                          </p:val>
                                        </p:tav>
                                        <p:tav tm="100000">
                                          <p:val>
                                            <p:strVal val="#ppt_y"/>
                                          </p:val>
                                        </p:tav>
                                      </p:tavLst>
                                    </p:anim>
                                  </p:childTnLst>
                                </p:cTn>
                              </p:par>
                            </p:childTnLst>
                          </p:cTn>
                        </p:par>
                        <p:par>
                          <p:cTn id="108" fill="hold">
                            <p:stCondLst>
                              <p:cond delay="4250"/>
                            </p:stCondLst>
                            <p:childTnLst>
                              <p:par>
                                <p:cTn id="109" presetID="42" presetClass="entr" presetSubtype="0" fill="hold" grpId="0" nodeType="afterEffect">
                                  <p:stCondLst>
                                    <p:cond delay="0"/>
                                  </p:stCondLst>
                                  <p:childTnLst>
                                    <p:set>
                                      <p:cBhvr>
                                        <p:cTn id="110" dur="1" fill="hold">
                                          <p:stCondLst>
                                            <p:cond delay="0"/>
                                          </p:stCondLst>
                                        </p:cTn>
                                        <p:tgtEl>
                                          <p:spTgt spid="33">
                                            <p:txEl>
                                              <p:pRg st="0" end="0"/>
                                            </p:txEl>
                                          </p:spTgt>
                                        </p:tgtEl>
                                        <p:attrNameLst>
                                          <p:attrName>style.visibility</p:attrName>
                                        </p:attrNameLst>
                                      </p:cBhvr>
                                      <p:to>
                                        <p:strVal val="visible"/>
                                      </p:to>
                                    </p:set>
                                    <p:animEffect transition="in" filter="fade">
                                      <p:cBhvr>
                                        <p:cTn id="111" dur="500"/>
                                        <p:tgtEl>
                                          <p:spTgt spid="33">
                                            <p:txEl>
                                              <p:pRg st="0" end="0"/>
                                            </p:txEl>
                                          </p:spTgt>
                                        </p:tgtEl>
                                      </p:cBhvr>
                                    </p:animEffect>
                                    <p:anim calcmode="lin" valueType="num">
                                      <p:cBhvr>
                                        <p:cTn id="112"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p:cTn id="113" dur="500" fill="hold"/>
                                        <p:tgtEl>
                                          <p:spTgt spid="3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8" grpId="0"/>
      <p:bldP spid="22" grpId="0" build="p" animBg="1">
        <p:tmplLst>
          <p:tmpl>
            <p:tnLst>
              <p:par>
                <p:cTn presetID="22" presetClass="entr" presetSubtype="4"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 lvl="1">
            <p:tnLst>
              <p:par>
                <p:cTn presetID="22" presetClass="entr" presetSubtype="4"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Lst>
      </p:bldP>
      <p:bldP spid="18" grpId="0"/>
      <p:bldP spid="23" grpId="0" build="p" animBg="1">
        <p:tmplLst>
          <p:tmpl>
            <p:tnLst>
              <p:par>
                <p:cTn presetID="22" presetClass="entr" presetSubtype="4"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down)">
                      <p:cBhvr>
                        <p:cTn dur="500"/>
                        <p:tgtEl>
                          <p:spTgt spid="23"/>
                        </p:tgtEl>
                      </p:cBhvr>
                    </p:animEffect>
                  </p:childTnLst>
                </p:cTn>
              </p:par>
            </p:tnLst>
          </p:tmpl>
          <p:tmpl lvl="1">
            <p:tnLst>
              <p:par>
                <p:cTn presetID="22" presetClass="entr" presetSubtype="4"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down)">
                      <p:cBhvr>
                        <p:cTn dur="500"/>
                        <p:tgtEl>
                          <p:spTgt spid="23"/>
                        </p:tgtEl>
                      </p:cBhvr>
                    </p:animEffect>
                  </p:childTnLst>
                </p:cTn>
              </p:par>
            </p:tnLst>
          </p:tmpl>
        </p:tmplLst>
      </p:bldP>
      <p:bldP spid="24" grpId="0"/>
      <p:bldP spid="27" grpId="0" build="p" animBg="1">
        <p:tmplLst>
          <p:tmpl>
            <p:tnLst>
              <p:par>
                <p:cTn presetID="22" presetClass="entr" presetSubtype="4"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 lvl="1">
            <p:tnLst>
              <p:par>
                <p:cTn presetID="22" presetClass="entr" presetSubtype="4"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Lst>
      </p:bldP>
      <p:bldP spid="28" grpId="0"/>
      <p:bldP spid="29" grpId="0" build="p" animBg="1">
        <p:tmplLst>
          <p:tmpl>
            <p:tnLst>
              <p:par>
                <p:cTn presetID="2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 lvl="1">
            <p:tnLst>
              <p:par>
                <p:cTn presetID="2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Lst>
      </p:bldP>
      <p:bldP spid="30" grpId="0" build="p">
        <p:tmplLst>
          <p:tmpl lvl="1">
            <p:tnLst>
              <p:par>
                <p:cTn presetID="42"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anim calcmode="lin" valueType="num">
                      <p:cBhvr>
                        <p:cTn dur="500" fill="hold"/>
                        <p:tgtEl>
                          <p:spTgt spid="30"/>
                        </p:tgtEl>
                        <p:attrNameLst>
                          <p:attrName>ppt_x</p:attrName>
                        </p:attrNameLst>
                      </p:cBhvr>
                      <p:tavLst>
                        <p:tav tm="0">
                          <p:val>
                            <p:strVal val="#ppt_x"/>
                          </p:val>
                        </p:tav>
                        <p:tav tm="100000">
                          <p:val>
                            <p:strVal val="#ppt_x"/>
                          </p:val>
                        </p:tav>
                      </p:tavLst>
                    </p:anim>
                    <p:anim calcmode="lin" valueType="num">
                      <p:cBhvr>
                        <p:cTn dur="500" fill="hold"/>
                        <p:tgtEl>
                          <p:spTgt spid="30"/>
                        </p:tgtEl>
                        <p:attrNameLst>
                          <p:attrName>ppt_y</p:attrName>
                        </p:attrNameLst>
                      </p:cBhvr>
                      <p:tavLst>
                        <p:tav tm="0">
                          <p:val>
                            <p:strVal val="#ppt_y+.1"/>
                          </p:val>
                        </p:tav>
                        <p:tav tm="100000">
                          <p:val>
                            <p:strVal val="#ppt_y"/>
                          </p:val>
                        </p:tav>
                      </p:tavLst>
                    </p:anim>
                  </p:childTnLst>
                </p:cTn>
              </p:par>
            </p:tnLst>
          </p:tmpl>
        </p:tmplLst>
      </p:bldP>
      <p:bldP spid="31" grpId="0" build="p">
        <p:tmplLst>
          <p:tmpl lvl="1">
            <p:tnLst>
              <p:par>
                <p:cTn presetID="42" presetClass="entr" presetSubtype="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anim calcmode="lin" valueType="num">
                      <p:cBhvr>
                        <p:cTn dur="500" fill="hold"/>
                        <p:tgtEl>
                          <p:spTgt spid="31"/>
                        </p:tgtEl>
                        <p:attrNameLst>
                          <p:attrName>ppt_x</p:attrName>
                        </p:attrNameLst>
                      </p:cBhvr>
                      <p:tavLst>
                        <p:tav tm="0">
                          <p:val>
                            <p:strVal val="#ppt_x"/>
                          </p:val>
                        </p:tav>
                        <p:tav tm="100000">
                          <p:val>
                            <p:strVal val="#ppt_x"/>
                          </p:val>
                        </p:tav>
                      </p:tavLst>
                    </p:anim>
                    <p:anim calcmode="lin" valueType="num">
                      <p:cBhvr>
                        <p:cTn dur="500" fill="hold"/>
                        <p:tgtEl>
                          <p:spTgt spid="31"/>
                        </p:tgtEl>
                        <p:attrNameLst>
                          <p:attrName>ppt_y</p:attrName>
                        </p:attrNameLst>
                      </p:cBhvr>
                      <p:tavLst>
                        <p:tav tm="0">
                          <p:val>
                            <p:strVal val="#ppt_y+.1"/>
                          </p:val>
                        </p:tav>
                        <p:tav tm="100000">
                          <p:val>
                            <p:strVal val="#ppt_y"/>
                          </p:val>
                        </p:tav>
                      </p:tavLst>
                    </p:anim>
                  </p:childTnLst>
                </p:cTn>
              </p:par>
            </p:tnLst>
          </p:tmpl>
        </p:tmplLst>
      </p:bldP>
      <p:bldP spid="32" grpId="0" build="p">
        <p:tmplLst>
          <p:tmpl lvl="1">
            <p:tnLst>
              <p:par>
                <p:cTn presetID="42"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anim calcmode="lin" valueType="num">
                      <p:cBhvr>
                        <p:cTn dur="500" fill="hold"/>
                        <p:tgtEl>
                          <p:spTgt spid="32"/>
                        </p:tgtEl>
                        <p:attrNameLst>
                          <p:attrName>ppt_x</p:attrName>
                        </p:attrNameLst>
                      </p:cBhvr>
                      <p:tavLst>
                        <p:tav tm="0">
                          <p:val>
                            <p:strVal val="#ppt_x"/>
                          </p:val>
                        </p:tav>
                        <p:tav tm="100000">
                          <p:val>
                            <p:strVal val="#ppt_x"/>
                          </p:val>
                        </p:tav>
                      </p:tavLst>
                    </p:anim>
                    <p:anim calcmode="lin" valueType="num">
                      <p:cBhvr>
                        <p:cTn dur="500" fill="hold"/>
                        <p:tgtEl>
                          <p:spTgt spid="32"/>
                        </p:tgtEl>
                        <p:attrNameLst>
                          <p:attrName>ppt_y</p:attrName>
                        </p:attrNameLst>
                      </p:cBhvr>
                      <p:tavLst>
                        <p:tav tm="0">
                          <p:val>
                            <p:strVal val="#ppt_y+.1"/>
                          </p:val>
                        </p:tav>
                        <p:tav tm="100000">
                          <p:val>
                            <p:strVal val="#ppt_y"/>
                          </p:val>
                        </p:tav>
                      </p:tavLst>
                    </p:anim>
                  </p:childTnLst>
                </p:cTn>
              </p:par>
            </p:tnLst>
          </p:tmpl>
        </p:tmplLst>
      </p:bldP>
      <p:bldP spid="33" grpId="0" build="p">
        <p:tmplLst>
          <p:tmpl lvl="1">
            <p:tnLst>
              <p:par>
                <p:cTn presetID="42"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anim calcmode="lin" valueType="num">
                      <p:cBhvr>
                        <p:cTn dur="500" fill="hold"/>
                        <p:tgtEl>
                          <p:spTgt spid="33"/>
                        </p:tgtEl>
                        <p:attrNameLst>
                          <p:attrName>ppt_x</p:attrName>
                        </p:attrNameLst>
                      </p:cBhvr>
                      <p:tavLst>
                        <p:tav tm="0">
                          <p:val>
                            <p:strVal val="#ppt_x"/>
                          </p:val>
                        </p:tav>
                        <p:tav tm="100000">
                          <p:val>
                            <p:strVal val="#ppt_x"/>
                          </p:val>
                        </p:tav>
                      </p:tavLst>
                    </p:anim>
                    <p:anim calcmode="lin" valueType="num">
                      <p:cBhvr>
                        <p:cTn dur="500" fill="hold"/>
                        <p:tgtEl>
                          <p:spTgt spid="33"/>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Graphs -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30" name="テキスト プレースホルダー 5"/>
          <p:cNvSpPr>
            <a:spLocks noGrp="1"/>
          </p:cNvSpPr>
          <p:nvPr>
            <p:ph type="body" sz="quarter" idx="21" hasCustomPrompt="1"/>
          </p:nvPr>
        </p:nvSpPr>
        <p:spPr>
          <a:xfrm>
            <a:off x="1366342" y="7231732"/>
            <a:ext cx="3600400" cy="2016224"/>
          </a:xfrm>
        </p:spPr>
        <p:txBody>
          <a:bodyPr anchor="t">
            <a:normAutofit/>
          </a:bodyPr>
          <a:lstStyle>
            <a:lvl1pPr algn="l">
              <a:defRPr sz="2000" baseline="0"/>
            </a:lvl1pPr>
          </a:lstStyle>
          <a:p>
            <a:pPr lvl="0"/>
            <a:r>
              <a:rPr lang="en-US" dirty="0" smtClean="0"/>
              <a:t>Text Here</a:t>
            </a:r>
            <a:endParaRPr lang="en-US" dirty="0"/>
          </a:p>
        </p:txBody>
      </p:sp>
      <p:sp>
        <p:nvSpPr>
          <p:cNvPr id="31" name="テキスト プレースホルダー 5"/>
          <p:cNvSpPr>
            <a:spLocks noGrp="1"/>
          </p:cNvSpPr>
          <p:nvPr>
            <p:ph type="body" sz="quarter" idx="22" hasCustomPrompt="1"/>
          </p:nvPr>
        </p:nvSpPr>
        <p:spPr>
          <a:xfrm>
            <a:off x="5182766" y="7231732"/>
            <a:ext cx="3600400" cy="2016224"/>
          </a:xfrm>
        </p:spPr>
        <p:txBody>
          <a:bodyPr anchor="t">
            <a:normAutofit/>
          </a:bodyPr>
          <a:lstStyle>
            <a:lvl1pPr algn="l">
              <a:defRPr sz="2000" baseline="0"/>
            </a:lvl1pPr>
          </a:lstStyle>
          <a:p>
            <a:pPr lvl="0"/>
            <a:r>
              <a:rPr lang="en-US" dirty="0" smtClean="0"/>
              <a:t>Text Here</a:t>
            </a:r>
            <a:endParaRPr lang="en-US" dirty="0"/>
          </a:p>
        </p:txBody>
      </p:sp>
      <p:sp>
        <p:nvSpPr>
          <p:cNvPr id="32" name="テキスト プレースホルダー 5"/>
          <p:cNvSpPr>
            <a:spLocks noGrp="1"/>
          </p:cNvSpPr>
          <p:nvPr>
            <p:ph type="body" sz="quarter" idx="23" hasCustomPrompt="1"/>
          </p:nvPr>
        </p:nvSpPr>
        <p:spPr>
          <a:xfrm>
            <a:off x="8999190" y="7231732"/>
            <a:ext cx="3600400" cy="2016224"/>
          </a:xfrm>
        </p:spPr>
        <p:txBody>
          <a:bodyPr anchor="t">
            <a:normAutofit/>
          </a:bodyPr>
          <a:lstStyle>
            <a:lvl1pPr algn="l">
              <a:defRPr sz="2000" baseline="0"/>
            </a:lvl1pPr>
          </a:lstStyle>
          <a:p>
            <a:pPr lvl="0"/>
            <a:r>
              <a:rPr lang="en-US" dirty="0" smtClean="0"/>
              <a:t>Text Here</a:t>
            </a:r>
            <a:endParaRPr lang="en-US" dirty="0"/>
          </a:p>
        </p:txBody>
      </p:sp>
      <p:sp>
        <p:nvSpPr>
          <p:cNvPr id="33" name="テキスト プレースホルダー 5"/>
          <p:cNvSpPr>
            <a:spLocks noGrp="1"/>
          </p:cNvSpPr>
          <p:nvPr>
            <p:ph type="body" sz="quarter" idx="24" hasCustomPrompt="1"/>
          </p:nvPr>
        </p:nvSpPr>
        <p:spPr>
          <a:xfrm>
            <a:off x="12815614" y="7231732"/>
            <a:ext cx="3600400" cy="2016224"/>
          </a:xfrm>
        </p:spPr>
        <p:txBody>
          <a:bodyPr anchor="t">
            <a:normAutofit/>
          </a:bodyPr>
          <a:lstStyle>
            <a:lvl1pPr algn="l">
              <a:defRPr sz="2000" baseline="0"/>
            </a:lvl1pPr>
          </a:lstStyle>
          <a:p>
            <a:pPr lvl="0"/>
            <a:r>
              <a:rPr lang="en-US" dirty="0" smtClean="0"/>
              <a:t>Text Here</a:t>
            </a:r>
            <a:endParaRPr lang="en-US" dirty="0"/>
          </a:p>
        </p:txBody>
      </p:sp>
      <p:sp>
        <p:nvSpPr>
          <p:cNvPr id="6" name="グラフ プレースホルダー 5"/>
          <p:cNvSpPr>
            <a:spLocks noGrp="1"/>
          </p:cNvSpPr>
          <p:nvPr>
            <p:ph type="chart" sz="quarter" idx="25" hasCustomPrompt="1"/>
          </p:nvPr>
        </p:nvSpPr>
        <p:spPr>
          <a:xfrm>
            <a:off x="1510358" y="2906150"/>
            <a:ext cx="3463111" cy="3461486"/>
          </a:xfrm>
          <a:effectLst/>
        </p:spPr>
        <p:txBody>
          <a:bodyPr>
            <a:normAutofit/>
          </a:bodyPr>
          <a:lstStyle>
            <a:lvl1pPr>
              <a:defRPr sz="2400">
                <a:solidFill>
                  <a:schemeClr val="bg1">
                    <a:lumMod val="65000"/>
                  </a:schemeClr>
                </a:solidFill>
              </a:defRPr>
            </a:lvl1pPr>
          </a:lstStyle>
          <a:p>
            <a:r>
              <a:rPr lang="en-US" dirty="0" smtClean="0"/>
              <a:t>Graph</a:t>
            </a:r>
            <a:endParaRPr lang="en-US" dirty="0"/>
          </a:p>
        </p:txBody>
      </p:sp>
      <p:sp>
        <p:nvSpPr>
          <p:cNvPr id="34" name="グラフ プレースホルダー 5"/>
          <p:cNvSpPr>
            <a:spLocks noGrp="1"/>
          </p:cNvSpPr>
          <p:nvPr>
            <p:ph type="chart" sz="quarter" idx="26" hasCustomPrompt="1"/>
          </p:nvPr>
        </p:nvSpPr>
        <p:spPr>
          <a:xfrm>
            <a:off x="5302706" y="2905356"/>
            <a:ext cx="3463111" cy="3461486"/>
          </a:xfrm>
          <a:effectLst/>
        </p:spPr>
        <p:txBody>
          <a:bodyPr>
            <a:normAutofit/>
          </a:bodyPr>
          <a:lstStyle>
            <a:lvl1pPr>
              <a:defRPr sz="2400">
                <a:solidFill>
                  <a:schemeClr val="bg1">
                    <a:lumMod val="65000"/>
                  </a:schemeClr>
                </a:solidFill>
              </a:defRPr>
            </a:lvl1pPr>
          </a:lstStyle>
          <a:p>
            <a:r>
              <a:rPr lang="en-US" dirty="0" smtClean="0"/>
              <a:t>Graph</a:t>
            </a:r>
            <a:endParaRPr lang="en-US" dirty="0"/>
          </a:p>
        </p:txBody>
      </p:sp>
      <p:sp>
        <p:nvSpPr>
          <p:cNvPr id="35" name="グラフ プレースホルダー 5"/>
          <p:cNvSpPr>
            <a:spLocks noGrp="1"/>
          </p:cNvSpPr>
          <p:nvPr>
            <p:ph type="chart" sz="quarter" idx="27" hasCustomPrompt="1"/>
          </p:nvPr>
        </p:nvSpPr>
        <p:spPr>
          <a:xfrm>
            <a:off x="9129752" y="2905356"/>
            <a:ext cx="3463111" cy="3461486"/>
          </a:xfrm>
          <a:effectLst/>
        </p:spPr>
        <p:txBody>
          <a:bodyPr>
            <a:normAutofit/>
          </a:bodyPr>
          <a:lstStyle>
            <a:lvl1pPr>
              <a:defRPr sz="2400">
                <a:solidFill>
                  <a:schemeClr val="bg1">
                    <a:lumMod val="65000"/>
                  </a:schemeClr>
                </a:solidFill>
              </a:defRPr>
            </a:lvl1pPr>
          </a:lstStyle>
          <a:p>
            <a:r>
              <a:rPr lang="en-US" dirty="0" smtClean="0"/>
              <a:t>Graph</a:t>
            </a:r>
            <a:endParaRPr lang="en-US" dirty="0"/>
          </a:p>
        </p:txBody>
      </p:sp>
      <p:sp>
        <p:nvSpPr>
          <p:cNvPr id="36" name="グラフ プレースホルダー 5"/>
          <p:cNvSpPr>
            <a:spLocks noGrp="1"/>
          </p:cNvSpPr>
          <p:nvPr>
            <p:ph type="chart" sz="quarter" idx="28" hasCustomPrompt="1"/>
          </p:nvPr>
        </p:nvSpPr>
        <p:spPr>
          <a:xfrm>
            <a:off x="12952903" y="2900254"/>
            <a:ext cx="3463111" cy="3461486"/>
          </a:xfrm>
          <a:effectLst/>
        </p:spPr>
        <p:txBody>
          <a:bodyPr>
            <a:normAutofit/>
          </a:bodyPr>
          <a:lstStyle>
            <a:lvl1pPr>
              <a:defRPr sz="2400">
                <a:solidFill>
                  <a:schemeClr val="bg1">
                    <a:lumMod val="65000"/>
                  </a:schemeClr>
                </a:solidFill>
              </a:defRPr>
            </a:lvl1pPr>
          </a:lstStyle>
          <a:p>
            <a:r>
              <a:rPr lang="en-US" dirty="0" smtClean="0"/>
              <a:t>Graph</a:t>
            </a:r>
            <a:endParaRPr lang="en-US" dirty="0"/>
          </a:p>
        </p:txBody>
      </p:sp>
      <p:sp>
        <p:nvSpPr>
          <p:cNvPr id="37" name="テキスト プレースホルダー 5"/>
          <p:cNvSpPr>
            <a:spLocks noGrp="1"/>
          </p:cNvSpPr>
          <p:nvPr>
            <p:ph type="body" sz="quarter" idx="15" hasCustomPrompt="1"/>
          </p:nvPr>
        </p:nvSpPr>
        <p:spPr>
          <a:xfrm>
            <a:off x="1518677" y="6727676"/>
            <a:ext cx="3448065" cy="505659"/>
          </a:xfrm>
          <a:solidFill>
            <a:schemeClr val="accent1"/>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38" name="テキスト プレースホルダー 5"/>
          <p:cNvSpPr>
            <a:spLocks noGrp="1"/>
          </p:cNvSpPr>
          <p:nvPr>
            <p:ph type="body" sz="quarter" idx="29" hasCustomPrompt="1"/>
          </p:nvPr>
        </p:nvSpPr>
        <p:spPr>
          <a:xfrm>
            <a:off x="5326782" y="6727676"/>
            <a:ext cx="3448065" cy="505659"/>
          </a:xfrm>
          <a:solidFill>
            <a:schemeClr val="accent2"/>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39" name="テキスト プレースホルダー 5"/>
          <p:cNvSpPr>
            <a:spLocks noGrp="1"/>
          </p:cNvSpPr>
          <p:nvPr>
            <p:ph type="body" sz="quarter" idx="30" hasCustomPrompt="1"/>
          </p:nvPr>
        </p:nvSpPr>
        <p:spPr>
          <a:xfrm>
            <a:off x="9143206" y="6727676"/>
            <a:ext cx="3448065" cy="505659"/>
          </a:xfrm>
          <a:solidFill>
            <a:schemeClr val="accent3"/>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40" name="テキスト プレースホルダー 5"/>
          <p:cNvSpPr>
            <a:spLocks noGrp="1"/>
          </p:cNvSpPr>
          <p:nvPr>
            <p:ph type="body" sz="quarter" idx="31" hasCustomPrompt="1"/>
          </p:nvPr>
        </p:nvSpPr>
        <p:spPr>
          <a:xfrm>
            <a:off x="12959630" y="6727676"/>
            <a:ext cx="3448065" cy="505659"/>
          </a:xfrm>
          <a:solidFill>
            <a:schemeClr val="accent4"/>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Tree>
    <p:extLst>
      <p:ext uri="{BB962C8B-B14F-4D97-AF65-F5344CB8AC3E}">
        <p14:creationId xmlns:p14="http://schemas.microsoft.com/office/powerpoint/2010/main" val="1369426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7" name="表プレースホルダー 6"/>
          <p:cNvSpPr>
            <a:spLocks noGrp="1"/>
          </p:cNvSpPr>
          <p:nvPr>
            <p:ph type="tbl" sz="quarter" idx="22" hasCustomPrompt="1"/>
          </p:nvPr>
        </p:nvSpPr>
        <p:spPr>
          <a:xfrm>
            <a:off x="1798390" y="2840039"/>
            <a:ext cx="4392613" cy="4751734"/>
          </a:xfrm>
        </p:spPr>
        <p:txBody>
          <a:bodyPr>
            <a:normAutofit/>
          </a:bodyPr>
          <a:lstStyle>
            <a:lvl1pPr>
              <a:defRPr sz="2400" baseline="0">
                <a:solidFill>
                  <a:schemeClr val="bg1">
                    <a:lumMod val="75000"/>
                  </a:schemeClr>
                </a:solidFill>
              </a:defRPr>
            </a:lvl1pPr>
          </a:lstStyle>
          <a:p>
            <a:r>
              <a:rPr lang="en-US" dirty="0" smtClean="0"/>
              <a:t>Add Table</a:t>
            </a:r>
            <a:endParaRPr lang="en-US" dirty="0"/>
          </a:p>
        </p:txBody>
      </p:sp>
      <p:sp>
        <p:nvSpPr>
          <p:cNvPr id="43" name="表プレースホルダー 6"/>
          <p:cNvSpPr>
            <a:spLocks noGrp="1"/>
          </p:cNvSpPr>
          <p:nvPr>
            <p:ph type="tbl" sz="quarter" idx="23" hasCustomPrompt="1"/>
          </p:nvPr>
        </p:nvSpPr>
        <p:spPr>
          <a:xfrm>
            <a:off x="6766942" y="2845374"/>
            <a:ext cx="4392613" cy="4751734"/>
          </a:xfrm>
        </p:spPr>
        <p:txBody>
          <a:bodyPr>
            <a:normAutofit/>
          </a:bodyPr>
          <a:lstStyle>
            <a:lvl1pPr>
              <a:defRPr sz="2400" baseline="0">
                <a:solidFill>
                  <a:schemeClr val="bg1">
                    <a:lumMod val="75000"/>
                  </a:schemeClr>
                </a:solidFill>
              </a:defRPr>
            </a:lvl1pPr>
          </a:lstStyle>
          <a:p>
            <a:r>
              <a:rPr lang="en-US" dirty="0" smtClean="0"/>
              <a:t>Add Table</a:t>
            </a:r>
            <a:endParaRPr lang="en-US" dirty="0"/>
          </a:p>
        </p:txBody>
      </p:sp>
      <p:sp>
        <p:nvSpPr>
          <p:cNvPr id="44" name="表プレースホルダー 6"/>
          <p:cNvSpPr>
            <a:spLocks noGrp="1"/>
          </p:cNvSpPr>
          <p:nvPr>
            <p:ph type="tbl" sz="quarter" idx="24" hasCustomPrompt="1"/>
          </p:nvPr>
        </p:nvSpPr>
        <p:spPr>
          <a:xfrm>
            <a:off x="11735369" y="2845374"/>
            <a:ext cx="4392613" cy="4751734"/>
          </a:xfrm>
        </p:spPr>
        <p:txBody>
          <a:bodyPr>
            <a:normAutofit/>
          </a:bodyPr>
          <a:lstStyle>
            <a:lvl1pPr>
              <a:defRPr sz="2400" baseline="0">
                <a:solidFill>
                  <a:schemeClr val="bg1">
                    <a:lumMod val="75000"/>
                  </a:schemeClr>
                </a:solidFill>
              </a:defRPr>
            </a:lvl1pPr>
          </a:lstStyle>
          <a:p>
            <a:r>
              <a:rPr lang="en-US" dirty="0" smtClean="0"/>
              <a:t>Add Table</a:t>
            </a:r>
            <a:endParaRPr lang="en-US" dirty="0"/>
          </a:p>
        </p:txBody>
      </p:sp>
      <p:sp>
        <p:nvSpPr>
          <p:cNvPr id="45" name="テキスト プレースホルダー 5"/>
          <p:cNvSpPr>
            <a:spLocks noGrp="1"/>
          </p:cNvSpPr>
          <p:nvPr>
            <p:ph type="body" sz="quarter" idx="15" hasCustomPrompt="1"/>
          </p:nvPr>
        </p:nvSpPr>
        <p:spPr>
          <a:xfrm>
            <a:off x="1255937" y="7807796"/>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46" name="テキスト プレースホルダー 5"/>
          <p:cNvSpPr>
            <a:spLocks noGrp="1"/>
          </p:cNvSpPr>
          <p:nvPr>
            <p:ph type="body" sz="quarter" idx="21" hasCustomPrompt="1"/>
          </p:nvPr>
        </p:nvSpPr>
        <p:spPr>
          <a:xfrm>
            <a:off x="1251956" y="8527876"/>
            <a:ext cx="15265697" cy="1440160"/>
          </a:xfrm>
        </p:spPr>
        <p:txBody>
          <a:bodyPr anchor="t">
            <a:normAutofit/>
          </a:bodyPr>
          <a:lstStyle>
            <a:lvl1pPr algn="l">
              <a:defRPr sz="2000" baseline="0"/>
            </a:lvl1pPr>
          </a:lstStyle>
          <a:p>
            <a:pPr lvl="0"/>
            <a:r>
              <a:rPr lang="en-US" dirty="0" smtClean="0"/>
              <a:t>Text Here</a:t>
            </a:r>
            <a:endParaRPr lang="en-US" dirty="0"/>
          </a:p>
        </p:txBody>
      </p:sp>
    </p:spTree>
    <p:extLst>
      <p:ext uri="{BB962C8B-B14F-4D97-AF65-F5344CB8AC3E}">
        <p14:creationId xmlns:p14="http://schemas.microsoft.com/office/powerpoint/2010/main" val="3831150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5038750" y="3813742"/>
            <a:ext cx="12313368" cy="1329758"/>
          </a:xfrm>
        </p:spPr>
        <p:txBody>
          <a:bodyPr anchor="b">
            <a:noAutofit/>
          </a:bodyPr>
          <a:lstStyle>
            <a:lvl1pPr algn="l">
              <a:lnSpc>
                <a:spcPts val="9000"/>
              </a:lnSpc>
              <a:defRPr sz="4800" baseline="0">
                <a:latin typeface="Aleo-BoldItalic" pitchFamily="34" charset="0"/>
              </a:defRPr>
            </a:lvl1pPr>
          </a:lstStyle>
          <a:p>
            <a:r>
              <a:rPr lang="en-US" altLang="ja-JP" dirty="0" smtClean="0"/>
              <a:t>Text</a:t>
            </a:r>
            <a:endParaRPr lang="en-US" dirty="0"/>
          </a:p>
        </p:txBody>
      </p:sp>
      <p:sp>
        <p:nvSpPr>
          <p:cNvPr id="3" name="サブタイトル 2"/>
          <p:cNvSpPr>
            <a:spLocks noGrp="1"/>
          </p:cNvSpPr>
          <p:nvPr>
            <p:ph type="subTitle" idx="1" hasCustomPrompt="1"/>
          </p:nvPr>
        </p:nvSpPr>
        <p:spPr>
          <a:xfrm>
            <a:off x="5038750" y="4936096"/>
            <a:ext cx="10153128" cy="567444"/>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Text</a:t>
            </a:r>
            <a:endParaRPr lang="en-US" dirty="0"/>
          </a:p>
        </p:txBody>
      </p:sp>
      <p:sp>
        <p:nvSpPr>
          <p:cNvPr id="8" name="正方形/長方形 7"/>
          <p:cNvSpPr/>
          <p:nvPr userDrawn="1"/>
        </p:nvSpPr>
        <p:spPr>
          <a:xfrm rot="18000000">
            <a:off x="-5375643" y="4058014"/>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正方形/長方形 8"/>
          <p:cNvSpPr/>
          <p:nvPr userDrawn="1"/>
        </p:nvSpPr>
        <p:spPr>
          <a:xfrm rot="18000000">
            <a:off x="-7103297" y="4242009"/>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0" name="正方形/長方形 9"/>
          <p:cNvSpPr/>
          <p:nvPr userDrawn="1"/>
        </p:nvSpPr>
        <p:spPr>
          <a:xfrm rot="18000000">
            <a:off x="-8106139" y="4043991"/>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1" name="正方形/長方形 10"/>
          <p:cNvSpPr/>
          <p:nvPr userDrawn="1"/>
        </p:nvSpPr>
        <p:spPr>
          <a:xfrm rot="18000000">
            <a:off x="-9066134" y="392434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4" name="正方形/長方形 13"/>
          <p:cNvSpPr/>
          <p:nvPr userDrawn="1"/>
        </p:nvSpPr>
        <p:spPr>
          <a:xfrm rot="18000000">
            <a:off x="10532918" y="5975218"/>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5" name="正方形/長方形 14"/>
          <p:cNvSpPr/>
          <p:nvPr userDrawn="1"/>
        </p:nvSpPr>
        <p:spPr>
          <a:xfrm rot="18000000">
            <a:off x="9530076" y="5808404"/>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6" name="正方形/長方形 15"/>
          <p:cNvSpPr/>
          <p:nvPr userDrawn="1"/>
        </p:nvSpPr>
        <p:spPr>
          <a:xfrm rot="18000000">
            <a:off x="8570081" y="5688761"/>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22244906" y="407674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2" name="正方形/長方形 21"/>
          <p:cNvSpPr/>
          <p:nvPr userDrawn="1"/>
        </p:nvSpPr>
        <p:spPr>
          <a:xfrm rot="18000000">
            <a:off x="-20596954" y="3917992"/>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テキスト プレースホルダー 22"/>
          <p:cNvSpPr>
            <a:spLocks noGrp="1"/>
          </p:cNvSpPr>
          <p:nvPr>
            <p:ph type="body" sz="quarter" idx="13" hasCustomPrompt="1"/>
          </p:nvPr>
        </p:nvSpPr>
        <p:spPr>
          <a:xfrm>
            <a:off x="5254774" y="8095828"/>
            <a:ext cx="9289032" cy="1800200"/>
          </a:xfrm>
        </p:spPr>
        <p:txBody>
          <a:bodyPr anchor="b">
            <a:normAutofit/>
          </a:bodyPr>
          <a:lstStyle>
            <a:lvl1pPr algn="r">
              <a:defRPr sz="2400">
                <a:latin typeface="+mn-lt"/>
              </a:defRPr>
            </a:lvl1pPr>
          </a:lstStyle>
          <a:p>
            <a:pPr lvl="0"/>
            <a:r>
              <a:rPr lang="en-US" dirty="0" smtClean="0"/>
              <a:t>“Text Here”</a:t>
            </a:r>
            <a:endParaRPr lang="en-US" dirty="0"/>
          </a:p>
        </p:txBody>
      </p:sp>
    </p:spTree>
    <p:extLst>
      <p:ext uri="{BB962C8B-B14F-4D97-AF65-F5344CB8AC3E}">
        <p14:creationId xmlns:p14="http://schemas.microsoft.com/office/powerpoint/2010/main" val="175318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15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10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100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0-#ppt_w/2"/>
                                          </p:val>
                                        </p:tav>
                                        <p:tav tm="100000">
                                          <p:val>
                                            <p:strVal val="#ppt_x"/>
                                          </p:val>
                                        </p:tav>
                                      </p:tavLst>
                                    </p:anim>
                                    <p:anim calcmode="lin" valueType="num">
                                      <p:cBhvr additive="base">
                                        <p:cTn id="24" dur="500" fill="hold"/>
                                        <p:tgtEl>
                                          <p:spTgt spid="16"/>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125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0-#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150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50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1+#ppt_w/2"/>
                                          </p:val>
                                        </p:tav>
                                        <p:tav tm="100000">
                                          <p:val>
                                            <p:strVal val="#ppt_x"/>
                                          </p:val>
                                        </p:tav>
                                      </p:tavLst>
                                    </p:anim>
                                    <p:anim calcmode="lin" valueType="num">
                                      <p:cBhvr additive="base">
                                        <p:cTn id="36" dur="500" fill="hold"/>
                                        <p:tgtEl>
                                          <p:spTgt spid="20"/>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75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1+#ppt_w/2"/>
                                          </p:val>
                                        </p:tav>
                                        <p:tav tm="100000">
                                          <p:val>
                                            <p:strVal val="#ppt_x"/>
                                          </p:val>
                                        </p:tav>
                                      </p:tavLst>
                                    </p:anim>
                                    <p:anim calcmode="lin" valueType="num">
                                      <p:cBhvr additive="base">
                                        <p:cTn id="40" dur="500" fill="hold"/>
                                        <p:tgtEl>
                                          <p:spTgt spid="22"/>
                                        </p:tgtEl>
                                        <p:attrNameLst>
                                          <p:attrName>ppt_y</p:attrName>
                                        </p:attrNameLst>
                                      </p:cBhvr>
                                      <p:tavLst>
                                        <p:tav tm="0">
                                          <p:val>
                                            <p:strVal val="#ppt_y"/>
                                          </p:val>
                                        </p:tav>
                                        <p:tav tm="100000">
                                          <p:val>
                                            <p:strVal val="#ppt_y"/>
                                          </p:val>
                                        </p:tav>
                                      </p:tavLst>
                                    </p:anim>
                                  </p:childTnLst>
                                </p:cTn>
                              </p:par>
                            </p:childTnLst>
                          </p:cTn>
                        </p:par>
                        <p:par>
                          <p:cTn id="41" fill="hold">
                            <p:stCondLst>
                              <p:cond delay="2000"/>
                            </p:stCondLst>
                            <p:childTnLst>
                              <p:par>
                                <p:cTn id="42" presetID="26" presetClass="entr" presetSubtype="0" fill="hold" grpId="0" nodeType="after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wipe(down)">
                                      <p:cBhvr>
                                        <p:cTn id="44" dur="580">
                                          <p:stCondLst>
                                            <p:cond delay="0"/>
                                          </p:stCondLst>
                                        </p:cTn>
                                        <p:tgtEl>
                                          <p:spTgt spid="2"/>
                                        </p:tgtEl>
                                      </p:cBhvr>
                                    </p:animEffect>
                                    <p:anim calcmode="lin" valueType="num">
                                      <p:cBhvr>
                                        <p:cTn id="45"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50" dur="26">
                                          <p:stCondLst>
                                            <p:cond delay="650"/>
                                          </p:stCondLst>
                                        </p:cTn>
                                        <p:tgtEl>
                                          <p:spTgt spid="2"/>
                                        </p:tgtEl>
                                      </p:cBhvr>
                                      <p:to x="100000" y="60000"/>
                                    </p:animScale>
                                    <p:animScale>
                                      <p:cBhvr>
                                        <p:cTn id="51" dur="166" decel="50000">
                                          <p:stCondLst>
                                            <p:cond delay="676"/>
                                          </p:stCondLst>
                                        </p:cTn>
                                        <p:tgtEl>
                                          <p:spTgt spid="2"/>
                                        </p:tgtEl>
                                      </p:cBhvr>
                                      <p:to x="100000" y="100000"/>
                                    </p:animScale>
                                    <p:animScale>
                                      <p:cBhvr>
                                        <p:cTn id="52" dur="26">
                                          <p:stCondLst>
                                            <p:cond delay="1312"/>
                                          </p:stCondLst>
                                        </p:cTn>
                                        <p:tgtEl>
                                          <p:spTgt spid="2"/>
                                        </p:tgtEl>
                                      </p:cBhvr>
                                      <p:to x="100000" y="80000"/>
                                    </p:animScale>
                                    <p:animScale>
                                      <p:cBhvr>
                                        <p:cTn id="53" dur="166" decel="50000">
                                          <p:stCondLst>
                                            <p:cond delay="1338"/>
                                          </p:stCondLst>
                                        </p:cTn>
                                        <p:tgtEl>
                                          <p:spTgt spid="2"/>
                                        </p:tgtEl>
                                      </p:cBhvr>
                                      <p:to x="100000" y="100000"/>
                                    </p:animScale>
                                    <p:animScale>
                                      <p:cBhvr>
                                        <p:cTn id="54" dur="26">
                                          <p:stCondLst>
                                            <p:cond delay="1642"/>
                                          </p:stCondLst>
                                        </p:cTn>
                                        <p:tgtEl>
                                          <p:spTgt spid="2"/>
                                        </p:tgtEl>
                                      </p:cBhvr>
                                      <p:to x="100000" y="90000"/>
                                    </p:animScale>
                                    <p:animScale>
                                      <p:cBhvr>
                                        <p:cTn id="55" dur="166" decel="50000">
                                          <p:stCondLst>
                                            <p:cond delay="1668"/>
                                          </p:stCondLst>
                                        </p:cTn>
                                        <p:tgtEl>
                                          <p:spTgt spid="2"/>
                                        </p:tgtEl>
                                      </p:cBhvr>
                                      <p:to x="100000" y="100000"/>
                                    </p:animScale>
                                    <p:animScale>
                                      <p:cBhvr>
                                        <p:cTn id="56" dur="26">
                                          <p:stCondLst>
                                            <p:cond delay="1808"/>
                                          </p:stCondLst>
                                        </p:cTn>
                                        <p:tgtEl>
                                          <p:spTgt spid="2"/>
                                        </p:tgtEl>
                                      </p:cBhvr>
                                      <p:to x="100000" y="95000"/>
                                    </p:animScale>
                                    <p:animScale>
                                      <p:cBhvr>
                                        <p:cTn id="57" dur="166" decel="50000">
                                          <p:stCondLst>
                                            <p:cond delay="1834"/>
                                          </p:stCondLst>
                                        </p:cTn>
                                        <p:tgtEl>
                                          <p:spTgt spid="2"/>
                                        </p:tgtEl>
                                      </p:cBhvr>
                                      <p:to x="100000" y="100000"/>
                                    </p:animScale>
                                  </p:childTnLst>
                                </p:cTn>
                              </p:par>
                            </p:childTnLst>
                          </p:cTn>
                        </p:par>
                        <p:par>
                          <p:cTn id="58" fill="hold">
                            <p:stCondLst>
                              <p:cond delay="4000"/>
                            </p:stCondLst>
                            <p:childTnLst>
                              <p:par>
                                <p:cTn id="59" presetID="47" presetClass="entr" presetSubtype="0" fill="hold" grpId="0" nodeType="afterEffect">
                                  <p:stCondLst>
                                    <p:cond delay="0"/>
                                  </p:stCondLst>
                                  <p:childTnLst>
                                    <p:set>
                                      <p:cBhvr>
                                        <p:cTn id="60" dur="1" fill="hold">
                                          <p:stCondLst>
                                            <p:cond delay="0"/>
                                          </p:stCondLst>
                                        </p:cTn>
                                        <p:tgtEl>
                                          <p:spTgt spid="3">
                                            <p:txEl>
                                              <p:pRg st="0" end="0"/>
                                            </p:txEl>
                                          </p:spTgt>
                                        </p:tgtEl>
                                        <p:attrNameLst>
                                          <p:attrName>style.visibility</p:attrName>
                                        </p:attrNameLst>
                                      </p:cBhvr>
                                      <p:to>
                                        <p:strVal val="visible"/>
                                      </p:to>
                                    </p:set>
                                    <p:animEffect transition="in" filter="fade">
                                      <p:cBhvr>
                                        <p:cTn id="61" dur="1000"/>
                                        <p:tgtEl>
                                          <p:spTgt spid="3">
                                            <p:txEl>
                                              <p:pRg st="0" end="0"/>
                                            </p:txEl>
                                          </p:spTgt>
                                        </p:tgtEl>
                                      </p:cBhvr>
                                    </p:animEffect>
                                    <p:anim calcmode="lin" valueType="num">
                                      <p:cBhvr>
                                        <p:cTn id="6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0" end="0"/>
                                            </p:txEl>
                                          </p:spTgt>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7">
                                            <p:txEl>
                                              <p:pRg st="0" end="0"/>
                                            </p:txEl>
                                          </p:spTgt>
                                        </p:tgtEl>
                                        <p:attrNameLst>
                                          <p:attrName>style.visibility</p:attrName>
                                        </p:attrNameLst>
                                      </p:cBhvr>
                                      <p:to>
                                        <p:strVal val="visible"/>
                                      </p:to>
                                    </p:set>
                                    <p:animEffect transition="in" filter="fade">
                                      <p:cBhvr>
                                        <p:cTn id="66" dur="1000"/>
                                        <p:tgtEl>
                                          <p:spTgt spid="17">
                                            <p:txEl>
                                              <p:pRg st="0" end="0"/>
                                            </p:txEl>
                                          </p:spTgt>
                                        </p:tgtEl>
                                      </p:cBhvr>
                                    </p:animEffect>
                                    <p:anim calcmode="lin" valueType="num">
                                      <p:cBhvr>
                                        <p:cTn id="67"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68"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47"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Lst>
      </p:bldP>
      <p:bldP spid="8" grpId="0" animBg="1"/>
      <p:bldP spid="9" grpId="0" animBg="1"/>
      <p:bldP spid="10" grpId="0" animBg="1"/>
      <p:bldP spid="11" grpId="0" animBg="1"/>
      <p:bldP spid="14" grpId="0" animBg="1"/>
      <p:bldP spid="15" grpId="0" animBg="1"/>
      <p:bldP spid="16" grpId="0" animBg="1"/>
      <p:bldP spid="20" grpId="0" animBg="1"/>
      <p:bldP spid="22" grpId="0" animBg="1"/>
      <p:bldP spid="17" grpId="0" build="p">
        <p:tmplLst>
          <p:tmpl lvl="1">
            <p:tnLst>
              <p:par>
                <p:cTn presetID="42"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1000"/>
                        <p:tgtEl>
                          <p:spTgt spid="17"/>
                        </p:tgtEl>
                      </p:cBhvr>
                    </p:animEffect>
                    <p:anim calcmode="lin" valueType="num">
                      <p:cBhvr>
                        <p:cTn dur="1000" fill="hold"/>
                        <p:tgtEl>
                          <p:spTgt spid="17"/>
                        </p:tgtEl>
                        <p:attrNameLst>
                          <p:attrName>ppt_x</p:attrName>
                        </p:attrNameLst>
                      </p:cBhvr>
                      <p:tavLst>
                        <p:tav tm="0">
                          <p:val>
                            <p:strVal val="#ppt_x"/>
                          </p:val>
                        </p:tav>
                        <p:tav tm="100000">
                          <p:val>
                            <p:strVal val="#ppt_x"/>
                          </p:val>
                        </p:tav>
                      </p:tavLst>
                    </p:anim>
                    <p:anim calcmode="lin" valueType="num">
                      <p:cBhvr>
                        <p:cTn dur="1000" fill="hold"/>
                        <p:tgtEl>
                          <p:spTgt spid="17"/>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Graph - 1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6" name="グラフ プレースホルダー 5"/>
          <p:cNvSpPr>
            <a:spLocks noGrp="1"/>
          </p:cNvSpPr>
          <p:nvPr>
            <p:ph type="chart" sz="quarter" idx="25" hasCustomPrompt="1"/>
          </p:nvPr>
        </p:nvSpPr>
        <p:spPr>
          <a:xfrm>
            <a:off x="1510356" y="2767236"/>
            <a:ext cx="7920881" cy="6264696"/>
          </a:xfrm>
          <a:effectLst/>
        </p:spPr>
        <p:txBody>
          <a:bodyPr>
            <a:normAutofit/>
          </a:bodyPr>
          <a:lstStyle>
            <a:lvl1pPr>
              <a:defRPr sz="2400">
                <a:solidFill>
                  <a:schemeClr val="bg1">
                    <a:lumMod val="65000"/>
                  </a:schemeClr>
                </a:solidFill>
              </a:defRPr>
            </a:lvl1pPr>
          </a:lstStyle>
          <a:p>
            <a:r>
              <a:rPr lang="en-US" dirty="0" smtClean="0"/>
              <a:t>Graph</a:t>
            </a:r>
            <a:endParaRPr lang="en-US" dirty="0"/>
          </a:p>
        </p:txBody>
      </p:sp>
      <p:sp>
        <p:nvSpPr>
          <p:cNvPr id="28" name="テキスト プレースホルダー 5"/>
          <p:cNvSpPr>
            <a:spLocks noGrp="1"/>
          </p:cNvSpPr>
          <p:nvPr>
            <p:ph type="body" sz="quarter" idx="26" hasCustomPrompt="1"/>
          </p:nvPr>
        </p:nvSpPr>
        <p:spPr>
          <a:xfrm>
            <a:off x="9563271" y="5863580"/>
            <a:ext cx="6748737"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9" name="テキスト プレースホルダー 5"/>
          <p:cNvSpPr>
            <a:spLocks noGrp="1"/>
          </p:cNvSpPr>
          <p:nvPr>
            <p:ph type="body" sz="quarter" idx="27" hasCustomPrompt="1"/>
          </p:nvPr>
        </p:nvSpPr>
        <p:spPr>
          <a:xfrm>
            <a:off x="9543258" y="6655668"/>
            <a:ext cx="6696744" cy="2449876"/>
          </a:xfrm>
        </p:spPr>
        <p:txBody>
          <a:bodyPr anchor="t">
            <a:normAutofit/>
          </a:bodyPr>
          <a:lstStyle>
            <a:lvl1pPr algn="l">
              <a:defRPr sz="2400" baseline="0"/>
            </a:lvl1pPr>
          </a:lstStyle>
          <a:p>
            <a:pPr lvl="0"/>
            <a:r>
              <a:rPr lang="en-US" dirty="0" smtClean="0"/>
              <a:t>Text Here</a:t>
            </a:r>
            <a:endParaRPr lang="en-US" dirty="0"/>
          </a:p>
        </p:txBody>
      </p:sp>
    </p:spTree>
    <p:extLst>
      <p:ext uri="{BB962C8B-B14F-4D97-AF65-F5344CB8AC3E}">
        <p14:creationId xmlns:p14="http://schemas.microsoft.com/office/powerpoint/2010/main" val="1706276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umn - No Im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Tree>
    <p:extLst>
      <p:ext uri="{BB962C8B-B14F-4D97-AF65-F5344CB8AC3E}">
        <p14:creationId xmlns:p14="http://schemas.microsoft.com/office/powerpoint/2010/main" val="329389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Graph - 1 Text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6" name="グラフ プレースホルダー 5"/>
          <p:cNvSpPr>
            <a:spLocks noGrp="1"/>
          </p:cNvSpPr>
          <p:nvPr>
            <p:ph type="chart" sz="quarter" idx="25" hasCustomPrompt="1"/>
          </p:nvPr>
        </p:nvSpPr>
        <p:spPr>
          <a:xfrm>
            <a:off x="1510356" y="2767236"/>
            <a:ext cx="14977665" cy="4680520"/>
          </a:xfrm>
          <a:effectLst/>
        </p:spPr>
        <p:txBody>
          <a:bodyPr>
            <a:normAutofit/>
          </a:bodyPr>
          <a:lstStyle>
            <a:lvl1pPr>
              <a:defRPr sz="2400">
                <a:solidFill>
                  <a:schemeClr val="bg1">
                    <a:lumMod val="65000"/>
                  </a:schemeClr>
                </a:solidFill>
              </a:defRPr>
            </a:lvl1pPr>
          </a:lstStyle>
          <a:p>
            <a:r>
              <a:rPr lang="en-US" dirty="0" smtClean="0"/>
              <a:t>Graph</a:t>
            </a:r>
            <a:endParaRPr lang="en-US" dirty="0"/>
          </a:p>
        </p:txBody>
      </p:sp>
      <p:sp>
        <p:nvSpPr>
          <p:cNvPr id="17" name="テキスト プレースホルダー 5"/>
          <p:cNvSpPr>
            <a:spLocks noGrp="1"/>
          </p:cNvSpPr>
          <p:nvPr>
            <p:ph type="body" sz="quarter" idx="15" hasCustomPrompt="1"/>
          </p:nvPr>
        </p:nvSpPr>
        <p:spPr>
          <a:xfrm>
            <a:off x="1255937" y="7807796"/>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8" name="テキスト プレースホルダー 5"/>
          <p:cNvSpPr>
            <a:spLocks noGrp="1"/>
          </p:cNvSpPr>
          <p:nvPr>
            <p:ph type="body" sz="quarter" idx="21" hasCustomPrompt="1"/>
          </p:nvPr>
        </p:nvSpPr>
        <p:spPr>
          <a:xfrm>
            <a:off x="1251956" y="8527876"/>
            <a:ext cx="15265697" cy="1224136"/>
          </a:xfrm>
        </p:spPr>
        <p:txBody>
          <a:bodyPr anchor="t">
            <a:normAutofit/>
          </a:bodyPr>
          <a:lstStyle>
            <a:lvl1pPr algn="l">
              <a:defRPr sz="2000" baseline="0"/>
            </a:lvl1pPr>
          </a:lstStyle>
          <a:p>
            <a:pPr lvl="0"/>
            <a:r>
              <a:rPr lang="en-US" dirty="0" smtClean="0"/>
              <a:t>Text Here</a:t>
            </a:r>
            <a:endParaRPr lang="en-US" dirty="0"/>
          </a:p>
        </p:txBody>
      </p:sp>
    </p:spTree>
    <p:extLst>
      <p:ext uri="{BB962C8B-B14F-4D97-AF65-F5344CB8AC3E}">
        <p14:creationId xmlns:p14="http://schemas.microsoft.com/office/powerpoint/2010/main" val="1199036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Images - 2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8" name="図プレースホルダー 7"/>
          <p:cNvSpPr>
            <a:spLocks noGrp="1" noChangeAspect="1"/>
          </p:cNvSpPr>
          <p:nvPr>
            <p:ph type="pic" sz="quarter" idx="13" hasCustomPrompt="1"/>
          </p:nvPr>
        </p:nvSpPr>
        <p:spPr>
          <a:xfrm>
            <a:off x="2122487" y="2911252"/>
            <a:ext cx="6159409"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smtClean="0"/>
              <a:t>Add Image</a:t>
            </a:r>
            <a:endParaRPr lang="en-US" dirty="0"/>
          </a:p>
        </p:txBody>
      </p:sp>
      <p:sp>
        <p:nvSpPr>
          <p:cNvPr id="22" name="テキスト プレースホルダー 5"/>
          <p:cNvSpPr>
            <a:spLocks noGrp="1"/>
          </p:cNvSpPr>
          <p:nvPr>
            <p:ph type="body" sz="quarter" idx="14" hasCustomPrompt="1"/>
          </p:nvPr>
        </p:nvSpPr>
        <p:spPr>
          <a:xfrm rot="21288877">
            <a:off x="2599422" y="6131586"/>
            <a:ext cx="6168893" cy="607972"/>
          </a:xfrm>
          <a:gradFill flip="none" rotWithShape="1">
            <a:gsLst>
              <a:gs pos="0">
                <a:schemeClr val="accent1">
                  <a:alpha val="0"/>
                </a:schemeClr>
              </a:gs>
              <a:gs pos="50000">
                <a:schemeClr val="accent1"/>
              </a:gs>
              <a:gs pos="100000">
                <a:schemeClr val="accent1"/>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dirty="0" smtClean="0"/>
              <a:t>Caption Here</a:t>
            </a:r>
            <a:endParaRPr lang="en-US" dirty="0"/>
          </a:p>
        </p:txBody>
      </p:sp>
      <p:sp>
        <p:nvSpPr>
          <p:cNvPr id="18" name="図プレースホルダー 7"/>
          <p:cNvSpPr>
            <a:spLocks noGrp="1" noChangeAspect="1"/>
          </p:cNvSpPr>
          <p:nvPr>
            <p:ph type="pic" sz="quarter" idx="15" hasCustomPrompt="1"/>
          </p:nvPr>
        </p:nvSpPr>
        <p:spPr>
          <a:xfrm>
            <a:off x="9827343" y="2911252"/>
            <a:ext cx="6159409"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smtClean="0"/>
              <a:t>Add Image</a:t>
            </a:r>
            <a:endParaRPr lang="en-US" dirty="0"/>
          </a:p>
        </p:txBody>
      </p:sp>
      <p:sp>
        <p:nvSpPr>
          <p:cNvPr id="23" name="テキスト プレースホルダー 5"/>
          <p:cNvSpPr>
            <a:spLocks noGrp="1"/>
          </p:cNvSpPr>
          <p:nvPr>
            <p:ph type="body" sz="quarter" idx="16" hasCustomPrompt="1"/>
          </p:nvPr>
        </p:nvSpPr>
        <p:spPr>
          <a:xfrm rot="21288877">
            <a:off x="10304278" y="6131586"/>
            <a:ext cx="6168893" cy="607972"/>
          </a:xfrm>
          <a:gradFill flip="none" rotWithShape="1">
            <a:gsLst>
              <a:gs pos="0">
                <a:schemeClr val="accent2">
                  <a:alpha val="0"/>
                </a:schemeClr>
              </a:gs>
              <a:gs pos="50000">
                <a:schemeClr val="accent2"/>
              </a:gs>
              <a:gs pos="100000">
                <a:schemeClr val="accent2"/>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dirty="0" smtClean="0"/>
              <a:t>Caption Here</a:t>
            </a:r>
            <a:endParaRPr lang="en-US" dirty="0"/>
          </a:p>
        </p:txBody>
      </p:sp>
      <p:sp>
        <p:nvSpPr>
          <p:cNvPr id="30" name="テキスト プレースホルダー 5"/>
          <p:cNvSpPr>
            <a:spLocks noGrp="1"/>
          </p:cNvSpPr>
          <p:nvPr>
            <p:ph type="body" sz="quarter" idx="21" hasCustomPrompt="1"/>
          </p:nvPr>
        </p:nvSpPr>
        <p:spPr>
          <a:xfrm>
            <a:off x="1970030" y="7150206"/>
            <a:ext cx="6309080" cy="2098096"/>
          </a:xfrm>
        </p:spPr>
        <p:txBody>
          <a:bodyPr anchor="t">
            <a:normAutofit/>
          </a:bodyPr>
          <a:lstStyle>
            <a:lvl1pPr algn="l">
              <a:defRPr sz="2000" baseline="0"/>
            </a:lvl1pPr>
          </a:lstStyle>
          <a:p>
            <a:pPr lvl="0"/>
            <a:r>
              <a:rPr lang="en-US" dirty="0" smtClean="0"/>
              <a:t>Text Here</a:t>
            </a:r>
            <a:endParaRPr lang="en-US" dirty="0"/>
          </a:p>
        </p:txBody>
      </p:sp>
      <p:sp>
        <p:nvSpPr>
          <p:cNvPr id="31" name="テキスト プレースホルダー 5"/>
          <p:cNvSpPr>
            <a:spLocks noGrp="1"/>
          </p:cNvSpPr>
          <p:nvPr>
            <p:ph type="body" sz="quarter" idx="22" hasCustomPrompt="1"/>
          </p:nvPr>
        </p:nvSpPr>
        <p:spPr>
          <a:xfrm>
            <a:off x="9683330" y="7149860"/>
            <a:ext cx="6309080" cy="2098096"/>
          </a:xfrm>
        </p:spPr>
        <p:txBody>
          <a:bodyPr anchor="t">
            <a:normAutofit/>
          </a:bodyPr>
          <a:lstStyle>
            <a:lvl1pPr algn="l">
              <a:defRPr sz="2000" baseline="0"/>
            </a:lvl1pPr>
          </a:lstStyle>
          <a:p>
            <a:pPr lvl="0"/>
            <a:r>
              <a:rPr lang="en-US" dirty="0" smtClean="0"/>
              <a:t>Text Here</a:t>
            </a:r>
            <a:endParaRPr lang="en-US" dirty="0"/>
          </a:p>
        </p:txBody>
      </p:sp>
    </p:spTree>
    <p:extLst>
      <p:ext uri="{BB962C8B-B14F-4D97-AF65-F5344CB8AC3E}">
        <p14:creationId xmlns:p14="http://schemas.microsoft.com/office/powerpoint/2010/main" val="1041111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par>
                                <p:cTn id="54" presetID="16" presetClass="entr" presetSubtype="21" fill="hold" grpId="0" nodeType="withEffect">
                                  <p:stCondLst>
                                    <p:cond delay="0"/>
                                  </p:stCondLst>
                                  <p:childTnLst>
                                    <p:set>
                                      <p:cBhvr>
                                        <p:cTn id="55" dur="1" fill="hold">
                                          <p:stCondLst>
                                            <p:cond delay="0"/>
                                          </p:stCondLst>
                                        </p:cTn>
                                        <p:tgtEl>
                                          <p:spTgt spid="22">
                                            <p:bg/>
                                          </p:spTgt>
                                        </p:tgtEl>
                                        <p:attrNameLst>
                                          <p:attrName>style.visibility</p:attrName>
                                        </p:attrNameLst>
                                      </p:cBhvr>
                                      <p:to>
                                        <p:strVal val="visible"/>
                                      </p:to>
                                    </p:set>
                                    <p:animEffect transition="in" filter="barn(inVertical)">
                                      <p:cBhvr>
                                        <p:cTn id="56" dur="500"/>
                                        <p:tgtEl>
                                          <p:spTgt spid="22">
                                            <p:bg/>
                                          </p:spTgt>
                                        </p:tgtEl>
                                      </p:cBhvr>
                                    </p:animEffect>
                                  </p:childTnLst>
                                </p:cTn>
                              </p:par>
                              <p:par>
                                <p:cTn id="57" presetID="16" presetClass="entr" presetSubtype="21" fill="hold" grpId="0" nodeType="withEffect">
                                  <p:stCondLst>
                                    <p:cond delay="0"/>
                                  </p:stCondLst>
                                  <p:childTnLst>
                                    <p:set>
                                      <p:cBhvr>
                                        <p:cTn id="58" dur="1" fill="hold">
                                          <p:stCondLst>
                                            <p:cond delay="0"/>
                                          </p:stCondLst>
                                        </p:cTn>
                                        <p:tgtEl>
                                          <p:spTgt spid="22">
                                            <p:txEl>
                                              <p:pRg st="0" end="0"/>
                                            </p:txEl>
                                          </p:spTgt>
                                        </p:tgtEl>
                                        <p:attrNameLst>
                                          <p:attrName>style.visibility</p:attrName>
                                        </p:attrNameLst>
                                      </p:cBhvr>
                                      <p:to>
                                        <p:strVal val="visible"/>
                                      </p:to>
                                    </p:set>
                                    <p:animEffect transition="in" filter="barn(inVertical)">
                                      <p:cBhvr>
                                        <p:cTn id="59" dur="500"/>
                                        <p:tgtEl>
                                          <p:spTgt spid="22">
                                            <p:txEl>
                                              <p:pRg st="0" end="0"/>
                                            </p:txEl>
                                          </p:spTgt>
                                        </p:tgtEl>
                                      </p:cBhvr>
                                    </p:animEffect>
                                  </p:childTnLst>
                                </p:cTn>
                              </p:par>
                            </p:childTnLst>
                          </p:cTn>
                        </p:par>
                        <p:par>
                          <p:cTn id="60" fill="hold">
                            <p:stCondLst>
                              <p:cond delay="1250"/>
                            </p:stCondLst>
                            <p:childTnLst>
                              <p:par>
                                <p:cTn id="61" presetID="10" presetClass="entr" presetSubtype="0" fill="hold" grpId="0" nodeType="after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par>
                                <p:cTn id="64" presetID="16" presetClass="entr" presetSubtype="21" fill="hold" grpId="0" nodeType="withEffect">
                                  <p:stCondLst>
                                    <p:cond delay="0"/>
                                  </p:stCondLst>
                                  <p:childTnLst>
                                    <p:set>
                                      <p:cBhvr>
                                        <p:cTn id="65" dur="1" fill="hold">
                                          <p:stCondLst>
                                            <p:cond delay="0"/>
                                          </p:stCondLst>
                                        </p:cTn>
                                        <p:tgtEl>
                                          <p:spTgt spid="23">
                                            <p:bg/>
                                          </p:spTgt>
                                        </p:tgtEl>
                                        <p:attrNameLst>
                                          <p:attrName>style.visibility</p:attrName>
                                        </p:attrNameLst>
                                      </p:cBhvr>
                                      <p:to>
                                        <p:strVal val="visible"/>
                                      </p:to>
                                    </p:set>
                                    <p:animEffect transition="in" filter="barn(inVertical)">
                                      <p:cBhvr>
                                        <p:cTn id="66" dur="500"/>
                                        <p:tgtEl>
                                          <p:spTgt spid="23">
                                            <p:bg/>
                                          </p:spTgt>
                                        </p:tgtEl>
                                      </p:cBhvr>
                                    </p:animEffect>
                                  </p:childTnLst>
                                </p:cTn>
                              </p:par>
                              <p:par>
                                <p:cTn id="67" presetID="16" presetClass="entr" presetSubtype="21" fill="hold" grpId="0" nodeType="withEffect">
                                  <p:stCondLst>
                                    <p:cond delay="0"/>
                                  </p:stCondLst>
                                  <p:childTnLst>
                                    <p:set>
                                      <p:cBhvr>
                                        <p:cTn id="68" dur="1" fill="hold">
                                          <p:stCondLst>
                                            <p:cond delay="0"/>
                                          </p:stCondLst>
                                        </p:cTn>
                                        <p:tgtEl>
                                          <p:spTgt spid="23">
                                            <p:txEl>
                                              <p:pRg st="0" end="0"/>
                                            </p:txEl>
                                          </p:spTgt>
                                        </p:tgtEl>
                                        <p:attrNameLst>
                                          <p:attrName>style.visibility</p:attrName>
                                        </p:attrNameLst>
                                      </p:cBhvr>
                                      <p:to>
                                        <p:strVal val="visible"/>
                                      </p:to>
                                    </p:set>
                                    <p:animEffect transition="in" filter="barn(inVertical)">
                                      <p:cBhvr>
                                        <p:cTn id="69" dur="500"/>
                                        <p:tgtEl>
                                          <p:spTgt spid="23">
                                            <p:txEl>
                                              <p:pRg st="0" end="0"/>
                                            </p:txEl>
                                          </p:spTgt>
                                        </p:tgtEl>
                                      </p:cBhvr>
                                    </p:animEffect>
                                  </p:childTnLst>
                                </p:cTn>
                              </p:par>
                            </p:childTnLst>
                          </p:cTn>
                        </p:par>
                        <p:par>
                          <p:cTn id="70" fill="hold">
                            <p:stCondLst>
                              <p:cond delay="1750"/>
                            </p:stCondLst>
                            <p:childTnLst>
                              <p:par>
                                <p:cTn id="71" presetID="42" presetClass="entr" presetSubtype="0" fill="hold" grpId="0" nodeType="afterEffect">
                                  <p:stCondLst>
                                    <p:cond delay="0"/>
                                  </p:stCondLst>
                                  <p:childTnLst>
                                    <p:set>
                                      <p:cBhvr>
                                        <p:cTn id="72" dur="1" fill="hold">
                                          <p:stCondLst>
                                            <p:cond delay="0"/>
                                          </p:stCondLst>
                                        </p:cTn>
                                        <p:tgtEl>
                                          <p:spTgt spid="30">
                                            <p:txEl>
                                              <p:pRg st="0" end="0"/>
                                            </p:txEl>
                                          </p:spTgt>
                                        </p:tgtEl>
                                        <p:attrNameLst>
                                          <p:attrName>style.visibility</p:attrName>
                                        </p:attrNameLst>
                                      </p:cBhvr>
                                      <p:to>
                                        <p:strVal val="visible"/>
                                      </p:to>
                                    </p:set>
                                    <p:animEffect transition="in" filter="fade">
                                      <p:cBhvr>
                                        <p:cTn id="73" dur="500"/>
                                        <p:tgtEl>
                                          <p:spTgt spid="30">
                                            <p:txEl>
                                              <p:pRg st="0" end="0"/>
                                            </p:txEl>
                                          </p:spTgt>
                                        </p:tgtEl>
                                      </p:cBhvr>
                                    </p:animEffect>
                                    <p:anim calcmode="lin" valueType="num">
                                      <p:cBhvr>
                                        <p:cTn id="74"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p:cTn id="75" dur="500" fill="hold"/>
                                        <p:tgtEl>
                                          <p:spTgt spid="30">
                                            <p:txEl>
                                              <p:pRg st="0" end="0"/>
                                            </p:txEl>
                                          </p:spTgt>
                                        </p:tgtEl>
                                        <p:attrNameLst>
                                          <p:attrName>ppt_y</p:attrName>
                                        </p:attrNameLst>
                                      </p:cBhvr>
                                      <p:tavLst>
                                        <p:tav tm="0">
                                          <p:val>
                                            <p:strVal val="#ppt_y+.1"/>
                                          </p:val>
                                        </p:tav>
                                        <p:tav tm="100000">
                                          <p:val>
                                            <p:strVal val="#ppt_y"/>
                                          </p:val>
                                        </p:tav>
                                      </p:tavLst>
                                    </p:anim>
                                  </p:childTnLst>
                                </p:cTn>
                              </p:par>
                            </p:childTnLst>
                          </p:cTn>
                        </p:par>
                        <p:par>
                          <p:cTn id="76" fill="hold">
                            <p:stCondLst>
                              <p:cond delay="2250"/>
                            </p:stCondLst>
                            <p:childTnLst>
                              <p:par>
                                <p:cTn id="77" presetID="42" presetClass="entr" presetSubtype="0" fill="hold" grpId="0" nodeType="afterEffect">
                                  <p:stCondLst>
                                    <p:cond delay="0"/>
                                  </p:stCondLst>
                                  <p:childTnLst>
                                    <p:set>
                                      <p:cBhvr>
                                        <p:cTn id="78" dur="1" fill="hold">
                                          <p:stCondLst>
                                            <p:cond delay="0"/>
                                          </p:stCondLst>
                                        </p:cTn>
                                        <p:tgtEl>
                                          <p:spTgt spid="31">
                                            <p:txEl>
                                              <p:pRg st="0" end="0"/>
                                            </p:txEl>
                                          </p:spTgt>
                                        </p:tgtEl>
                                        <p:attrNameLst>
                                          <p:attrName>style.visibility</p:attrName>
                                        </p:attrNameLst>
                                      </p:cBhvr>
                                      <p:to>
                                        <p:strVal val="visible"/>
                                      </p:to>
                                    </p:set>
                                    <p:animEffect transition="in" filter="fade">
                                      <p:cBhvr>
                                        <p:cTn id="79" dur="500"/>
                                        <p:tgtEl>
                                          <p:spTgt spid="31">
                                            <p:txEl>
                                              <p:pRg st="0" end="0"/>
                                            </p:txEl>
                                          </p:spTgt>
                                        </p:tgtEl>
                                      </p:cBhvr>
                                    </p:animEffect>
                                    <p:anim calcmode="lin" valueType="num">
                                      <p:cBhvr>
                                        <p:cTn id="80"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81" dur="50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8" grpId="0"/>
      <p:bldP spid="22" grpId="0" build="p" animBg="1">
        <p:tmplLst>
          <p:tmpl>
            <p:tnLst>
              <p:par>
                <p:cTn presetID="16" presetClass="entr" presetSubtype="21"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barn(inVertical)">
                      <p:cBhvr>
                        <p:cTn dur="500"/>
                        <p:tgtEl>
                          <p:spTgt spid="22"/>
                        </p:tgtEl>
                      </p:cBhvr>
                    </p:animEffect>
                  </p:childTnLst>
                </p:cTn>
              </p:par>
            </p:tnLst>
          </p:tmpl>
          <p:tmpl lvl="1">
            <p:tnLst>
              <p:par>
                <p:cTn presetID="16" presetClass="entr" presetSubtype="21"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barn(inVertical)">
                      <p:cBhvr>
                        <p:cTn dur="500"/>
                        <p:tgtEl>
                          <p:spTgt spid="22"/>
                        </p:tgtEl>
                      </p:cBhvr>
                    </p:animEffect>
                  </p:childTnLst>
                </p:cTn>
              </p:par>
            </p:tnLst>
          </p:tmpl>
        </p:tmplLst>
      </p:bldP>
      <p:bldP spid="18" grpId="0"/>
      <p:bldP spid="23" grpId="0" build="p" animBg="1">
        <p:tmplLst>
          <p:tmpl>
            <p:tnLst>
              <p:par>
                <p:cTn presetID="16" presetClass="entr" presetSubtype="21"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barn(inVertical)">
                      <p:cBhvr>
                        <p:cTn dur="500"/>
                        <p:tgtEl>
                          <p:spTgt spid="23"/>
                        </p:tgtEl>
                      </p:cBhvr>
                    </p:animEffect>
                  </p:childTnLst>
                </p:cTn>
              </p:par>
            </p:tnLst>
          </p:tmpl>
          <p:tmpl lvl="1">
            <p:tnLst>
              <p:par>
                <p:cTn presetID="16" presetClass="entr" presetSubtype="21"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barn(inVertical)">
                      <p:cBhvr>
                        <p:cTn dur="500"/>
                        <p:tgtEl>
                          <p:spTgt spid="23"/>
                        </p:tgtEl>
                      </p:cBhvr>
                    </p:animEffect>
                  </p:childTnLst>
                </p:cTn>
              </p:par>
            </p:tnLst>
          </p:tmpl>
        </p:tmplLst>
      </p:bldP>
      <p:bldP spid="30" grpId="0" build="p">
        <p:tmplLst>
          <p:tmpl lvl="1">
            <p:tnLst>
              <p:par>
                <p:cTn presetID="42"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anim calcmode="lin" valueType="num">
                      <p:cBhvr>
                        <p:cTn dur="500" fill="hold"/>
                        <p:tgtEl>
                          <p:spTgt spid="30"/>
                        </p:tgtEl>
                        <p:attrNameLst>
                          <p:attrName>ppt_x</p:attrName>
                        </p:attrNameLst>
                      </p:cBhvr>
                      <p:tavLst>
                        <p:tav tm="0">
                          <p:val>
                            <p:strVal val="#ppt_x"/>
                          </p:val>
                        </p:tav>
                        <p:tav tm="100000">
                          <p:val>
                            <p:strVal val="#ppt_x"/>
                          </p:val>
                        </p:tav>
                      </p:tavLst>
                    </p:anim>
                    <p:anim calcmode="lin" valueType="num">
                      <p:cBhvr>
                        <p:cTn dur="500" fill="hold"/>
                        <p:tgtEl>
                          <p:spTgt spid="30"/>
                        </p:tgtEl>
                        <p:attrNameLst>
                          <p:attrName>ppt_y</p:attrName>
                        </p:attrNameLst>
                      </p:cBhvr>
                      <p:tavLst>
                        <p:tav tm="0">
                          <p:val>
                            <p:strVal val="#ppt_y+.1"/>
                          </p:val>
                        </p:tav>
                        <p:tav tm="100000">
                          <p:val>
                            <p:strVal val="#ppt_y"/>
                          </p:val>
                        </p:tav>
                      </p:tavLst>
                    </p:anim>
                  </p:childTnLst>
                </p:cTn>
              </p:par>
            </p:tnLst>
          </p:tmpl>
        </p:tmplLst>
      </p:bldP>
      <p:bldP spid="31" grpId="0" build="p">
        <p:tmplLst>
          <p:tmpl lvl="1">
            <p:tnLst>
              <p:par>
                <p:cTn presetID="42" presetClass="entr" presetSubtype="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anim calcmode="lin" valueType="num">
                      <p:cBhvr>
                        <p:cTn dur="500" fill="hold"/>
                        <p:tgtEl>
                          <p:spTgt spid="31"/>
                        </p:tgtEl>
                        <p:attrNameLst>
                          <p:attrName>ppt_x</p:attrName>
                        </p:attrNameLst>
                      </p:cBhvr>
                      <p:tavLst>
                        <p:tav tm="0">
                          <p:val>
                            <p:strVal val="#ppt_x"/>
                          </p:val>
                        </p:tav>
                        <p:tav tm="100000">
                          <p:val>
                            <p:strVal val="#ppt_x"/>
                          </p:val>
                        </p:tav>
                      </p:tavLst>
                    </p:anim>
                    <p:anim calcmode="lin" valueType="num">
                      <p:cBhvr>
                        <p:cTn dur="500" fill="hold"/>
                        <p:tgtEl>
                          <p:spTgt spid="31"/>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16" name="テキスト プレースホルダー 5"/>
          <p:cNvSpPr>
            <a:spLocks noGrp="1"/>
          </p:cNvSpPr>
          <p:nvPr>
            <p:ph type="body" sz="quarter" idx="15" hasCustomPrompt="1"/>
          </p:nvPr>
        </p:nvSpPr>
        <p:spPr>
          <a:xfrm>
            <a:off x="1370321" y="2920332"/>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7" name="テキスト プレースホルダー 5"/>
          <p:cNvSpPr>
            <a:spLocks noGrp="1"/>
          </p:cNvSpPr>
          <p:nvPr>
            <p:ph type="body" sz="quarter" idx="16" hasCustomPrompt="1"/>
          </p:nvPr>
        </p:nvSpPr>
        <p:spPr>
          <a:xfrm>
            <a:off x="2590478" y="3559324"/>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8" name="テキスト プレースホルダー 5"/>
          <p:cNvSpPr>
            <a:spLocks noGrp="1"/>
          </p:cNvSpPr>
          <p:nvPr>
            <p:ph type="body" sz="quarter" idx="17" hasCustomPrompt="1"/>
          </p:nvPr>
        </p:nvSpPr>
        <p:spPr>
          <a:xfrm>
            <a:off x="1370321" y="5905330"/>
            <a:ext cx="6764774" cy="72168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2" name="テキスト プレースホルダー 5"/>
          <p:cNvSpPr>
            <a:spLocks noGrp="1"/>
          </p:cNvSpPr>
          <p:nvPr>
            <p:ph type="body" sz="quarter" idx="18" hasCustomPrompt="1"/>
          </p:nvPr>
        </p:nvSpPr>
        <p:spPr>
          <a:xfrm>
            <a:off x="2590478" y="6544322"/>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5" name="テキスト プレースホルダー 5"/>
          <p:cNvSpPr>
            <a:spLocks noGrp="1"/>
          </p:cNvSpPr>
          <p:nvPr>
            <p:ph type="body" sz="quarter" idx="21" hasCustomPrompt="1"/>
          </p:nvPr>
        </p:nvSpPr>
        <p:spPr>
          <a:xfrm>
            <a:off x="1366340" y="4135388"/>
            <a:ext cx="15265697" cy="1512167"/>
          </a:xfrm>
        </p:spPr>
        <p:txBody>
          <a:bodyPr anchor="t">
            <a:normAutofit/>
          </a:bodyPr>
          <a:lstStyle>
            <a:lvl1pPr algn="l">
              <a:defRPr sz="2000" baseline="0"/>
            </a:lvl1pPr>
          </a:lstStyle>
          <a:p>
            <a:pPr lvl="0"/>
            <a:r>
              <a:rPr lang="en-US" dirty="0" smtClean="0"/>
              <a:t>Text Here</a:t>
            </a:r>
            <a:endParaRPr lang="en-US" dirty="0"/>
          </a:p>
        </p:txBody>
      </p:sp>
      <p:sp>
        <p:nvSpPr>
          <p:cNvPr id="26" name="テキスト プレースホルダー 5"/>
          <p:cNvSpPr>
            <a:spLocks noGrp="1"/>
          </p:cNvSpPr>
          <p:nvPr>
            <p:ph type="body" sz="quarter" idx="22" hasCustomPrompt="1"/>
          </p:nvPr>
        </p:nvSpPr>
        <p:spPr>
          <a:xfrm>
            <a:off x="1366341" y="7159725"/>
            <a:ext cx="15265697" cy="1512167"/>
          </a:xfrm>
        </p:spPr>
        <p:txBody>
          <a:bodyPr anchor="t">
            <a:normAutofit/>
          </a:bodyPr>
          <a:lstStyle>
            <a:lvl1pPr algn="l">
              <a:defRPr sz="2000" baseline="0"/>
            </a:lvl1pPr>
          </a:lstStyle>
          <a:p>
            <a:pPr lvl="0"/>
            <a:r>
              <a:rPr lang="en-US" dirty="0" smtClean="0"/>
              <a:t>Text Here</a:t>
            </a:r>
            <a:endParaRPr lang="en-US" dirty="0"/>
          </a:p>
        </p:txBody>
      </p:sp>
    </p:spTree>
    <p:extLst>
      <p:ext uri="{BB962C8B-B14F-4D97-AF65-F5344CB8AC3E}">
        <p14:creationId xmlns:p14="http://schemas.microsoft.com/office/powerpoint/2010/main" val="3589669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2" presetClass="entr" presetSubtype="8" fill="hold" grpId="0" nodeType="afterEffect">
                                  <p:stCondLst>
                                    <p:cond delay="0"/>
                                  </p:stCondLst>
                                  <p:childTnLst>
                                    <p:set>
                                      <p:cBhvr>
                                        <p:cTn id="52" dur="1" fill="hold">
                                          <p:stCondLst>
                                            <p:cond delay="0"/>
                                          </p:stCondLst>
                                        </p:cTn>
                                        <p:tgtEl>
                                          <p:spTgt spid="16">
                                            <p:bg/>
                                          </p:spTgt>
                                        </p:tgtEl>
                                        <p:attrNameLst>
                                          <p:attrName>style.visibility</p:attrName>
                                        </p:attrNameLst>
                                      </p:cBhvr>
                                      <p:to>
                                        <p:strVal val="visible"/>
                                      </p:to>
                                    </p:set>
                                    <p:anim calcmode="lin" valueType="num">
                                      <p:cBhvr additive="base">
                                        <p:cTn id="53" dur="500" fill="hold"/>
                                        <p:tgtEl>
                                          <p:spTgt spid="16">
                                            <p:bg/>
                                          </p:spTgt>
                                        </p:tgtEl>
                                        <p:attrNameLst>
                                          <p:attrName>ppt_x</p:attrName>
                                        </p:attrNameLst>
                                      </p:cBhvr>
                                      <p:tavLst>
                                        <p:tav tm="0">
                                          <p:val>
                                            <p:strVal val="0-#ppt_w/2"/>
                                          </p:val>
                                        </p:tav>
                                        <p:tav tm="100000">
                                          <p:val>
                                            <p:strVal val="#ppt_x"/>
                                          </p:val>
                                        </p:tav>
                                      </p:tavLst>
                                    </p:anim>
                                    <p:anim calcmode="lin" valueType="num">
                                      <p:cBhvr additive="base">
                                        <p:cTn id="54" dur="500" fill="hold"/>
                                        <p:tgtEl>
                                          <p:spTgt spid="16">
                                            <p:bg/>
                                          </p:spTgt>
                                        </p:tgtEl>
                                        <p:attrNameLst>
                                          <p:attrName>ppt_y</p:attrName>
                                        </p:attrNameLst>
                                      </p:cBhvr>
                                      <p:tavLst>
                                        <p:tav tm="0">
                                          <p:val>
                                            <p:strVal val="#ppt_y"/>
                                          </p:val>
                                        </p:tav>
                                        <p:tav tm="100000">
                                          <p:val>
                                            <p:strVal val="#ppt_y"/>
                                          </p:val>
                                        </p:tav>
                                      </p:tavLst>
                                    </p:anim>
                                  </p:childTnLst>
                                </p:cTn>
                              </p:par>
                            </p:childTnLst>
                          </p:cTn>
                        </p:par>
                        <p:par>
                          <p:cTn id="55" fill="hold">
                            <p:stCondLst>
                              <p:cond delay="1250"/>
                            </p:stCondLst>
                            <p:childTnLst>
                              <p:par>
                                <p:cTn id="56" presetID="2" presetClass="entr" presetSubtype="8" fill="hold" grpId="0" nodeType="afterEffect">
                                  <p:stCondLst>
                                    <p:cond delay="0"/>
                                  </p:stCondLst>
                                  <p:childTnLst>
                                    <p:set>
                                      <p:cBhvr>
                                        <p:cTn id="57" dur="1" fill="hold">
                                          <p:stCondLst>
                                            <p:cond delay="0"/>
                                          </p:stCondLst>
                                        </p:cTn>
                                        <p:tgtEl>
                                          <p:spTgt spid="16">
                                            <p:txEl>
                                              <p:pRg st="0" end="0"/>
                                            </p:txEl>
                                          </p:spTgt>
                                        </p:tgtEl>
                                        <p:attrNameLst>
                                          <p:attrName>style.visibility</p:attrName>
                                        </p:attrNameLst>
                                      </p:cBhvr>
                                      <p:to>
                                        <p:strVal val="visible"/>
                                      </p:to>
                                    </p:set>
                                    <p:anim calcmode="lin" valueType="num">
                                      <p:cBhvr additive="base">
                                        <p:cTn id="58"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1750"/>
                            </p:stCondLst>
                            <p:childTnLst>
                              <p:par>
                                <p:cTn id="61" presetID="2" presetClass="entr" presetSubtype="8" fill="hold" grpId="0" nodeType="afterEffect">
                                  <p:stCondLst>
                                    <p:cond delay="0"/>
                                  </p:stCondLst>
                                  <p:childTnLst>
                                    <p:set>
                                      <p:cBhvr>
                                        <p:cTn id="62" dur="1" fill="hold">
                                          <p:stCondLst>
                                            <p:cond delay="0"/>
                                          </p:stCondLst>
                                        </p:cTn>
                                        <p:tgtEl>
                                          <p:spTgt spid="17">
                                            <p:bg/>
                                          </p:spTgt>
                                        </p:tgtEl>
                                        <p:attrNameLst>
                                          <p:attrName>style.visibility</p:attrName>
                                        </p:attrNameLst>
                                      </p:cBhvr>
                                      <p:to>
                                        <p:strVal val="visible"/>
                                      </p:to>
                                    </p:set>
                                    <p:anim calcmode="lin" valueType="num">
                                      <p:cBhvr additive="base">
                                        <p:cTn id="63" dur="500" fill="hold"/>
                                        <p:tgtEl>
                                          <p:spTgt spid="17">
                                            <p:bg/>
                                          </p:spTgt>
                                        </p:tgtEl>
                                        <p:attrNameLst>
                                          <p:attrName>ppt_x</p:attrName>
                                        </p:attrNameLst>
                                      </p:cBhvr>
                                      <p:tavLst>
                                        <p:tav tm="0">
                                          <p:val>
                                            <p:strVal val="0-#ppt_w/2"/>
                                          </p:val>
                                        </p:tav>
                                        <p:tav tm="100000">
                                          <p:val>
                                            <p:strVal val="#ppt_x"/>
                                          </p:val>
                                        </p:tav>
                                      </p:tavLst>
                                    </p:anim>
                                    <p:anim calcmode="lin" valueType="num">
                                      <p:cBhvr additive="base">
                                        <p:cTn id="64" dur="500" fill="hold"/>
                                        <p:tgtEl>
                                          <p:spTgt spid="17">
                                            <p:bg/>
                                          </p:spTgt>
                                        </p:tgtEl>
                                        <p:attrNameLst>
                                          <p:attrName>ppt_y</p:attrName>
                                        </p:attrNameLst>
                                      </p:cBhvr>
                                      <p:tavLst>
                                        <p:tav tm="0">
                                          <p:val>
                                            <p:strVal val="#ppt_y"/>
                                          </p:val>
                                        </p:tav>
                                        <p:tav tm="100000">
                                          <p:val>
                                            <p:strVal val="#ppt_y"/>
                                          </p:val>
                                        </p:tav>
                                      </p:tavLst>
                                    </p:anim>
                                  </p:childTnLst>
                                </p:cTn>
                              </p:par>
                            </p:childTnLst>
                          </p:cTn>
                        </p:par>
                        <p:par>
                          <p:cTn id="65" fill="hold">
                            <p:stCondLst>
                              <p:cond delay="2250"/>
                            </p:stCondLst>
                            <p:childTnLst>
                              <p:par>
                                <p:cTn id="66" presetID="2" presetClass="entr" presetSubtype="8" fill="hold" grpId="0" nodeType="afterEffect">
                                  <p:stCondLst>
                                    <p:cond delay="0"/>
                                  </p:stCondLst>
                                  <p:childTnLst>
                                    <p:set>
                                      <p:cBhvr>
                                        <p:cTn id="67" dur="1" fill="hold">
                                          <p:stCondLst>
                                            <p:cond delay="0"/>
                                          </p:stCondLst>
                                        </p:cTn>
                                        <p:tgtEl>
                                          <p:spTgt spid="17">
                                            <p:txEl>
                                              <p:pRg st="0" end="0"/>
                                            </p:txEl>
                                          </p:spTgt>
                                        </p:tgtEl>
                                        <p:attrNameLst>
                                          <p:attrName>style.visibility</p:attrName>
                                        </p:attrNameLst>
                                      </p:cBhvr>
                                      <p:to>
                                        <p:strVal val="visible"/>
                                      </p:to>
                                    </p:set>
                                    <p:anim calcmode="lin" valueType="num">
                                      <p:cBhvr additive="base">
                                        <p:cTn id="68"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9"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70" fill="hold">
                            <p:stCondLst>
                              <p:cond delay="2750"/>
                            </p:stCondLst>
                            <p:childTnLst>
                              <p:par>
                                <p:cTn id="71" presetID="2" presetClass="entr" presetSubtype="2" fill="hold" grpId="0" nodeType="afterEffect">
                                  <p:stCondLst>
                                    <p:cond delay="500"/>
                                  </p:stCondLst>
                                  <p:childTnLst>
                                    <p:set>
                                      <p:cBhvr>
                                        <p:cTn id="72" dur="1" fill="hold">
                                          <p:stCondLst>
                                            <p:cond delay="0"/>
                                          </p:stCondLst>
                                        </p:cTn>
                                        <p:tgtEl>
                                          <p:spTgt spid="25">
                                            <p:txEl>
                                              <p:pRg st="0" end="0"/>
                                            </p:txEl>
                                          </p:spTgt>
                                        </p:tgtEl>
                                        <p:attrNameLst>
                                          <p:attrName>style.visibility</p:attrName>
                                        </p:attrNameLst>
                                      </p:cBhvr>
                                      <p:to>
                                        <p:strVal val="visible"/>
                                      </p:to>
                                    </p:set>
                                    <p:anim calcmode="lin" valueType="num">
                                      <p:cBhvr additive="base">
                                        <p:cTn id="73"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75" fill="hold">
                            <p:stCondLst>
                              <p:cond delay="3750"/>
                            </p:stCondLst>
                            <p:childTnLst>
                              <p:par>
                                <p:cTn id="76" presetID="2" presetClass="entr" presetSubtype="8" fill="hold" grpId="0" nodeType="afterEffect">
                                  <p:stCondLst>
                                    <p:cond delay="0"/>
                                  </p:stCondLst>
                                  <p:childTnLst>
                                    <p:set>
                                      <p:cBhvr>
                                        <p:cTn id="77" dur="1" fill="hold">
                                          <p:stCondLst>
                                            <p:cond delay="0"/>
                                          </p:stCondLst>
                                        </p:cTn>
                                        <p:tgtEl>
                                          <p:spTgt spid="18">
                                            <p:bg/>
                                          </p:spTgt>
                                        </p:tgtEl>
                                        <p:attrNameLst>
                                          <p:attrName>style.visibility</p:attrName>
                                        </p:attrNameLst>
                                      </p:cBhvr>
                                      <p:to>
                                        <p:strVal val="visible"/>
                                      </p:to>
                                    </p:set>
                                    <p:anim calcmode="lin" valueType="num">
                                      <p:cBhvr additive="base">
                                        <p:cTn id="78" dur="500" fill="hold"/>
                                        <p:tgtEl>
                                          <p:spTgt spid="18">
                                            <p:bg/>
                                          </p:spTgt>
                                        </p:tgtEl>
                                        <p:attrNameLst>
                                          <p:attrName>ppt_x</p:attrName>
                                        </p:attrNameLst>
                                      </p:cBhvr>
                                      <p:tavLst>
                                        <p:tav tm="0">
                                          <p:val>
                                            <p:strVal val="0-#ppt_w/2"/>
                                          </p:val>
                                        </p:tav>
                                        <p:tav tm="100000">
                                          <p:val>
                                            <p:strVal val="#ppt_x"/>
                                          </p:val>
                                        </p:tav>
                                      </p:tavLst>
                                    </p:anim>
                                    <p:anim calcmode="lin" valueType="num">
                                      <p:cBhvr additive="base">
                                        <p:cTn id="79" dur="500" fill="hold"/>
                                        <p:tgtEl>
                                          <p:spTgt spid="18">
                                            <p:bg/>
                                          </p:spTgt>
                                        </p:tgtEl>
                                        <p:attrNameLst>
                                          <p:attrName>ppt_y</p:attrName>
                                        </p:attrNameLst>
                                      </p:cBhvr>
                                      <p:tavLst>
                                        <p:tav tm="0">
                                          <p:val>
                                            <p:strVal val="#ppt_y"/>
                                          </p:val>
                                        </p:tav>
                                        <p:tav tm="100000">
                                          <p:val>
                                            <p:strVal val="#ppt_y"/>
                                          </p:val>
                                        </p:tav>
                                      </p:tavLst>
                                    </p:anim>
                                  </p:childTnLst>
                                </p:cTn>
                              </p:par>
                            </p:childTnLst>
                          </p:cTn>
                        </p:par>
                        <p:par>
                          <p:cTn id="80" fill="hold">
                            <p:stCondLst>
                              <p:cond delay="4250"/>
                            </p:stCondLst>
                            <p:childTnLst>
                              <p:par>
                                <p:cTn id="81" presetID="2" presetClass="entr" presetSubtype="8" fill="hold" grpId="0" nodeType="afterEffect">
                                  <p:stCondLst>
                                    <p:cond delay="0"/>
                                  </p:stCondLst>
                                  <p:childTnLst>
                                    <p:set>
                                      <p:cBhvr>
                                        <p:cTn id="82" dur="1" fill="hold">
                                          <p:stCondLst>
                                            <p:cond delay="0"/>
                                          </p:stCondLst>
                                        </p:cTn>
                                        <p:tgtEl>
                                          <p:spTgt spid="18">
                                            <p:txEl>
                                              <p:pRg st="0" end="0"/>
                                            </p:txEl>
                                          </p:spTgt>
                                        </p:tgtEl>
                                        <p:attrNameLst>
                                          <p:attrName>style.visibility</p:attrName>
                                        </p:attrNameLst>
                                      </p:cBhvr>
                                      <p:to>
                                        <p:strVal val="visible"/>
                                      </p:to>
                                    </p:set>
                                    <p:anim calcmode="lin" valueType="num">
                                      <p:cBhvr additive="base">
                                        <p:cTn id="83"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85" fill="hold">
                            <p:stCondLst>
                              <p:cond delay="4750"/>
                            </p:stCondLst>
                            <p:childTnLst>
                              <p:par>
                                <p:cTn id="86" presetID="2" presetClass="entr" presetSubtype="8" fill="hold" grpId="0" nodeType="afterEffect">
                                  <p:stCondLst>
                                    <p:cond delay="0"/>
                                  </p:stCondLst>
                                  <p:childTnLst>
                                    <p:set>
                                      <p:cBhvr>
                                        <p:cTn id="87" dur="1" fill="hold">
                                          <p:stCondLst>
                                            <p:cond delay="0"/>
                                          </p:stCondLst>
                                        </p:cTn>
                                        <p:tgtEl>
                                          <p:spTgt spid="22">
                                            <p:bg/>
                                          </p:spTgt>
                                        </p:tgtEl>
                                        <p:attrNameLst>
                                          <p:attrName>style.visibility</p:attrName>
                                        </p:attrNameLst>
                                      </p:cBhvr>
                                      <p:to>
                                        <p:strVal val="visible"/>
                                      </p:to>
                                    </p:set>
                                    <p:anim calcmode="lin" valueType="num">
                                      <p:cBhvr additive="base">
                                        <p:cTn id="88" dur="500" fill="hold"/>
                                        <p:tgtEl>
                                          <p:spTgt spid="22">
                                            <p:bg/>
                                          </p:spTgt>
                                        </p:tgtEl>
                                        <p:attrNameLst>
                                          <p:attrName>ppt_x</p:attrName>
                                        </p:attrNameLst>
                                      </p:cBhvr>
                                      <p:tavLst>
                                        <p:tav tm="0">
                                          <p:val>
                                            <p:strVal val="0-#ppt_w/2"/>
                                          </p:val>
                                        </p:tav>
                                        <p:tav tm="100000">
                                          <p:val>
                                            <p:strVal val="#ppt_x"/>
                                          </p:val>
                                        </p:tav>
                                      </p:tavLst>
                                    </p:anim>
                                    <p:anim calcmode="lin" valueType="num">
                                      <p:cBhvr additive="base">
                                        <p:cTn id="89" dur="500" fill="hold"/>
                                        <p:tgtEl>
                                          <p:spTgt spid="22">
                                            <p:bg/>
                                          </p:spTgt>
                                        </p:tgtEl>
                                        <p:attrNameLst>
                                          <p:attrName>ppt_y</p:attrName>
                                        </p:attrNameLst>
                                      </p:cBhvr>
                                      <p:tavLst>
                                        <p:tav tm="0">
                                          <p:val>
                                            <p:strVal val="#ppt_y"/>
                                          </p:val>
                                        </p:tav>
                                        <p:tav tm="100000">
                                          <p:val>
                                            <p:strVal val="#ppt_y"/>
                                          </p:val>
                                        </p:tav>
                                      </p:tavLst>
                                    </p:anim>
                                  </p:childTnLst>
                                </p:cTn>
                              </p:par>
                            </p:childTnLst>
                          </p:cTn>
                        </p:par>
                        <p:par>
                          <p:cTn id="90" fill="hold">
                            <p:stCondLst>
                              <p:cond delay="5250"/>
                            </p:stCondLst>
                            <p:childTnLst>
                              <p:par>
                                <p:cTn id="91" presetID="2" presetClass="entr" presetSubtype="8" fill="hold" grpId="0" nodeType="afterEffect">
                                  <p:stCondLst>
                                    <p:cond delay="0"/>
                                  </p:stCondLst>
                                  <p:childTnLst>
                                    <p:set>
                                      <p:cBhvr>
                                        <p:cTn id="92" dur="1" fill="hold">
                                          <p:stCondLst>
                                            <p:cond delay="0"/>
                                          </p:stCondLst>
                                        </p:cTn>
                                        <p:tgtEl>
                                          <p:spTgt spid="22">
                                            <p:txEl>
                                              <p:pRg st="0" end="0"/>
                                            </p:txEl>
                                          </p:spTgt>
                                        </p:tgtEl>
                                        <p:attrNameLst>
                                          <p:attrName>style.visibility</p:attrName>
                                        </p:attrNameLst>
                                      </p:cBhvr>
                                      <p:to>
                                        <p:strVal val="visible"/>
                                      </p:to>
                                    </p:set>
                                    <p:anim calcmode="lin" valueType="num">
                                      <p:cBhvr additive="base">
                                        <p:cTn id="93"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9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95" fill="hold">
                            <p:stCondLst>
                              <p:cond delay="5750"/>
                            </p:stCondLst>
                            <p:childTnLst>
                              <p:par>
                                <p:cTn id="96" presetID="2" presetClass="entr" presetSubtype="2" fill="hold" grpId="0" nodeType="afterEffect">
                                  <p:stCondLst>
                                    <p:cond delay="500"/>
                                  </p:stCondLst>
                                  <p:childTnLst>
                                    <p:set>
                                      <p:cBhvr>
                                        <p:cTn id="97" dur="1" fill="hold">
                                          <p:stCondLst>
                                            <p:cond delay="0"/>
                                          </p:stCondLst>
                                        </p:cTn>
                                        <p:tgtEl>
                                          <p:spTgt spid="26">
                                            <p:txEl>
                                              <p:pRg st="0" end="0"/>
                                            </p:txEl>
                                          </p:spTgt>
                                        </p:tgtEl>
                                        <p:attrNameLst>
                                          <p:attrName>style.visibility</p:attrName>
                                        </p:attrNameLst>
                                      </p:cBhvr>
                                      <p:to>
                                        <p:strVal val="visible"/>
                                      </p:to>
                                    </p:set>
                                    <p:anim calcmode="lin" valueType="num">
                                      <p:cBhvr additive="base">
                                        <p:cTn id="98"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16" grpId="0" build="p" animBg="1">
        <p:tmplLst>
          <p:tmpl>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animBg="1">
        <p:tmplLst>
          <p:tmpl>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animBg="1">
        <p:tmplLst>
          <p:tmpl>
            <p:tnLst>
              <p:par>
                <p:cTn presetID="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animBg="1">
        <p:tmplLst>
          <p:tmpl>
            <p:tnLst>
              <p:par>
                <p:cTn presetID="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2"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fill="hold" nodeType="after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 Image - 1 Column -Horizontal">
    <p:spTree>
      <p:nvGrpSpPr>
        <p:cNvPr id="1" name=""/>
        <p:cNvGrpSpPr/>
        <p:nvPr/>
      </p:nvGrpSpPr>
      <p:grpSpPr>
        <a:xfrm>
          <a:off x="0" y="0"/>
          <a:ext cx="0" cy="0"/>
          <a:chOff x="0" y="0"/>
          <a:chExt cx="0" cy="0"/>
        </a:xfrm>
      </p:grpSpPr>
      <p:sp>
        <p:nvSpPr>
          <p:cNvPr id="25" name="図プレースホルダー 7"/>
          <p:cNvSpPr>
            <a:spLocks noGrp="1" noChangeAspect="1"/>
          </p:cNvSpPr>
          <p:nvPr>
            <p:ph type="pic" sz="quarter" idx="13" hasCustomPrompt="1"/>
          </p:nvPr>
        </p:nvSpPr>
        <p:spPr>
          <a:xfrm>
            <a:off x="1582367" y="2479204"/>
            <a:ext cx="15265696" cy="4176464"/>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smtClean="0"/>
              <a:t>Add Image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16" name="テキスト プレースホルダー 5"/>
          <p:cNvSpPr>
            <a:spLocks noGrp="1"/>
          </p:cNvSpPr>
          <p:nvPr>
            <p:ph type="body" sz="quarter" idx="15" hasCustomPrompt="1"/>
          </p:nvPr>
        </p:nvSpPr>
        <p:spPr>
          <a:xfrm>
            <a:off x="1255937" y="6511652"/>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7" name="テキスト プレースホルダー 5"/>
          <p:cNvSpPr>
            <a:spLocks noGrp="1"/>
          </p:cNvSpPr>
          <p:nvPr>
            <p:ph type="body" sz="quarter" idx="16" hasCustomPrompt="1"/>
          </p:nvPr>
        </p:nvSpPr>
        <p:spPr>
          <a:xfrm>
            <a:off x="2476094" y="7150644"/>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8" name="テキスト プレースホルダー 5"/>
          <p:cNvSpPr>
            <a:spLocks noGrp="1"/>
          </p:cNvSpPr>
          <p:nvPr>
            <p:ph type="body" sz="quarter" idx="21" hasCustomPrompt="1"/>
          </p:nvPr>
        </p:nvSpPr>
        <p:spPr>
          <a:xfrm>
            <a:off x="1251956" y="7879804"/>
            <a:ext cx="15265697" cy="1665265"/>
          </a:xfrm>
        </p:spPr>
        <p:txBody>
          <a:bodyPr anchor="t">
            <a:normAutofit/>
          </a:bodyPr>
          <a:lstStyle>
            <a:lvl1pPr algn="l">
              <a:defRPr sz="2000" baseline="0"/>
            </a:lvl1pPr>
          </a:lstStyle>
          <a:p>
            <a:pPr lvl="0"/>
            <a:r>
              <a:rPr lang="en-US" dirty="0" smtClean="0"/>
              <a:t>Text Here</a:t>
            </a:r>
            <a:endParaRPr lang="en-US" dirty="0"/>
          </a:p>
        </p:txBody>
      </p:sp>
      <p:sp>
        <p:nvSpPr>
          <p:cNvPr id="2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23"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24" name="正方形/長方形 23"/>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106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23">
                                            <p:txEl>
                                              <p:pRg st="0" end="0"/>
                                            </p:txEl>
                                          </p:spTgt>
                                        </p:tgtEl>
                                        <p:attrNameLst>
                                          <p:attrName>style.visibility</p:attrName>
                                        </p:attrNameLst>
                                      </p:cBhvr>
                                      <p:to>
                                        <p:strVal val="visible"/>
                                      </p:to>
                                    </p:set>
                                    <p:animEffect transition="in" filter="fade">
                                      <p:cBhvr>
                                        <p:cTn id="46" dur="500"/>
                                        <p:tgtEl>
                                          <p:spTgt spid="23">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par>
                          <p:cTn id="50" fill="hold">
                            <p:stCondLst>
                              <p:cond delay="750"/>
                            </p:stCondLst>
                            <p:childTnLst>
                              <p:par>
                                <p:cTn id="51" presetID="10" presetClass="entr" presetSubtype="0" fill="hold" grpId="0"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childTnLst>
                          </p:cTn>
                        </p:par>
                        <p:par>
                          <p:cTn id="54" fill="hold">
                            <p:stCondLst>
                              <p:cond delay="1250"/>
                            </p:stCondLst>
                            <p:childTnLst>
                              <p:par>
                                <p:cTn id="55" presetID="14" presetClass="entr" presetSubtype="10" fill="hold" grpId="0" nodeType="afterEffect">
                                  <p:stCondLst>
                                    <p:cond delay="0"/>
                                  </p:stCondLst>
                                  <p:childTnLst>
                                    <p:set>
                                      <p:cBhvr>
                                        <p:cTn id="56" dur="1" fill="hold">
                                          <p:stCondLst>
                                            <p:cond delay="0"/>
                                          </p:stCondLst>
                                        </p:cTn>
                                        <p:tgtEl>
                                          <p:spTgt spid="16">
                                            <p:bg/>
                                          </p:spTgt>
                                        </p:tgtEl>
                                        <p:attrNameLst>
                                          <p:attrName>style.visibility</p:attrName>
                                        </p:attrNameLst>
                                      </p:cBhvr>
                                      <p:to>
                                        <p:strVal val="visible"/>
                                      </p:to>
                                    </p:set>
                                    <p:animEffect transition="in" filter="randombar(horizontal)">
                                      <p:cBhvr>
                                        <p:cTn id="57" dur="500"/>
                                        <p:tgtEl>
                                          <p:spTgt spid="16">
                                            <p:bg/>
                                          </p:spTgt>
                                        </p:tgtEl>
                                      </p:cBhvr>
                                    </p:animEffect>
                                  </p:childTnLst>
                                </p:cTn>
                              </p:par>
                            </p:childTnLst>
                          </p:cTn>
                        </p:par>
                        <p:par>
                          <p:cTn id="58" fill="hold">
                            <p:stCondLst>
                              <p:cond delay="1750"/>
                            </p:stCondLst>
                            <p:childTnLst>
                              <p:par>
                                <p:cTn id="59" presetID="14" presetClass="entr" presetSubtype="10" fill="hold" grpId="0" nodeType="afterEffect">
                                  <p:stCondLst>
                                    <p:cond delay="0"/>
                                  </p:stCondLst>
                                  <p:childTnLst>
                                    <p:set>
                                      <p:cBhvr>
                                        <p:cTn id="60" dur="1" fill="hold">
                                          <p:stCondLst>
                                            <p:cond delay="0"/>
                                          </p:stCondLst>
                                        </p:cTn>
                                        <p:tgtEl>
                                          <p:spTgt spid="16">
                                            <p:txEl>
                                              <p:pRg st="0" end="0"/>
                                            </p:txEl>
                                          </p:spTgt>
                                        </p:tgtEl>
                                        <p:attrNameLst>
                                          <p:attrName>style.visibility</p:attrName>
                                        </p:attrNameLst>
                                      </p:cBhvr>
                                      <p:to>
                                        <p:strVal val="visible"/>
                                      </p:to>
                                    </p:set>
                                    <p:animEffect transition="in" filter="randombar(horizontal)">
                                      <p:cBhvr>
                                        <p:cTn id="61" dur="500"/>
                                        <p:tgtEl>
                                          <p:spTgt spid="16">
                                            <p:txEl>
                                              <p:pRg st="0" end="0"/>
                                            </p:txEl>
                                          </p:spTgt>
                                        </p:tgtEl>
                                      </p:cBhvr>
                                    </p:animEffect>
                                  </p:childTnLst>
                                </p:cTn>
                              </p:par>
                            </p:childTnLst>
                          </p:cTn>
                        </p:par>
                        <p:par>
                          <p:cTn id="62" fill="hold">
                            <p:stCondLst>
                              <p:cond delay="2250"/>
                            </p:stCondLst>
                            <p:childTnLst>
                              <p:par>
                                <p:cTn id="63" presetID="14" presetClass="entr" presetSubtype="10" fill="hold" grpId="0" nodeType="afterEffect">
                                  <p:stCondLst>
                                    <p:cond delay="0"/>
                                  </p:stCondLst>
                                  <p:childTnLst>
                                    <p:set>
                                      <p:cBhvr>
                                        <p:cTn id="64" dur="1" fill="hold">
                                          <p:stCondLst>
                                            <p:cond delay="0"/>
                                          </p:stCondLst>
                                        </p:cTn>
                                        <p:tgtEl>
                                          <p:spTgt spid="17">
                                            <p:bg/>
                                          </p:spTgt>
                                        </p:tgtEl>
                                        <p:attrNameLst>
                                          <p:attrName>style.visibility</p:attrName>
                                        </p:attrNameLst>
                                      </p:cBhvr>
                                      <p:to>
                                        <p:strVal val="visible"/>
                                      </p:to>
                                    </p:set>
                                    <p:animEffect transition="in" filter="randombar(horizontal)">
                                      <p:cBhvr>
                                        <p:cTn id="65" dur="500"/>
                                        <p:tgtEl>
                                          <p:spTgt spid="17">
                                            <p:bg/>
                                          </p:spTgt>
                                        </p:tgtEl>
                                      </p:cBhvr>
                                    </p:animEffect>
                                  </p:childTnLst>
                                </p:cTn>
                              </p:par>
                            </p:childTnLst>
                          </p:cTn>
                        </p:par>
                        <p:par>
                          <p:cTn id="66" fill="hold">
                            <p:stCondLst>
                              <p:cond delay="2750"/>
                            </p:stCondLst>
                            <p:childTnLst>
                              <p:par>
                                <p:cTn id="67" presetID="14" presetClass="entr" presetSubtype="10" fill="hold" grpId="0" nodeType="afterEffect">
                                  <p:stCondLst>
                                    <p:cond delay="0"/>
                                  </p:stCondLst>
                                  <p:childTnLst>
                                    <p:set>
                                      <p:cBhvr>
                                        <p:cTn id="68" dur="1" fill="hold">
                                          <p:stCondLst>
                                            <p:cond delay="0"/>
                                          </p:stCondLst>
                                        </p:cTn>
                                        <p:tgtEl>
                                          <p:spTgt spid="17">
                                            <p:txEl>
                                              <p:pRg st="0" end="0"/>
                                            </p:txEl>
                                          </p:spTgt>
                                        </p:tgtEl>
                                        <p:attrNameLst>
                                          <p:attrName>style.visibility</p:attrName>
                                        </p:attrNameLst>
                                      </p:cBhvr>
                                      <p:to>
                                        <p:strVal val="visible"/>
                                      </p:to>
                                    </p:set>
                                    <p:animEffect transition="in" filter="randombar(horizontal)">
                                      <p:cBhvr>
                                        <p:cTn id="69" dur="500"/>
                                        <p:tgtEl>
                                          <p:spTgt spid="17">
                                            <p:txEl>
                                              <p:pRg st="0" end="0"/>
                                            </p:txEl>
                                          </p:spTgt>
                                        </p:tgtEl>
                                      </p:cBhvr>
                                    </p:animEffect>
                                  </p:childTnLst>
                                </p:cTn>
                              </p:par>
                              <p:par>
                                <p:cTn id="70" presetID="14" presetClass="entr" presetSubtype="10" fill="hold" grpId="0" nodeType="withEffect">
                                  <p:stCondLst>
                                    <p:cond delay="0"/>
                                  </p:stCondLst>
                                  <p:childTnLst>
                                    <p:set>
                                      <p:cBhvr>
                                        <p:cTn id="71" dur="1" fill="hold">
                                          <p:stCondLst>
                                            <p:cond delay="0"/>
                                          </p:stCondLst>
                                        </p:cTn>
                                        <p:tgtEl>
                                          <p:spTgt spid="18">
                                            <p:txEl>
                                              <p:pRg st="0" end="0"/>
                                            </p:txEl>
                                          </p:spTgt>
                                        </p:tgtEl>
                                        <p:attrNameLst>
                                          <p:attrName>style.visibility</p:attrName>
                                        </p:attrNameLst>
                                      </p:cBhvr>
                                      <p:to>
                                        <p:strVal val="visible"/>
                                      </p:to>
                                    </p:set>
                                    <p:animEffect transition="in" filter="randombar(horizontal)">
                                      <p:cBhvr>
                                        <p:cTn id="72"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0" grpId="0" animBg="1"/>
      <p:bldP spid="11" grpId="0" animBg="1"/>
      <p:bldP spid="12" grpId="0" animBg="1"/>
      <p:bldP spid="13" grpId="0" animBg="1"/>
      <p:bldP spid="5" grpId="0"/>
      <p:bldP spid="19" grpId="0" animBg="1"/>
      <p:bldP spid="20" grpId="0" animBg="1"/>
      <p:bldP spid="21" grpId="0" animBg="1"/>
      <p:bldP spid="4" grpId="0"/>
      <p:bldP spid="16" grpId="0" build="p" animBg="1">
        <p:tmplLst>
          <p:tmpl>
            <p:tnLst>
              <p:par>
                <p:cTn presetID="14" presetClass="entr" presetSubtype="1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randombar(horizontal)">
                      <p:cBhvr>
                        <p:cTn dur="500"/>
                        <p:tgtEl>
                          <p:spTgt spid="16"/>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randombar(horizontal)">
                      <p:cBhvr>
                        <p:cTn dur="500"/>
                        <p:tgtEl>
                          <p:spTgt spid="16"/>
                        </p:tgtEl>
                      </p:cBhvr>
                    </p:animEffect>
                  </p:childTnLst>
                </p:cTn>
              </p:par>
            </p:tnLst>
          </p:tmpl>
        </p:tmplLst>
      </p:bldP>
      <p:bldP spid="17" grpId="0" build="p" animBg="1">
        <p:tmplLst>
          <p:tmpl>
            <p:tnLst>
              <p:par>
                <p:cTn presetID="14" presetClass="entr" presetSubtype="1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randombar(horizontal)">
                      <p:cBhvr>
                        <p:cTn dur="500"/>
                        <p:tgtEl>
                          <p:spTgt spid="17"/>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randombar(horizontal)">
                      <p:cBhvr>
                        <p:cTn dur="500"/>
                        <p:tgtEl>
                          <p:spTgt spid="17"/>
                        </p:tgtEl>
                      </p:cBhvr>
                    </p:animEffect>
                  </p:childTnLst>
                </p:cTn>
              </p:par>
            </p:tnLst>
          </p:tmpl>
        </p:tmplLst>
      </p:bldP>
      <p:bldP spid="18" grpId="0" build="p">
        <p:tmplLst>
          <p:tmpl lvl="1">
            <p:tnLst>
              <p:par>
                <p:cTn presetID="14" presetClass="entr" presetSubtype="1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randombar(horizontal)">
                      <p:cBhvr>
                        <p:cTn dur="500"/>
                        <p:tgtEl>
                          <p:spTgt spid="18"/>
                        </p:tgtEl>
                      </p:cBhvr>
                    </p:animEffect>
                  </p:childTnLst>
                </p:cTn>
              </p:par>
            </p:tnLst>
          </p:tmpl>
        </p:tmplLst>
      </p:bldP>
      <p:bldP spid="22" grpId="0"/>
      <p:bldP spid="23" grpId="0" build="p">
        <p:tmplLst>
          <p:tmpl lvl="1">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1 Image - 1 Column -Horizontal">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16" name="テキスト プレースホルダー 5"/>
          <p:cNvSpPr>
            <a:spLocks noGrp="1"/>
          </p:cNvSpPr>
          <p:nvPr>
            <p:ph type="body" sz="quarter" idx="15" hasCustomPrompt="1"/>
          </p:nvPr>
        </p:nvSpPr>
        <p:spPr>
          <a:xfrm>
            <a:off x="1255937" y="7807796"/>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8" name="テキスト プレースホルダー 5"/>
          <p:cNvSpPr>
            <a:spLocks noGrp="1"/>
          </p:cNvSpPr>
          <p:nvPr>
            <p:ph type="body" sz="quarter" idx="21" hasCustomPrompt="1"/>
          </p:nvPr>
        </p:nvSpPr>
        <p:spPr>
          <a:xfrm>
            <a:off x="1251956" y="8527876"/>
            <a:ext cx="15265697" cy="1017193"/>
          </a:xfrm>
        </p:spPr>
        <p:txBody>
          <a:bodyPr anchor="t">
            <a:normAutofit/>
          </a:bodyPr>
          <a:lstStyle>
            <a:lvl1pPr algn="l">
              <a:defRPr sz="2000" baseline="0"/>
            </a:lvl1pPr>
          </a:lstStyle>
          <a:p>
            <a:pPr lvl="0"/>
            <a:r>
              <a:rPr lang="en-US" dirty="0" smtClean="0"/>
              <a:t>Text Here</a:t>
            </a:r>
            <a:endParaRPr lang="en-US" dirty="0"/>
          </a:p>
        </p:txBody>
      </p:sp>
      <p:sp>
        <p:nvSpPr>
          <p:cNvPr id="2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23"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24" name="正方形/長方形 23"/>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7061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23">
                                            <p:txEl>
                                              <p:pRg st="0" end="0"/>
                                            </p:txEl>
                                          </p:spTgt>
                                        </p:tgtEl>
                                        <p:attrNameLst>
                                          <p:attrName>style.visibility</p:attrName>
                                        </p:attrNameLst>
                                      </p:cBhvr>
                                      <p:to>
                                        <p:strVal val="visible"/>
                                      </p:to>
                                    </p:set>
                                    <p:animEffect transition="in" filter="fade">
                                      <p:cBhvr>
                                        <p:cTn id="46" dur="500"/>
                                        <p:tgtEl>
                                          <p:spTgt spid="23">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22" grpId="0"/>
      <p:bldP spid="23" grpId="0" build="p">
        <p:tmplLst>
          <p:tmpl lvl="1">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o Image - 1 Column">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16" name="テキスト プレースホルダー 5"/>
          <p:cNvSpPr>
            <a:spLocks noGrp="1"/>
          </p:cNvSpPr>
          <p:nvPr>
            <p:ph type="body" sz="quarter" idx="15" hasCustomPrompt="1"/>
          </p:nvPr>
        </p:nvSpPr>
        <p:spPr>
          <a:xfrm>
            <a:off x="7991078" y="2767236"/>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23"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24" name="正方形/長方形 23"/>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テキスト プレースホルダー 5"/>
          <p:cNvSpPr>
            <a:spLocks noGrp="1"/>
          </p:cNvSpPr>
          <p:nvPr>
            <p:ph type="body" sz="quarter" idx="16" hasCustomPrompt="1"/>
          </p:nvPr>
        </p:nvSpPr>
        <p:spPr>
          <a:xfrm>
            <a:off x="7991078" y="3631332"/>
            <a:ext cx="8496943" cy="2016224"/>
          </a:xfrm>
        </p:spPr>
        <p:txBody>
          <a:bodyPr anchor="t">
            <a:normAutofit/>
          </a:bodyPr>
          <a:lstStyle>
            <a:lvl1pPr algn="l">
              <a:defRPr sz="2400" baseline="0"/>
            </a:lvl1pPr>
          </a:lstStyle>
          <a:p>
            <a:pPr lvl="0"/>
            <a:r>
              <a:rPr lang="en-US" dirty="0" smtClean="0"/>
              <a:t>Text Here</a:t>
            </a:r>
            <a:endParaRPr lang="en-US" dirty="0"/>
          </a:p>
        </p:txBody>
      </p:sp>
      <p:sp>
        <p:nvSpPr>
          <p:cNvPr id="26" name="テキスト プレースホルダー 5"/>
          <p:cNvSpPr>
            <a:spLocks noGrp="1"/>
          </p:cNvSpPr>
          <p:nvPr>
            <p:ph type="body" sz="quarter" idx="17" hasCustomPrompt="1"/>
          </p:nvPr>
        </p:nvSpPr>
        <p:spPr>
          <a:xfrm>
            <a:off x="7991079" y="5791572"/>
            <a:ext cx="6764774" cy="721683"/>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7" name="テキスト プレースホルダー 5"/>
          <p:cNvSpPr>
            <a:spLocks noGrp="1"/>
          </p:cNvSpPr>
          <p:nvPr>
            <p:ph type="body" sz="quarter" idx="18" hasCustomPrompt="1"/>
          </p:nvPr>
        </p:nvSpPr>
        <p:spPr>
          <a:xfrm>
            <a:off x="7991079" y="6655668"/>
            <a:ext cx="8496943" cy="2016224"/>
          </a:xfrm>
        </p:spPr>
        <p:txBody>
          <a:bodyPr anchor="t">
            <a:normAutofit/>
          </a:bodyPr>
          <a:lstStyle>
            <a:lvl1pPr algn="l">
              <a:defRPr sz="2400" baseline="0"/>
            </a:lvl1pPr>
          </a:lstStyle>
          <a:p>
            <a:pPr lvl="0"/>
            <a:r>
              <a:rPr lang="en-US" dirty="0" smtClean="0"/>
              <a:t>Text Here</a:t>
            </a:r>
            <a:endParaRPr lang="en-US" dirty="0"/>
          </a:p>
        </p:txBody>
      </p:sp>
    </p:spTree>
    <p:extLst>
      <p:ext uri="{BB962C8B-B14F-4D97-AF65-F5344CB8AC3E}">
        <p14:creationId xmlns:p14="http://schemas.microsoft.com/office/powerpoint/2010/main" val="886140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23">
                                            <p:txEl>
                                              <p:pRg st="0" end="0"/>
                                            </p:txEl>
                                          </p:spTgt>
                                        </p:tgtEl>
                                        <p:attrNameLst>
                                          <p:attrName>style.visibility</p:attrName>
                                        </p:attrNameLst>
                                      </p:cBhvr>
                                      <p:to>
                                        <p:strVal val="visible"/>
                                      </p:to>
                                    </p:set>
                                    <p:animEffect transition="in" filter="fade">
                                      <p:cBhvr>
                                        <p:cTn id="46" dur="500"/>
                                        <p:tgtEl>
                                          <p:spTgt spid="23">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22" grpId="0"/>
      <p:bldP spid="23" grpId="0" build="p">
        <p:tmplLst>
          <p:tmpl lvl="1">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o Image - 2 Column">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16" name="テキスト プレースホルダー 5"/>
          <p:cNvSpPr>
            <a:spLocks noGrp="1"/>
          </p:cNvSpPr>
          <p:nvPr>
            <p:ph type="body" sz="quarter" idx="15" hasCustomPrompt="1"/>
          </p:nvPr>
        </p:nvSpPr>
        <p:spPr>
          <a:xfrm>
            <a:off x="1078310" y="6511652"/>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23"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24" name="正方形/長方形 23"/>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テキスト プレースホルダー 5"/>
          <p:cNvSpPr>
            <a:spLocks noGrp="1"/>
          </p:cNvSpPr>
          <p:nvPr>
            <p:ph type="body" sz="quarter" idx="16" hasCustomPrompt="1"/>
          </p:nvPr>
        </p:nvSpPr>
        <p:spPr>
          <a:xfrm>
            <a:off x="1078310" y="7375748"/>
            <a:ext cx="6814885" cy="2016224"/>
          </a:xfrm>
        </p:spPr>
        <p:txBody>
          <a:bodyPr anchor="t">
            <a:normAutofit/>
          </a:bodyPr>
          <a:lstStyle>
            <a:lvl1pPr algn="l">
              <a:defRPr sz="2400" baseline="0"/>
            </a:lvl1pPr>
          </a:lstStyle>
          <a:p>
            <a:pPr lvl="0"/>
            <a:r>
              <a:rPr lang="en-US" dirty="0" smtClean="0"/>
              <a:t>Text Here</a:t>
            </a:r>
            <a:endParaRPr lang="en-US" dirty="0"/>
          </a:p>
        </p:txBody>
      </p:sp>
      <p:sp>
        <p:nvSpPr>
          <p:cNvPr id="26" name="テキスト プレースホルダー 5"/>
          <p:cNvSpPr>
            <a:spLocks noGrp="1"/>
          </p:cNvSpPr>
          <p:nvPr>
            <p:ph type="body" sz="quarter" idx="17" hasCustomPrompt="1"/>
          </p:nvPr>
        </p:nvSpPr>
        <p:spPr>
          <a:xfrm>
            <a:off x="8694399" y="6511652"/>
            <a:ext cx="6764774" cy="721683"/>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7" name="テキスト プレースホルダー 5"/>
          <p:cNvSpPr>
            <a:spLocks noGrp="1"/>
          </p:cNvSpPr>
          <p:nvPr>
            <p:ph type="body" sz="quarter" idx="18" hasCustomPrompt="1"/>
          </p:nvPr>
        </p:nvSpPr>
        <p:spPr>
          <a:xfrm>
            <a:off x="8694399" y="7375748"/>
            <a:ext cx="6768751" cy="2016224"/>
          </a:xfrm>
        </p:spPr>
        <p:txBody>
          <a:bodyPr anchor="t">
            <a:normAutofit/>
          </a:bodyPr>
          <a:lstStyle>
            <a:lvl1pPr algn="l">
              <a:defRPr sz="2400" baseline="0"/>
            </a:lvl1pPr>
          </a:lstStyle>
          <a:p>
            <a:pPr lvl="0"/>
            <a:r>
              <a:rPr lang="en-US" dirty="0" smtClean="0"/>
              <a:t>Text Here</a:t>
            </a:r>
            <a:endParaRPr lang="en-US" dirty="0"/>
          </a:p>
        </p:txBody>
      </p:sp>
    </p:spTree>
    <p:extLst>
      <p:ext uri="{BB962C8B-B14F-4D97-AF65-F5344CB8AC3E}">
        <p14:creationId xmlns:p14="http://schemas.microsoft.com/office/powerpoint/2010/main" val="1280394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23">
                                            <p:txEl>
                                              <p:pRg st="0" end="0"/>
                                            </p:txEl>
                                          </p:spTgt>
                                        </p:tgtEl>
                                        <p:attrNameLst>
                                          <p:attrName>style.visibility</p:attrName>
                                        </p:attrNameLst>
                                      </p:cBhvr>
                                      <p:to>
                                        <p:strVal val="visible"/>
                                      </p:to>
                                    </p:set>
                                    <p:animEffect transition="in" filter="fade">
                                      <p:cBhvr>
                                        <p:cTn id="46" dur="500"/>
                                        <p:tgtEl>
                                          <p:spTgt spid="23">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22" grpId="0"/>
      <p:bldP spid="23" grpId="0" build="p">
        <p:tmplLst>
          <p:tmpl lvl="1">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Keys">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18" name="テキスト プレースホルダー 5"/>
          <p:cNvSpPr>
            <a:spLocks noGrp="1"/>
          </p:cNvSpPr>
          <p:nvPr>
            <p:ph type="body" sz="quarter" idx="21" hasCustomPrompt="1"/>
          </p:nvPr>
        </p:nvSpPr>
        <p:spPr>
          <a:xfrm>
            <a:off x="3212555" y="3508945"/>
            <a:ext cx="5832648" cy="1130499"/>
          </a:xfrm>
        </p:spPr>
        <p:txBody>
          <a:bodyPr anchor="ctr">
            <a:normAutofit/>
          </a:bodyPr>
          <a:lstStyle>
            <a:lvl1pPr algn="l">
              <a:defRPr sz="1800" baseline="0"/>
            </a:lvl1pPr>
          </a:lstStyle>
          <a:p>
            <a:pPr lvl="0"/>
            <a:r>
              <a:rPr lang="en-US" dirty="0" smtClean="0"/>
              <a:t>Text Here</a:t>
            </a:r>
          </a:p>
          <a:p>
            <a:pPr lvl="0"/>
            <a:r>
              <a:rPr lang="en-US" dirty="0" smtClean="0"/>
              <a:t>Text Here</a:t>
            </a:r>
          </a:p>
          <a:p>
            <a:pPr lvl="0"/>
            <a:r>
              <a:rPr lang="en-US" dirty="0" smtClean="0"/>
              <a:t>Text Here</a:t>
            </a:r>
            <a:endParaRPr lang="en-US" dirty="0"/>
          </a:p>
        </p:txBody>
      </p:sp>
      <p:sp>
        <p:nvSpPr>
          <p:cNvPr id="2" name="円/楕円 1"/>
          <p:cNvSpPr/>
          <p:nvPr userDrawn="1"/>
        </p:nvSpPr>
        <p:spPr>
          <a:xfrm>
            <a:off x="1654374" y="3081264"/>
            <a:ext cx="1435564" cy="143556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lumMod val="95000"/>
                  </a:schemeClr>
                </a:solidFill>
              </a:rPr>
              <a:t>1</a:t>
            </a:r>
            <a:endParaRPr lang="en-US" sz="4400" dirty="0">
              <a:solidFill>
                <a:schemeClr val="bg1">
                  <a:lumMod val="95000"/>
                </a:schemeClr>
              </a:solidFill>
            </a:endParaRPr>
          </a:p>
        </p:txBody>
      </p:sp>
      <p:sp>
        <p:nvSpPr>
          <p:cNvPr id="22" name="テキスト プレースホルダー 5"/>
          <p:cNvSpPr>
            <a:spLocks noGrp="1"/>
          </p:cNvSpPr>
          <p:nvPr>
            <p:ph type="body" sz="quarter" idx="22" hasCustomPrompt="1"/>
          </p:nvPr>
        </p:nvSpPr>
        <p:spPr>
          <a:xfrm>
            <a:off x="3212553" y="3073080"/>
            <a:ext cx="5832650" cy="558252"/>
          </a:xfrm>
        </p:spPr>
        <p:txBody>
          <a:bodyPr anchor="b">
            <a:noAutofit/>
          </a:bodyPr>
          <a:lstStyle>
            <a:lvl1pPr algn="l">
              <a:defRPr sz="2400" baseline="0">
                <a:solidFill>
                  <a:schemeClr val="accent1">
                    <a:lumMod val="75000"/>
                  </a:schemeClr>
                </a:solidFill>
                <a:latin typeface="Aleo-BoldItalic" pitchFamily="34" charset="0"/>
              </a:defRPr>
            </a:lvl1pPr>
          </a:lstStyle>
          <a:p>
            <a:pPr lvl="0"/>
            <a:r>
              <a:rPr lang="en-US" dirty="0" smtClean="0"/>
              <a:t>Text Here</a:t>
            </a:r>
          </a:p>
        </p:txBody>
      </p:sp>
      <p:sp>
        <p:nvSpPr>
          <p:cNvPr id="23" name="テキスト プレースホルダー 5"/>
          <p:cNvSpPr>
            <a:spLocks noGrp="1"/>
          </p:cNvSpPr>
          <p:nvPr>
            <p:ph type="body" sz="quarter" idx="23" hasCustomPrompt="1"/>
          </p:nvPr>
        </p:nvSpPr>
        <p:spPr>
          <a:xfrm>
            <a:off x="3212555" y="5588993"/>
            <a:ext cx="5832648" cy="1130499"/>
          </a:xfrm>
        </p:spPr>
        <p:txBody>
          <a:bodyPr anchor="ctr">
            <a:normAutofit/>
          </a:bodyPr>
          <a:lstStyle>
            <a:lvl1pPr algn="l">
              <a:defRPr sz="1800" baseline="0"/>
            </a:lvl1pPr>
          </a:lstStyle>
          <a:p>
            <a:pPr lvl="0"/>
            <a:r>
              <a:rPr lang="en-US" dirty="0" smtClean="0"/>
              <a:t>Text Here</a:t>
            </a:r>
          </a:p>
          <a:p>
            <a:pPr lvl="0"/>
            <a:r>
              <a:rPr lang="en-US" dirty="0" smtClean="0"/>
              <a:t>Text Here</a:t>
            </a:r>
          </a:p>
          <a:p>
            <a:pPr lvl="0"/>
            <a:r>
              <a:rPr lang="en-US" dirty="0" smtClean="0"/>
              <a:t>Text Here</a:t>
            </a:r>
            <a:endParaRPr lang="en-US" dirty="0"/>
          </a:p>
        </p:txBody>
      </p:sp>
      <p:sp>
        <p:nvSpPr>
          <p:cNvPr id="24" name="円/楕円 23"/>
          <p:cNvSpPr/>
          <p:nvPr userDrawn="1"/>
        </p:nvSpPr>
        <p:spPr>
          <a:xfrm>
            <a:off x="1654374" y="5161312"/>
            <a:ext cx="1435564" cy="14355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lumMod val="95000"/>
                  </a:schemeClr>
                </a:solidFill>
              </a:rPr>
              <a:t>2</a:t>
            </a:r>
            <a:endParaRPr lang="en-US" sz="4400" dirty="0">
              <a:solidFill>
                <a:schemeClr val="bg1">
                  <a:lumMod val="95000"/>
                </a:schemeClr>
              </a:solidFill>
            </a:endParaRPr>
          </a:p>
        </p:txBody>
      </p:sp>
      <p:sp>
        <p:nvSpPr>
          <p:cNvPr id="25" name="テキスト プレースホルダー 5"/>
          <p:cNvSpPr>
            <a:spLocks noGrp="1"/>
          </p:cNvSpPr>
          <p:nvPr>
            <p:ph type="body" sz="quarter" idx="24" hasCustomPrompt="1"/>
          </p:nvPr>
        </p:nvSpPr>
        <p:spPr>
          <a:xfrm>
            <a:off x="3212553" y="5153128"/>
            <a:ext cx="5832650" cy="558252"/>
          </a:xfrm>
        </p:spPr>
        <p:txBody>
          <a:bodyPr anchor="b">
            <a:noAutofit/>
          </a:bodyPr>
          <a:lstStyle>
            <a:lvl1pPr algn="l">
              <a:defRPr sz="2400" baseline="0">
                <a:solidFill>
                  <a:schemeClr val="accent1"/>
                </a:solidFill>
                <a:latin typeface="Aleo-BoldItalic" pitchFamily="34" charset="0"/>
              </a:defRPr>
            </a:lvl1pPr>
          </a:lstStyle>
          <a:p>
            <a:pPr lvl="0"/>
            <a:r>
              <a:rPr lang="en-US" dirty="0" smtClean="0"/>
              <a:t>Text Here</a:t>
            </a:r>
          </a:p>
        </p:txBody>
      </p:sp>
      <p:sp>
        <p:nvSpPr>
          <p:cNvPr id="26" name="テキスト プレースホルダー 5"/>
          <p:cNvSpPr>
            <a:spLocks noGrp="1"/>
          </p:cNvSpPr>
          <p:nvPr>
            <p:ph type="body" sz="quarter" idx="25" hasCustomPrompt="1"/>
          </p:nvPr>
        </p:nvSpPr>
        <p:spPr>
          <a:xfrm>
            <a:off x="3212555" y="7685409"/>
            <a:ext cx="5832648" cy="1130499"/>
          </a:xfrm>
        </p:spPr>
        <p:txBody>
          <a:bodyPr anchor="ctr">
            <a:normAutofit/>
          </a:bodyPr>
          <a:lstStyle>
            <a:lvl1pPr algn="l">
              <a:defRPr sz="1800" baseline="0"/>
            </a:lvl1pPr>
          </a:lstStyle>
          <a:p>
            <a:pPr lvl="0"/>
            <a:r>
              <a:rPr lang="en-US" dirty="0" smtClean="0"/>
              <a:t>Text Here</a:t>
            </a:r>
          </a:p>
          <a:p>
            <a:pPr lvl="0"/>
            <a:r>
              <a:rPr lang="en-US" dirty="0" smtClean="0"/>
              <a:t>Text Here</a:t>
            </a:r>
          </a:p>
          <a:p>
            <a:pPr lvl="0"/>
            <a:r>
              <a:rPr lang="en-US" dirty="0" smtClean="0"/>
              <a:t>Text Here</a:t>
            </a:r>
            <a:endParaRPr lang="en-US" dirty="0"/>
          </a:p>
        </p:txBody>
      </p:sp>
      <p:sp>
        <p:nvSpPr>
          <p:cNvPr id="27" name="円/楕円 26"/>
          <p:cNvSpPr/>
          <p:nvPr userDrawn="1"/>
        </p:nvSpPr>
        <p:spPr>
          <a:xfrm>
            <a:off x="1654374" y="7257728"/>
            <a:ext cx="1435564" cy="14355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lumMod val="95000"/>
                  </a:schemeClr>
                </a:solidFill>
              </a:rPr>
              <a:t>3</a:t>
            </a:r>
            <a:endParaRPr lang="en-US" sz="4400" dirty="0">
              <a:solidFill>
                <a:schemeClr val="bg1">
                  <a:lumMod val="95000"/>
                </a:schemeClr>
              </a:solidFill>
            </a:endParaRPr>
          </a:p>
        </p:txBody>
      </p:sp>
      <p:sp>
        <p:nvSpPr>
          <p:cNvPr id="28" name="テキスト プレースホルダー 5"/>
          <p:cNvSpPr>
            <a:spLocks noGrp="1"/>
          </p:cNvSpPr>
          <p:nvPr>
            <p:ph type="body" sz="quarter" idx="26" hasCustomPrompt="1"/>
          </p:nvPr>
        </p:nvSpPr>
        <p:spPr>
          <a:xfrm>
            <a:off x="3212553" y="7249544"/>
            <a:ext cx="5832650" cy="558252"/>
          </a:xfrm>
        </p:spPr>
        <p:txBody>
          <a:bodyPr anchor="b">
            <a:noAutofit/>
          </a:bodyPr>
          <a:lstStyle>
            <a:lvl1pPr algn="l">
              <a:defRPr sz="2400" baseline="0">
                <a:solidFill>
                  <a:schemeClr val="accent2"/>
                </a:solidFill>
                <a:latin typeface="Aleo-BoldItalic" pitchFamily="34" charset="0"/>
              </a:defRPr>
            </a:lvl1pPr>
          </a:lstStyle>
          <a:p>
            <a:pPr lvl="0"/>
            <a:r>
              <a:rPr lang="en-US" dirty="0" smtClean="0"/>
              <a:t>Text Here</a:t>
            </a:r>
          </a:p>
        </p:txBody>
      </p:sp>
      <p:sp>
        <p:nvSpPr>
          <p:cNvPr id="29" name="テキスト プレースホルダー 5"/>
          <p:cNvSpPr>
            <a:spLocks noGrp="1"/>
          </p:cNvSpPr>
          <p:nvPr>
            <p:ph type="body" sz="quarter" idx="27" hasCustomPrompt="1"/>
          </p:nvPr>
        </p:nvSpPr>
        <p:spPr>
          <a:xfrm>
            <a:off x="10989419" y="3508945"/>
            <a:ext cx="5832648" cy="1130499"/>
          </a:xfrm>
        </p:spPr>
        <p:txBody>
          <a:bodyPr anchor="ctr">
            <a:normAutofit/>
          </a:bodyPr>
          <a:lstStyle>
            <a:lvl1pPr algn="l">
              <a:defRPr sz="1800" baseline="0"/>
            </a:lvl1pPr>
          </a:lstStyle>
          <a:p>
            <a:pPr lvl="0"/>
            <a:r>
              <a:rPr lang="en-US" dirty="0" smtClean="0"/>
              <a:t>Text Here</a:t>
            </a:r>
          </a:p>
          <a:p>
            <a:pPr lvl="0"/>
            <a:r>
              <a:rPr lang="en-US" dirty="0" smtClean="0"/>
              <a:t>Text Here</a:t>
            </a:r>
          </a:p>
          <a:p>
            <a:pPr lvl="0"/>
            <a:r>
              <a:rPr lang="en-US" dirty="0" smtClean="0"/>
              <a:t>Text Here</a:t>
            </a:r>
            <a:endParaRPr lang="en-US" dirty="0"/>
          </a:p>
        </p:txBody>
      </p:sp>
      <p:sp>
        <p:nvSpPr>
          <p:cNvPr id="30" name="円/楕円 29"/>
          <p:cNvSpPr/>
          <p:nvPr userDrawn="1"/>
        </p:nvSpPr>
        <p:spPr>
          <a:xfrm>
            <a:off x="9431238" y="3081264"/>
            <a:ext cx="1435564" cy="1435564"/>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lumMod val="95000"/>
                  </a:schemeClr>
                </a:solidFill>
              </a:rPr>
              <a:t>4</a:t>
            </a:r>
            <a:endParaRPr lang="en-US" sz="4400" dirty="0">
              <a:solidFill>
                <a:schemeClr val="bg1">
                  <a:lumMod val="95000"/>
                </a:schemeClr>
              </a:solidFill>
            </a:endParaRPr>
          </a:p>
        </p:txBody>
      </p:sp>
      <p:sp>
        <p:nvSpPr>
          <p:cNvPr id="31" name="テキスト プレースホルダー 5"/>
          <p:cNvSpPr>
            <a:spLocks noGrp="1"/>
          </p:cNvSpPr>
          <p:nvPr>
            <p:ph type="body" sz="quarter" idx="28" hasCustomPrompt="1"/>
          </p:nvPr>
        </p:nvSpPr>
        <p:spPr>
          <a:xfrm>
            <a:off x="10989417" y="3073080"/>
            <a:ext cx="5832650" cy="558252"/>
          </a:xfrm>
        </p:spPr>
        <p:txBody>
          <a:bodyPr anchor="b">
            <a:noAutofit/>
          </a:bodyPr>
          <a:lstStyle>
            <a:lvl1pPr algn="l">
              <a:defRPr sz="2400" baseline="0">
                <a:solidFill>
                  <a:schemeClr val="accent2">
                    <a:lumMod val="60000"/>
                    <a:lumOff val="40000"/>
                  </a:schemeClr>
                </a:solidFill>
                <a:latin typeface="Aleo-BoldItalic" pitchFamily="34" charset="0"/>
              </a:defRPr>
            </a:lvl1pPr>
          </a:lstStyle>
          <a:p>
            <a:pPr lvl="0"/>
            <a:r>
              <a:rPr lang="en-US" dirty="0" smtClean="0"/>
              <a:t>Text Here</a:t>
            </a:r>
          </a:p>
        </p:txBody>
      </p:sp>
      <p:sp>
        <p:nvSpPr>
          <p:cNvPr id="32" name="テキスト プレースホルダー 5"/>
          <p:cNvSpPr>
            <a:spLocks noGrp="1"/>
          </p:cNvSpPr>
          <p:nvPr>
            <p:ph type="body" sz="quarter" idx="29" hasCustomPrompt="1"/>
          </p:nvPr>
        </p:nvSpPr>
        <p:spPr>
          <a:xfrm>
            <a:off x="10989419" y="5588993"/>
            <a:ext cx="5832648" cy="1130499"/>
          </a:xfrm>
        </p:spPr>
        <p:txBody>
          <a:bodyPr anchor="ctr">
            <a:normAutofit/>
          </a:bodyPr>
          <a:lstStyle>
            <a:lvl1pPr algn="l">
              <a:defRPr sz="1800" baseline="0"/>
            </a:lvl1pPr>
          </a:lstStyle>
          <a:p>
            <a:pPr lvl="0"/>
            <a:r>
              <a:rPr lang="en-US" dirty="0" smtClean="0"/>
              <a:t>Text Here</a:t>
            </a:r>
          </a:p>
          <a:p>
            <a:pPr lvl="0"/>
            <a:r>
              <a:rPr lang="en-US" dirty="0" smtClean="0"/>
              <a:t>Text Here</a:t>
            </a:r>
          </a:p>
          <a:p>
            <a:pPr lvl="0"/>
            <a:r>
              <a:rPr lang="en-US" dirty="0" smtClean="0"/>
              <a:t>Text Here</a:t>
            </a:r>
            <a:endParaRPr lang="en-US" dirty="0"/>
          </a:p>
        </p:txBody>
      </p:sp>
      <p:sp>
        <p:nvSpPr>
          <p:cNvPr id="33" name="円/楕円 32"/>
          <p:cNvSpPr/>
          <p:nvPr userDrawn="1"/>
        </p:nvSpPr>
        <p:spPr>
          <a:xfrm>
            <a:off x="9431238" y="5161312"/>
            <a:ext cx="1435564" cy="14355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lumMod val="95000"/>
                  </a:schemeClr>
                </a:solidFill>
              </a:rPr>
              <a:t>5</a:t>
            </a:r>
            <a:endParaRPr lang="en-US" sz="4400" dirty="0">
              <a:solidFill>
                <a:schemeClr val="bg1">
                  <a:lumMod val="95000"/>
                </a:schemeClr>
              </a:solidFill>
            </a:endParaRPr>
          </a:p>
        </p:txBody>
      </p:sp>
      <p:sp>
        <p:nvSpPr>
          <p:cNvPr id="34" name="テキスト プレースホルダー 5"/>
          <p:cNvSpPr>
            <a:spLocks noGrp="1"/>
          </p:cNvSpPr>
          <p:nvPr>
            <p:ph type="body" sz="quarter" idx="30" hasCustomPrompt="1"/>
          </p:nvPr>
        </p:nvSpPr>
        <p:spPr>
          <a:xfrm>
            <a:off x="10989417" y="5153128"/>
            <a:ext cx="5832650" cy="558252"/>
          </a:xfrm>
        </p:spPr>
        <p:txBody>
          <a:bodyPr anchor="b">
            <a:noAutofit/>
          </a:bodyPr>
          <a:lstStyle>
            <a:lvl1pPr algn="l">
              <a:defRPr sz="2400" baseline="0">
                <a:solidFill>
                  <a:schemeClr val="accent3"/>
                </a:solidFill>
                <a:latin typeface="Aleo-BoldItalic" pitchFamily="34" charset="0"/>
              </a:defRPr>
            </a:lvl1pPr>
          </a:lstStyle>
          <a:p>
            <a:pPr lvl="0"/>
            <a:r>
              <a:rPr lang="en-US" dirty="0" smtClean="0"/>
              <a:t>Text Here</a:t>
            </a:r>
          </a:p>
        </p:txBody>
      </p:sp>
      <p:sp>
        <p:nvSpPr>
          <p:cNvPr id="35" name="テキスト プレースホルダー 5"/>
          <p:cNvSpPr>
            <a:spLocks noGrp="1"/>
          </p:cNvSpPr>
          <p:nvPr>
            <p:ph type="body" sz="quarter" idx="31" hasCustomPrompt="1"/>
          </p:nvPr>
        </p:nvSpPr>
        <p:spPr>
          <a:xfrm>
            <a:off x="10989419" y="7685409"/>
            <a:ext cx="5832648" cy="1130499"/>
          </a:xfrm>
        </p:spPr>
        <p:txBody>
          <a:bodyPr anchor="ctr">
            <a:normAutofit/>
          </a:bodyPr>
          <a:lstStyle>
            <a:lvl1pPr algn="l">
              <a:defRPr sz="1800" baseline="0"/>
            </a:lvl1pPr>
          </a:lstStyle>
          <a:p>
            <a:pPr lvl="0"/>
            <a:r>
              <a:rPr lang="en-US" dirty="0" smtClean="0"/>
              <a:t>Text Here</a:t>
            </a:r>
          </a:p>
          <a:p>
            <a:pPr lvl="0"/>
            <a:r>
              <a:rPr lang="en-US" dirty="0" smtClean="0"/>
              <a:t>Text Here</a:t>
            </a:r>
          </a:p>
          <a:p>
            <a:pPr lvl="0"/>
            <a:r>
              <a:rPr lang="en-US" dirty="0" smtClean="0"/>
              <a:t>Text Here</a:t>
            </a:r>
            <a:endParaRPr lang="en-US" dirty="0"/>
          </a:p>
        </p:txBody>
      </p:sp>
      <p:sp>
        <p:nvSpPr>
          <p:cNvPr id="36" name="円/楕円 35"/>
          <p:cNvSpPr/>
          <p:nvPr userDrawn="1"/>
        </p:nvSpPr>
        <p:spPr>
          <a:xfrm>
            <a:off x="9431238" y="7257728"/>
            <a:ext cx="1435564" cy="14355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lumMod val="95000"/>
                  </a:schemeClr>
                </a:solidFill>
              </a:rPr>
              <a:t>6</a:t>
            </a:r>
            <a:endParaRPr lang="en-US" sz="4400" dirty="0">
              <a:solidFill>
                <a:schemeClr val="bg1">
                  <a:lumMod val="95000"/>
                </a:schemeClr>
              </a:solidFill>
            </a:endParaRPr>
          </a:p>
        </p:txBody>
      </p:sp>
      <p:sp>
        <p:nvSpPr>
          <p:cNvPr id="37" name="テキスト プレースホルダー 5"/>
          <p:cNvSpPr>
            <a:spLocks noGrp="1"/>
          </p:cNvSpPr>
          <p:nvPr>
            <p:ph type="body" sz="quarter" idx="32" hasCustomPrompt="1"/>
          </p:nvPr>
        </p:nvSpPr>
        <p:spPr>
          <a:xfrm>
            <a:off x="10989417" y="7249544"/>
            <a:ext cx="5832650" cy="558252"/>
          </a:xfrm>
        </p:spPr>
        <p:txBody>
          <a:bodyPr anchor="b">
            <a:noAutofit/>
          </a:bodyPr>
          <a:lstStyle>
            <a:lvl1pPr algn="l">
              <a:defRPr sz="2400" baseline="0">
                <a:solidFill>
                  <a:schemeClr val="accent4"/>
                </a:solidFill>
                <a:latin typeface="Aleo-BoldItalic" pitchFamily="34" charset="0"/>
              </a:defRPr>
            </a:lvl1pPr>
          </a:lstStyle>
          <a:p>
            <a:pPr lvl="0"/>
            <a:r>
              <a:rPr lang="en-US" dirty="0" smtClean="0"/>
              <a:t>Text Here</a:t>
            </a:r>
          </a:p>
        </p:txBody>
      </p:sp>
      <p:sp>
        <p:nvSpPr>
          <p:cNvPr id="38"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39"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40" name="正方形/長方形 39"/>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3068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500"/>
                                        <p:tgtEl>
                                          <p:spTgt spid="40"/>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39">
                                            <p:txEl>
                                              <p:pRg st="0" end="0"/>
                                            </p:txEl>
                                          </p:spTgt>
                                        </p:tgtEl>
                                        <p:attrNameLst>
                                          <p:attrName>style.visibility</p:attrName>
                                        </p:attrNameLst>
                                      </p:cBhvr>
                                      <p:to>
                                        <p:strVal val="visible"/>
                                      </p:to>
                                    </p:set>
                                    <p:animEffect transition="in" filter="fade">
                                      <p:cBhvr>
                                        <p:cTn id="46" dur="500"/>
                                        <p:tgtEl>
                                          <p:spTgt spid="39">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500"/>
                                        <p:tgtEl>
                                          <p:spTgt spid="38"/>
                                        </p:tgtEl>
                                      </p:cBhvr>
                                    </p:animEffect>
                                  </p:childTnLst>
                                </p:cTn>
                              </p:par>
                            </p:childTnLst>
                          </p:cTn>
                        </p:par>
                        <p:par>
                          <p:cTn id="50" fill="hold">
                            <p:stCondLst>
                              <p:cond delay="750"/>
                            </p:stCondLst>
                            <p:childTnLst>
                              <p:par>
                                <p:cTn id="51" presetID="49" presetClass="entr" presetSubtype="0" decel="100000" fill="hold" grpId="0" nodeType="afterEffect">
                                  <p:stCondLst>
                                    <p:cond delay="0"/>
                                  </p:stCondLst>
                                  <p:childTnLst>
                                    <p:set>
                                      <p:cBhvr>
                                        <p:cTn id="52" dur="1" fill="hold">
                                          <p:stCondLst>
                                            <p:cond delay="0"/>
                                          </p:stCondLst>
                                        </p:cTn>
                                        <p:tgtEl>
                                          <p:spTgt spid="2"/>
                                        </p:tgtEl>
                                        <p:attrNameLst>
                                          <p:attrName>style.visibility</p:attrName>
                                        </p:attrNameLst>
                                      </p:cBhvr>
                                      <p:to>
                                        <p:strVal val="visible"/>
                                      </p:to>
                                    </p:set>
                                    <p:anim calcmode="lin" valueType="num">
                                      <p:cBhvr>
                                        <p:cTn id="53" dur="500" fill="hold"/>
                                        <p:tgtEl>
                                          <p:spTgt spid="2"/>
                                        </p:tgtEl>
                                        <p:attrNameLst>
                                          <p:attrName>ppt_w</p:attrName>
                                        </p:attrNameLst>
                                      </p:cBhvr>
                                      <p:tavLst>
                                        <p:tav tm="0">
                                          <p:val>
                                            <p:fltVal val="0"/>
                                          </p:val>
                                        </p:tav>
                                        <p:tav tm="100000">
                                          <p:val>
                                            <p:strVal val="#ppt_w"/>
                                          </p:val>
                                        </p:tav>
                                      </p:tavLst>
                                    </p:anim>
                                    <p:anim calcmode="lin" valueType="num">
                                      <p:cBhvr>
                                        <p:cTn id="54" dur="500" fill="hold"/>
                                        <p:tgtEl>
                                          <p:spTgt spid="2"/>
                                        </p:tgtEl>
                                        <p:attrNameLst>
                                          <p:attrName>ppt_h</p:attrName>
                                        </p:attrNameLst>
                                      </p:cBhvr>
                                      <p:tavLst>
                                        <p:tav tm="0">
                                          <p:val>
                                            <p:fltVal val="0"/>
                                          </p:val>
                                        </p:tav>
                                        <p:tav tm="100000">
                                          <p:val>
                                            <p:strVal val="#ppt_h"/>
                                          </p:val>
                                        </p:tav>
                                      </p:tavLst>
                                    </p:anim>
                                    <p:anim calcmode="lin" valueType="num">
                                      <p:cBhvr>
                                        <p:cTn id="55" dur="500" fill="hold"/>
                                        <p:tgtEl>
                                          <p:spTgt spid="2"/>
                                        </p:tgtEl>
                                        <p:attrNameLst>
                                          <p:attrName>style.rotation</p:attrName>
                                        </p:attrNameLst>
                                      </p:cBhvr>
                                      <p:tavLst>
                                        <p:tav tm="0">
                                          <p:val>
                                            <p:fltVal val="360"/>
                                          </p:val>
                                        </p:tav>
                                        <p:tav tm="100000">
                                          <p:val>
                                            <p:fltVal val="0"/>
                                          </p:val>
                                        </p:tav>
                                      </p:tavLst>
                                    </p:anim>
                                    <p:animEffect transition="in" filter="fade">
                                      <p:cBhvr>
                                        <p:cTn id="56" dur="500"/>
                                        <p:tgtEl>
                                          <p:spTgt spid="2"/>
                                        </p:tgtEl>
                                      </p:cBhvr>
                                    </p:animEffect>
                                  </p:childTnLst>
                                </p:cTn>
                              </p:par>
                            </p:childTnLst>
                          </p:cTn>
                        </p:par>
                        <p:par>
                          <p:cTn id="57" fill="hold">
                            <p:stCondLst>
                              <p:cond delay="1250"/>
                            </p:stCondLst>
                            <p:childTnLst>
                              <p:par>
                                <p:cTn id="58" presetID="14" presetClass="entr" presetSubtype="10" fill="hold" grpId="0" nodeType="afterEffect">
                                  <p:stCondLst>
                                    <p:cond delay="0"/>
                                  </p:stCondLst>
                                  <p:childTnLst>
                                    <p:set>
                                      <p:cBhvr>
                                        <p:cTn id="59" dur="1" fill="hold">
                                          <p:stCondLst>
                                            <p:cond delay="0"/>
                                          </p:stCondLst>
                                        </p:cTn>
                                        <p:tgtEl>
                                          <p:spTgt spid="22">
                                            <p:txEl>
                                              <p:pRg st="0" end="0"/>
                                            </p:txEl>
                                          </p:spTgt>
                                        </p:tgtEl>
                                        <p:attrNameLst>
                                          <p:attrName>style.visibility</p:attrName>
                                        </p:attrNameLst>
                                      </p:cBhvr>
                                      <p:to>
                                        <p:strVal val="visible"/>
                                      </p:to>
                                    </p:set>
                                    <p:animEffect transition="in" filter="randombar(horizontal)">
                                      <p:cBhvr>
                                        <p:cTn id="60" dur="500"/>
                                        <p:tgtEl>
                                          <p:spTgt spid="22">
                                            <p:txEl>
                                              <p:pRg st="0" end="0"/>
                                            </p:txEl>
                                          </p:spTgt>
                                        </p:tgtEl>
                                      </p:cBhvr>
                                    </p:animEffect>
                                  </p:childTnLst>
                                </p:cTn>
                              </p:par>
                              <p:par>
                                <p:cTn id="61" presetID="14" presetClass="entr" presetSubtype="10" fill="hold" grpId="0" nodeType="withEffect">
                                  <p:stCondLst>
                                    <p:cond delay="0"/>
                                  </p:stCondLst>
                                  <p:childTnLst>
                                    <p:set>
                                      <p:cBhvr>
                                        <p:cTn id="62" dur="1" fill="hold">
                                          <p:stCondLst>
                                            <p:cond delay="0"/>
                                          </p:stCondLst>
                                        </p:cTn>
                                        <p:tgtEl>
                                          <p:spTgt spid="18">
                                            <p:txEl>
                                              <p:pRg st="0" end="0"/>
                                            </p:txEl>
                                          </p:spTgt>
                                        </p:tgtEl>
                                        <p:attrNameLst>
                                          <p:attrName>style.visibility</p:attrName>
                                        </p:attrNameLst>
                                      </p:cBhvr>
                                      <p:to>
                                        <p:strVal val="visible"/>
                                      </p:to>
                                    </p:set>
                                    <p:animEffect transition="in" filter="randombar(horizontal)">
                                      <p:cBhvr>
                                        <p:cTn id="63" dur="500"/>
                                        <p:tgtEl>
                                          <p:spTgt spid="18">
                                            <p:txEl>
                                              <p:pRg st="0" end="0"/>
                                            </p:txEl>
                                          </p:spTgt>
                                        </p:tgtEl>
                                      </p:cBhvr>
                                    </p:animEffect>
                                  </p:childTnLst>
                                </p:cTn>
                              </p:par>
                              <p:par>
                                <p:cTn id="64" presetID="14" presetClass="entr" presetSubtype="10" fill="hold" grpId="0" nodeType="withEffect">
                                  <p:stCondLst>
                                    <p:cond delay="0"/>
                                  </p:stCondLst>
                                  <p:childTnLst>
                                    <p:set>
                                      <p:cBhvr>
                                        <p:cTn id="65" dur="1" fill="hold">
                                          <p:stCondLst>
                                            <p:cond delay="0"/>
                                          </p:stCondLst>
                                        </p:cTn>
                                        <p:tgtEl>
                                          <p:spTgt spid="18">
                                            <p:txEl>
                                              <p:pRg st="1" end="1"/>
                                            </p:txEl>
                                          </p:spTgt>
                                        </p:tgtEl>
                                        <p:attrNameLst>
                                          <p:attrName>style.visibility</p:attrName>
                                        </p:attrNameLst>
                                      </p:cBhvr>
                                      <p:to>
                                        <p:strVal val="visible"/>
                                      </p:to>
                                    </p:set>
                                    <p:animEffect transition="in" filter="randombar(horizontal)">
                                      <p:cBhvr>
                                        <p:cTn id="66" dur="500"/>
                                        <p:tgtEl>
                                          <p:spTgt spid="18">
                                            <p:txEl>
                                              <p:pRg st="1" end="1"/>
                                            </p:txEl>
                                          </p:spTgt>
                                        </p:tgtEl>
                                      </p:cBhvr>
                                    </p:animEffect>
                                  </p:childTnLst>
                                </p:cTn>
                              </p:par>
                              <p:par>
                                <p:cTn id="67" presetID="14" presetClass="entr" presetSubtype="10" fill="hold" grpId="0" nodeType="withEffect">
                                  <p:stCondLst>
                                    <p:cond delay="0"/>
                                  </p:stCondLst>
                                  <p:childTnLst>
                                    <p:set>
                                      <p:cBhvr>
                                        <p:cTn id="68" dur="1" fill="hold">
                                          <p:stCondLst>
                                            <p:cond delay="0"/>
                                          </p:stCondLst>
                                        </p:cTn>
                                        <p:tgtEl>
                                          <p:spTgt spid="18">
                                            <p:txEl>
                                              <p:pRg st="2" end="2"/>
                                            </p:txEl>
                                          </p:spTgt>
                                        </p:tgtEl>
                                        <p:attrNameLst>
                                          <p:attrName>style.visibility</p:attrName>
                                        </p:attrNameLst>
                                      </p:cBhvr>
                                      <p:to>
                                        <p:strVal val="visible"/>
                                      </p:to>
                                    </p:set>
                                    <p:animEffect transition="in" filter="randombar(horizontal)">
                                      <p:cBhvr>
                                        <p:cTn id="69" dur="500"/>
                                        <p:tgtEl>
                                          <p:spTgt spid="18">
                                            <p:txEl>
                                              <p:pRg st="2" end="2"/>
                                            </p:txEl>
                                          </p:spTgt>
                                        </p:tgtEl>
                                      </p:cBhvr>
                                    </p:animEffect>
                                  </p:childTnLst>
                                </p:cTn>
                              </p:par>
                            </p:childTnLst>
                          </p:cTn>
                        </p:par>
                        <p:par>
                          <p:cTn id="70" fill="hold">
                            <p:stCondLst>
                              <p:cond delay="1750"/>
                            </p:stCondLst>
                            <p:childTnLst>
                              <p:par>
                                <p:cTn id="71" presetID="49" presetClass="entr" presetSubtype="0" decel="100000" fill="hold" grpId="0" nodeType="afterEffect">
                                  <p:stCondLst>
                                    <p:cond delay="0"/>
                                  </p:stCondLst>
                                  <p:childTnLst>
                                    <p:set>
                                      <p:cBhvr>
                                        <p:cTn id="72" dur="1" fill="hold">
                                          <p:stCondLst>
                                            <p:cond delay="0"/>
                                          </p:stCondLst>
                                        </p:cTn>
                                        <p:tgtEl>
                                          <p:spTgt spid="24"/>
                                        </p:tgtEl>
                                        <p:attrNameLst>
                                          <p:attrName>style.visibility</p:attrName>
                                        </p:attrNameLst>
                                      </p:cBhvr>
                                      <p:to>
                                        <p:strVal val="visible"/>
                                      </p:to>
                                    </p:set>
                                    <p:anim calcmode="lin" valueType="num">
                                      <p:cBhvr>
                                        <p:cTn id="73" dur="500" fill="hold"/>
                                        <p:tgtEl>
                                          <p:spTgt spid="24"/>
                                        </p:tgtEl>
                                        <p:attrNameLst>
                                          <p:attrName>ppt_w</p:attrName>
                                        </p:attrNameLst>
                                      </p:cBhvr>
                                      <p:tavLst>
                                        <p:tav tm="0">
                                          <p:val>
                                            <p:fltVal val="0"/>
                                          </p:val>
                                        </p:tav>
                                        <p:tav tm="100000">
                                          <p:val>
                                            <p:strVal val="#ppt_w"/>
                                          </p:val>
                                        </p:tav>
                                      </p:tavLst>
                                    </p:anim>
                                    <p:anim calcmode="lin" valueType="num">
                                      <p:cBhvr>
                                        <p:cTn id="74" dur="500" fill="hold"/>
                                        <p:tgtEl>
                                          <p:spTgt spid="24"/>
                                        </p:tgtEl>
                                        <p:attrNameLst>
                                          <p:attrName>ppt_h</p:attrName>
                                        </p:attrNameLst>
                                      </p:cBhvr>
                                      <p:tavLst>
                                        <p:tav tm="0">
                                          <p:val>
                                            <p:fltVal val="0"/>
                                          </p:val>
                                        </p:tav>
                                        <p:tav tm="100000">
                                          <p:val>
                                            <p:strVal val="#ppt_h"/>
                                          </p:val>
                                        </p:tav>
                                      </p:tavLst>
                                    </p:anim>
                                    <p:anim calcmode="lin" valueType="num">
                                      <p:cBhvr>
                                        <p:cTn id="75" dur="500" fill="hold"/>
                                        <p:tgtEl>
                                          <p:spTgt spid="24"/>
                                        </p:tgtEl>
                                        <p:attrNameLst>
                                          <p:attrName>style.rotation</p:attrName>
                                        </p:attrNameLst>
                                      </p:cBhvr>
                                      <p:tavLst>
                                        <p:tav tm="0">
                                          <p:val>
                                            <p:fltVal val="360"/>
                                          </p:val>
                                        </p:tav>
                                        <p:tav tm="100000">
                                          <p:val>
                                            <p:fltVal val="0"/>
                                          </p:val>
                                        </p:tav>
                                      </p:tavLst>
                                    </p:anim>
                                    <p:animEffect transition="in" filter="fade">
                                      <p:cBhvr>
                                        <p:cTn id="76" dur="500"/>
                                        <p:tgtEl>
                                          <p:spTgt spid="24"/>
                                        </p:tgtEl>
                                      </p:cBhvr>
                                    </p:animEffect>
                                  </p:childTnLst>
                                </p:cTn>
                              </p:par>
                            </p:childTnLst>
                          </p:cTn>
                        </p:par>
                        <p:par>
                          <p:cTn id="77" fill="hold">
                            <p:stCondLst>
                              <p:cond delay="2250"/>
                            </p:stCondLst>
                            <p:childTnLst>
                              <p:par>
                                <p:cTn id="78" presetID="14" presetClass="entr" presetSubtype="10" fill="hold" grpId="0" nodeType="afterEffect">
                                  <p:stCondLst>
                                    <p:cond delay="0"/>
                                  </p:stCondLst>
                                  <p:childTnLst>
                                    <p:set>
                                      <p:cBhvr>
                                        <p:cTn id="79" dur="1" fill="hold">
                                          <p:stCondLst>
                                            <p:cond delay="0"/>
                                          </p:stCondLst>
                                        </p:cTn>
                                        <p:tgtEl>
                                          <p:spTgt spid="25">
                                            <p:txEl>
                                              <p:pRg st="0" end="0"/>
                                            </p:txEl>
                                          </p:spTgt>
                                        </p:tgtEl>
                                        <p:attrNameLst>
                                          <p:attrName>style.visibility</p:attrName>
                                        </p:attrNameLst>
                                      </p:cBhvr>
                                      <p:to>
                                        <p:strVal val="visible"/>
                                      </p:to>
                                    </p:set>
                                    <p:animEffect transition="in" filter="randombar(horizontal)">
                                      <p:cBhvr>
                                        <p:cTn id="80" dur="500"/>
                                        <p:tgtEl>
                                          <p:spTgt spid="25">
                                            <p:txEl>
                                              <p:pRg st="0" end="0"/>
                                            </p:txEl>
                                          </p:spTgt>
                                        </p:tgtEl>
                                      </p:cBhvr>
                                    </p:animEffect>
                                  </p:childTnLst>
                                </p:cTn>
                              </p:par>
                              <p:par>
                                <p:cTn id="81" presetID="14" presetClass="entr" presetSubtype="10" fill="hold" grpId="0" nodeType="withEffect">
                                  <p:stCondLst>
                                    <p:cond delay="0"/>
                                  </p:stCondLst>
                                  <p:childTnLst>
                                    <p:set>
                                      <p:cBhvr>
                                        <p:cTn id="82" dur="1" fill="hold">
                                          <p:stCondLst>
                                            <p:cond delay="0"/>
                                          </p:stCondLst>
                                        </p:cTn>
                                        <p:tgtEl>
                                          <p:spTgt spid="23">
                                            <p:txEl>
                                              <p:pRg st="0" end="0"/>
                                            </p:txEl>
                                          </p:spTgt>
                                        </p:tgtEl>
                                        <p:attrNameLst>
                                          <p:attrName>style.visibility</p:attrName>
                                        </p:attrNameLst>
                                      </p:cBhvr>
                                      <p:to>
                                        <p:strVal val="visible"/>
                                      </p:to>
                                    </p:set>
                                    <p:animEffect transition="in" filter="randombar(horizontal)">
                                      <p:cBhvr>
                                        <p:cTn id="83" dur="500"/>
                                        <p:tgtEl>
                                          <p:spTgt spid="23">
                                            <p:txEl>
                                              <p:pRg st="0" end="0"/>
                                            </p:txEl>
                                          </p:spTgt>
                                        </p:tgtEl>
                                      </p:cBhvr>
                                    </p:animEffect>
                                  </p:childTnLst>
                                </p:cTn>
                              </p:par>
                              <p:par>
                                <p:cTn id="84" presetID="14" presetClass="entr" presetSubtype="10" fill="hold" grpId="0" nodeType="withEffect">
                                  <p:stCondLst>
                                    <p:cond delay="0"/>
                                  </p:stCondLst>
                                  <p:childTnLst>
                                    <p:set>
                                      <p:cBhvr>
                                        <p:cTn id="85" dur="1" fill="hold">
                                          <p:stCondLst>
                                            <p:cond delay="0"/>
                                          </p:stCondLst>
                                        </p:cTn>
                                        <p:tgtEl>
                                          <p:spTgt spid="23">
                                            <p:txEl>
                                              <p:pRg st="1" end="1"/>
                                            </p:txEl>
                                          </p:spTgt>
                                        </p:tgtEl>
                                        <p:attrNameLst>
                                          <p:attrName>style.visibility</p:attrName>
                                        </p:attrNameLst>
                                      </p:cBhvr>
                                      <p:to>
                                        <p:strVal val="visible"/>
                                      </p:to>
                                    </p:set>
                                    <p:animEffect transition="in" filter="randombar(horizontal)">
                                      <p:cBhvr>
                                        <p:cTn id="86" dur="500"/>
                                        <p:tgtEl>
                                          <p:spTgt spid="23">
                                            <p:txEl>
                                              <p:pRg st="1" end="1"/>
                                            </p:txEl>
                                          </p:spTgt>
                                        </p:tgtEl>
                                      </p:cBhvr>
                                    </p:animEffect>
                                  </p:childTnLst>
                                </p:cTn>
                              </p:par>
                              <p:par>
                                <p:cTn id="87" presetID="14" presetClass="entr" presetSubtype="10" fill="hold" grpId="0" nodeType="withEffect">
                                  <p:stCondLst>
                                    <p:cond delay="0"/>
                                  </p:stCondLst>
                                  <p:childTnLst>
                                    <p:set>
                                      <p:cBhvr>
                                        <p:cTn id="88" dur="1" fill="hold">
                                          <p:stCondLst>
                                            <p:cond delay="0"/>
                                          </p:stCondLst>
                                        </p:cTn>
                                        <p:tgtEl>
                                          <p:spTgt spid="23">
                                            <p:txEl>
                                              <p:pRg st="2" end="2"/>
                                            </p:txEl>
                                          </p:spTgt>
                                        </p:tgtEl>
                                        <p:attrNameLst>
                                          <p:attrName>style.visibility</p:attrName>
                                        </p:attrNameLst>
                                      </p:cBhvr>
                                      <p:to>
                                        <p:strVal val="visible"/>
                                      </p:to>
                                    </p:set>
                                    <p:animEffect transition="in" filter="randombar(horizontal)">
                                      <p:cBhvr>
                                        <p:cTn id="89" dur="500"/>
                                        <p:tgtEl>
                                          <p:spTgt spid="23">
                                            <p:txEl>
                                              <p:pRg st="2" end="2"/>
                                            </p:txEl>
                                          </p:spTgt>
                                        </p:tgtEl>
                                      </p:cBhvr>
                                    </p:animEffect>
                                  </p:childTnLst>
                                </p:cTn>
                              </p:par>
                            </p:childTnLst>
                          </p:cTn>
                        </p:par>
                        <p:par>
                          <p:cTn id="90" fill="hold">
                            <p:stCondLst>
                              <p:cond delay="2750"/>
                            </p:stCondLst>
                            <p:childTnLst>
                              <p:par>
                                <p:cTn id="91" presetID="49" presetClass="entr" presetSubtype="0" decel="100000" fill="hold" grpId="0" nodeType="afterEffect">
                                  <p:stCondLst>
                                    <p:cond delay="0"/>
                                  </p:stCondLst>
                                  <p:childTnLst>
                                    <p:set>
                                      <p:cBhvr>
                                        <p:cTn id="92" dur="1" fill="hold">
                                          <p:stCondLst>
                                            <p:cond delay="0"/>
                                          </p:stCondLst>
                                        </p:cTn>
                                        <p:tgtEl>
                                          <p:spTgt spid="27"/>
                                        </p:tgtEl>
                                        <p:attrNameLst>
                                          <p:attrName>style.visibility</p:attrName>
                                        </p:attrNameLst>
                                      </p:cBhvr>
                                      <p:to>
                                        <p:strVal val="visible"/>
                                      </p:to>
                                    </p:set>
                                    <p:anim calcmode="lin" valueType="num">
                                      <p:cBhvr>
                                        <p:cTn id="93" dur="500" fill="hold"/>
                                        <p:tgtEl>
                                          <p:spTgt spid="27"/>
                                        </p:tgtEl>
                                        <p:attrNameLst>
                                          <p:attrName>ppt_w</p:attrName>
                                        </p:attrNameLst>
                                      </p:cBhvr>
                                      <p:tavLst>
                                        <p:tav tm="0">
                                          <p:val>
                                            <p:fltVal val="0"/>
                                          </p:val>
                                        </p:tav>
                                        <p:tav tm="100000">
                                          <p:val>
                                            <p:strVal val="#ppt_w"/>
                                          </p:val>
                                        </p:tav>
                                      </p:tavLst>
                                    </p:anim>
                                    <p:anim calcmode="lin" valueType="num">
                                      <p:cBhvr>
                                        <p:cTn id="94" dur="500" fill="hold"/>
                                        <p:tgtEl>
                                          <p:spTgt spid="27"/>
                                        </p:tgtEl>
                                        <p:attrNameLst>
                                          <p:attrName>ppt_h</p:attrName>
                                        </p:attrNameLst>
                                      </p:cBhvr>
                                      <p:tavLst>
                                        <p:tav tm="0">
                                          <p:val>
                                            <p:fltVal val="0"/>
                                          </p:val>
                                        </p:tav>
                                        <p:tav tm="100000">
                                          <p:val>
                                            <p:strVal val="#ppt_h"/>
                                          </p:val>
                                        </p:tav>
                                      </p:tavLst>
                                    </p:anim>
                                    <p:anim calcmode="lin" valueType="num">
                                      <p:cBhvr>
                                        <p:cTn id="95" dur="500" fill="hold"/>
                                        <p:tgtEl>
                                          <p:spTgt spid="27"/>
                                        </p:tgtEl>
                                        <p:attrNameLst>
                                          <p:attrName>style.rotation</p:attrName>
                                        </p:attrNameLst>
                                      </p:cBhvr>
                                      <p:tavLst>
                                        <p:tav tm="0">
                                          <p:val>
                                            <p:fltVal val="360"/>
                                          </p:val>
                                        </p:tav>
                                        <p:tav tm="100000">
                                          <p:val>
                                            <p:fltVal val="0"/>
                                          </p:val>
                                        </p:tav>
                                      </p:tavLst>
                                    </p:anim>
                                    <p:animEffect transition="in" filter="fade">
                                      <p:cBhvr>
                                        <p:cTn id="96" dur="500"/>
                                        <p:tgtEl>
                                          <p:spTgt spid="27"/>
                                        </p:tgtEl>
                                      </p:cBhvr>
                                    </p:animEffect>
                                  </p:childTnLst>
                                </p:cTn>
                              </p:par>
                            </p:childTnLst>
                          </p:cTn>
                        </p:par>
                        <p:par>
                          <p:cTn id="97" fill="hold">
                            <p:stCondLst>
                              <p:cond delay="3250"/>
                            </p:stCondLst>
                            <p:childTnLst>
                              <p:par>
                                <p:cTn id="98" presetID="14" presetClass="entr" presetSubtype="10" fill="hold" grpId="0" nodeType="afterEffect">
                                  <p:stCondLst>
                                    <p:cond delay="0"/>
                                  </p:stCondLst>
                                  <p:childTnLst>
                                    <p:set>
                                      <p:cBhvr>
                                        <p:cTn id="99" dur="1" fill="hold">
                                          <p:stCondLst>
                                            <p:cond delay="0"/>
                                          </p:stCondLst>
                                        </p:cTn>
                                        <p:tgtEl>
                                          <p:spTgt spid="28">
                                            <p:txEl>
                                              <p:pRg st="0" end="0"/>
                                            </p:txEl>
                                          </p:spTgt>
                                        </p:tgtEl>
                                        <p:attrNameLst>
                                          <p:attrName>style.visibility</p:attrName>
                                        </p:attrNameLst>
                                      </p:cBhvr>
                                      <p:to>
                                        <p:strVal val="visible"/>
                                      </p:to>
                                    </p:set>
                                    <p:animEffect transition="in" filter="randombar(horizontal)">
                                      <p:cBhvr>
                                        <p:cTn id="100" dur="500"/>
                                        <p:tgtEl>
                                          <p:spTgt spid="28">
                                            <p:txEl>
                                              <p:pRg st="0" end="0"/>
                                            </p:txEl>
                                          </p:spTgt>
                                        </p:tgtEl>
                                      </p:cBhvr>
                                    </p:animEffect>
                                  </p:childTnLst>
                                </p:cTn>
                              </p:par>
                              <p:par>
                                <p:cTn id="101" presetID="14" presetClass="entr" presetSubtype="10" fill="hold" grpId="0" nodeType="withEffect">
                                  <p:stCondLst>
                                    <p:cond delay="0"/>
                                  </p:stCondLst>
                                  <p:childTnLst>
                                    <p:set>
                                      <p:cBhvr>
                                        <p:cTn id="102" dur="1" fill="hold">
                                          <p:stCondLst>
                                            <p:cond delay="0"/>
                                          </p:stCondLst>
                                        </p:cTn>
                                        <p:tgtEl>
                                          <p:spTgt spid="26">
                                            <p:txEl>
                                              <p:pRg st="0" end="0"/>
                                            </p:txEl>
                                          </p:spTgt>
                                        </p:tgtEl>
                                        <p:attrNameLst>
                                          <p:attrName>style.visibility</p:attrName>
                                        </p:attrNameLst>
                                      </p:cBhvr>
                                      <p:to>
                                        <p:strVal val="visible"/>
                                      </p:to>
                                    </p:set>
                                    <p:animEffect transition="in" filter="randombar(horizontal)">
                                      <p:cBhvr>
                                        <p:cTn id="103" dur="500"/>
                                        <p:tgtEl>
                                          <p:spTgt spid="26">
                                            <p:txEl>
                                              <p:pRg st="0" end="0"/>
                                            </p:txEl>
                                          </p:spTgt>
                                        </p:tgtEl>
                                      </p:cBhvr>
                                    </p:animEffect>
                                  </p:childTnLst>
                                </p:cTn>
                              </p:par>
                              <p:par>
                                <p:cTn id="104" presetID="14" presetClass="entr" presetSubtype="10" fill="hold" grpId="0" nodeType="withEffect">
                                  <p:stCondLst>
                                    <p:cond delay="0"/>
                                  </p:stCondLst>
                                  <p:childTnLst>
                                    <p:set>
                                      <p:cBhvr>
                                        <p:cTn id="105" dur="1" fill="hold">
                                          <p:stCondLst>
                                            <p:cond delay="0"/>
                                          </p:stCondLst>
                                        </p:cTn>
                                        <p:tgtEl>
                                          <p:spTgt spid="26">
                                            <p:txEl>
                                              <p:pRg st="1" end="1"/>
                                            </p:txEl>
                                          </p:spTgt>
                                        </p:tgtEl>
                                        <p:attrNameLst>
                                          <p:attrName>style.visibility</p:attrName>
                                        </p:attrNameLst>
                                      </p:cBhvr>
                                      <p:to>
                                        <p:strVal val="visible"/>
                                      </p:to>
                                    </p:set>
                                    <p:animEffect transition="in" filter="randombar(horizontal)">
                                      <p:cBhvr>
                                        <p:cTn id="106" dur="500"/>
                                        <p:tgtEl>
                                          <p:spTgt spid="26">
                                            <p:txEl>
                                              <p:pRg st="1" end="1"/>
                                            </p:txEl>
                                          </p:spTgt>
                                        </p:tgtEl>
                                      </p:cBhvr>
                                    </p:animEffect>
                                  </p:childTnLst>
                                </p:cTn>
                              </p:par>
                              <p:par>
                                <p:cTn id="107" presetID="14" presetClass="entr" presetSubtype="10" fill="hold" grpId="0" nodeType="withEffect">
                                  <p:stCondLst>
                                    <p:cond delay="0"/>
                                  </p:stCondLst>
                                  <p:childTnLst>
                                    <p:set>
                                      <p:cBhvr>
                                        <p:cTn id="108" dur="1" fill="hold">
                                          <p:stCondLst>
                                            <p:cond delay="0"/>
                                          </p:stCondLst>
                                        </p:cTn>
                                        <p:tgtEl>
                                          <p:spTgt spid="26">
                                            <p:txEl>
                                              <p:pRg st="2" end="2"/>
                                            </p:txEl>
                                          </p:spTgt>
                                        </p:tgtEl>
                                        <p:attrNameLst>
                                          <p:attrName>style.visibility</p:attrName>
                                        </p:attrNameLst>
                                      </p:cBhvr>
                                      <p:to>
                                        <p:strVal val="visible"/>
                                      </p:to>
                                    </p:set>
                                    <p:animEffect transition="in" filter="randombar(horizontal)">
                                      <p:cBhvr>
                                        <p:cTn id="109" dur="500"/>
                                        <p:tgtEl>
                                          <p:spTgt spid="26">
                                            <p:txEl>
                                              <p:pRg st="2" end="2"/>
                                            </p:txEl>
                                          </p:spTgt>
                                        </p:tgtEl>
                                      </p:cBhvr>
                                    </p:animEffect>
                                  </p:childTnLst>
                                </p:cTn>
                              </p:par>
                            </p:childTnLst>
                          </p:cTn>
                        </p:par>
                        <p:par>
                          <p:cTn id="110" fill="hold">
                            <p:stCondLst>
                              <p:cond delay="3750"/>
                            </p:stCondLst>
                            <p:childTnLst>
                              <p:par>
                                <p:cTn id="111" presetID="49" presetClass="entr" presetSubtype="0" decel="100000" fill="hold" grpId="0" nodeType="afterEffect">
                                  <p:stCondLst>
                                    <p:cond delay="0"/>
                                  </p:stCondLst>
                                  <p:childTnLst>
                                    <p:set>
                                      <p:cBhvr>
                                        <p:cTn id="112" dur="1" fill="hold">
                                          <p:stCondLst>
                                            <p:cond delay="0"/>
                                          </p:stCondLst>
                                        </p:cTn>
                                        <p:tgtEl>
                                          <p:spTgt spid="30"/>
                                        </p:tgtEl>
                                        <p:attrNameLst>
                                          <p:attrName>style.visibility</p:attrName>
                                        </p:attrNameLst>
                                      </p:cBhvr>
                                      <p:to>
                                        <p:strVal val="visible"/>
                                      </p:to>
                                    </p:set>
                                    <p:anim calcmode="lin" valueType="num">
                                      <p:cBhvr>
                                        <p:cTn id="113" dur="500" fill="hold"/>
                                        <p:tgtEl>
                                          <p:spTgt spid="30"/>
                                        </p:tgtEl>
                                        <p:attrNameLst>
                                          <p:attrName>ppt_w</p:attrName>
                                        </p:attrNameLst>
                                      </p:cBhvr>
                                      <p:tavLst>
                                        <p:tav tm="0">
                                          <p:val>
                                            <p:fltVal val="0"/>
                                          </p:val>
                                        </p:tav>
                                        <p:tav tm="100000">
                                          <p:val>
                                            <p:strVal val="#ppt_w"/>
                                          </p:val>
                                        </p:tav>
                                      </p:tavLst>
                                    </p:anim>
                                    <p:anim calcmode="lin" valueType="num">
                                      <p:cBhvr>
                                        <p:cTn id="114" dur="500" fill="hold"/>
                                        <p:tgtEl>
                                          <p:spTgt spid="30"/>
                                        </p:tgtEl>
                                        <p:attrNameLst>
                                          <p:attrName>ppt_h</p:attrName>
                                        </p:attrNameLst>
                                      </p:cBhvr>
                                      <p:tavLst>
                                        <p:tav tm="0">
                                          <p:val>
                                            <p:fltVal val="0"/>
                                          </p:val>
                                        </p:tav>
                                        <p:tav tm="100000">
                                          <p:val>
                                            <p:strVal val="#ppt_h"/>
                                          </p:val>
                                        </p:tav>
                                      </p:tavLst>
                                    </p:anim>
                                    <p:anim calcmode="lin" valueType="num">
                                      <p:cBhvr>
                                        <p:cTn id="115" dur="500" fill="hold"/>
                                        <p:tgtEl>
                                          <p:spTgt spid="30"/>
                                        </p:tgtEl>
                                        <p:attrNameLst>
                                          <p:attrName>style.rotation</p:attrName>
                                        </p:attrNameLst>
                                      </p:cBhvr>
                                      <p:tavLst>
                                        <p:tav tm="0">
                                          <p:val>
                                            <p:fltVal val="360"/>
                                          </p:val>
                                        </p:tav>
                                        <p:tav tm="100000">
                                          <p:val>
                                            <p:fltVal val="0"/>
                                          </p:val>
                                        </p:tav>
                                      </p:tavLst>
                                    </p:anim>
                                    <p:animEffect transition="in" filter="fade">
                                      <p:cBhvr>
                                        <p:cTn id="116" dur="500"/>
                                        <p:tgtEl>
                                          <p:spTgt spid="30"/>
                                        </p:tgtEl>
                                      </p:cBhvr>
                                    </p:animEffect>
                                  </p:childTnLst>
                                </p:cTn>
                              </p:par>
                            </p:childTnLst>
                          </p:cTn>
                        </p:par>
                        <p:par>
                          <p:cTn id="117" fill="hold">
                            <p:stCondLst>
                              <p:cond delay="4250"/>
                            </p:stCondLst>
                            <p:childTnLst>
                              <p:par>
                                <p:cTn id="118" presetID="14" presetClass="entr" presetSubtype="10" fill="hold" grpId="0" nodeType="afterEffect">
                                  <p:stCondLst>
                                    <p:cond delay="0"/>
                                  </p:stCondLst>
                                  <p:childTnLst>
                                    <p:set>
                                      <p:cBhvr>
                                        <p:cTn id="119" dur="1" fill="hold">
                                          <p:stCondLst>
                                            <p:cond delay="0"/>
                                          </p:stCondLst>
                                        </p:cTn>
                                        <p:tgtEl>
                                          <p:spTgt spid="31">
                                            <p:txEl>
                                              <p:pRg st="0" end="0"/>
                                            </p:txEl>
                                          </p:spTgt>
                                        </p:tgtEl>
                                        <p:attrNameLst>
                                          <p:attrName>style.visibility</p:attrName>
                                        </p:attrNameLst>
                                      </p:cBhvr>
                                      <p:to>
                                        <p:strVal val="visible"/>
                                      </p:to>
                                    </p:set>
                                    <p:animEffect transition="in" filter="randombar(horizontal)">
                                      <p:cBhvr>
                                        <p:cTn id="120" dur="500"/>
                                        <p:tgtEl>
                                          <p:spTgt spid="31">
                                            <p:txEl>
                                              <p:pRg st="0" end="0"/>
                                            </p:txEl>
                                          </p:spTgt>
                                        </p:tgtEl>
                                      </p:cBhvr>
                                    </p:animEffect>
                                  </p:childTnLst>
                                </p:cTn>
                              </p:par>
                              <p:par>
                                <p:cTn id="121" presetID="14" presetClass="entr" presetSubtype="10" fill="hold" grpId="0" nodeType="withEffect">
                                  <p:stCondLst>
                                    <p:cond delay="0"/>
                                  </p:stCondLst>
                                  <p:childTnLst>
                                    <p:set>
                                      <p:cBhvr>
                                        <p:cTn id="122" dur="1" fill="hold">
                                          <p:stCondLst>
                                            <p:cond delay="0"/>
                                          </p:stCondLst>
                                        </p:cTn>
                                        <p:tgtEl>
                                          <p:spTgt spid="29">
                                            <p:txEl>
                                              <p:pRg st="0" end="0"/>
                                            </p:txEl>
                                          </p:spTgt>
                                        </p:tgtEl>
                                        <p:attrNameLst>
                                          <p:attrName>style.visibility</p:attrName>
                                        </p:attrNameLst>
                                      </p:cBhvr>
                                      <p:to>
                                        <p:strVal val="visible"/>
                                      </p:to>
                                    </p:set>
                                    <p:animEffect transition="in" filter="randombar(horizontal)">
                                      <p:cBhvr>
                                        <p:cTn id="123" dur="500"/>
                                        <p:tgtEl>
                                          <p:spTgt spid="29">
                                            <p:txEl>
                                              <p:pRg st="0" end="0"/>
                                            </p:txEl>
                                          </p:spTgt>
                                        </p:tgtEl>
                                      </p:cBhvr>
                                    </p:animEffect>
                                  </p:childTnLst>
                                </p:cTn>
                              </p:par>
                              <p:par>
                                <p:cTn id="124" presetID="14" presetClass="entr" presetSubtype="10" fill="hold" grpId="0" nodeType="withEffect">
                                  <p:stCondLst>
                                    <p:cond delay="0"/>
                                  </p:stCondLst>
                                  <p:childTnLst>
                                    <p:set>
                                      <p:cBhvr>
                                        <p:cTn id="125" dur="1" fill="hold">
                                          <p:stCondLst>
                                            <p:cond delay="0"/>
                                          </p:stCondLst>
                                        </p:cTn>
                                        <p:tgtEl>
                                          <p:spTgt spid="29">
                                            <p:txEl>
                                              <p:pRg st="1" end="1"/>
                                            </p:txEl>
                                          </p:spTgt>
                                        </p:tgtEl>
                                        <p:attrNameLst>
                                          <p:attrName>style.visibility</p:attrName>
                                        </p:attrNameLst>
                                      </p:cBhvr>
                                      <p:to>
                                        <p:strVal val="visible"/>
                                      </p:to>
                                    </p:set>
                                    <p:animEffect transition="in" filter="randombar(horizontal)">
                                      <p:cBhvr>
                                        <p:cTn id="126" dur="500"/>
                                        <p:tgtEl>
                                          <p:spTgt spid="29">
                                            <p:txEl>
                                              <p:pRg st="1" end="1"/>
                                            </p:txEl>
                                          </p:spTgt>
                                        </p:tgtEl>
                                      </p:cBhvr>
                                    </p:animEffect>
                                  </p:childTnLst>
                                </p:cTn>
                              </p:par>
                              <p:par>
                                <p:cTn id="127" presetID="14" presetClass="entr" presetSubtype="10" fill="hold" grpId="0" nodeType="withEffect">
                                  <p:stCondLst>
                                    <p:cond delay="0"/>
                                  </p:stCondLst>
                                  <p:childTnLst>
                                    <p:set>
                                      <p:cBhvr>
                                        <p:cTn id="128" dur="1" fill="hold">
                                          <p:stCondLst>
                                            <p:cond delay="0"/>
                                          </p:stCondLst>
                                        </p:cTn>
                                        <p:tgtEl>
                                          <p:spTgt spid="29">
                                            <p:txEl>
                                              <p:pRg st="2" end="2"/>
                                            </p:txEl>
                                          </p:spTgt>
                                        </p:tgtEl>
                                        <p:attrNameLst>
                                          <p:attrName>style.visibility</p:attrName>
                                        </p:attrNameLst>
                                      </p:cBhvr>
                                      <p:to>
                                        <p:strVal val="visible"/>
                                      </p:to>
                                    </p:set>
                                    <p:animEffect transition="in" filter="randombar(horizontal)">
                                      <p:cBhvr>
                                        <p:cTn id="129" dur="500"/>
                                        <p:tgtEl>
                                          <p:spTgt spid="29">
                                            <p:txEl>
                                              <p:pRg st="2" end="2"/>
                                            </p:txEl>
                                          </p:spTgt>
                                        </p:tgtEl>
                                      </p:cBhvr>
                                    </p:animEffect>
                                  </p:childTnLst>
                                </p:cTn>
                              </p:par>
                            </p:childTnLst>
                          </p:cTn>
                        </p:par>
                        <p:par>
                          <p:cTn id="130" fill="hold">
                            <p:stCondLst>
                              <p:cond delay="4750"/>
                            </p:stCondLst>
                            <p:childTnLst>
                              <p:par>
                                <p:cTn id="131" presetID="49" presetClass="entr" presetSubtype="0" decel="100000" fill="hold" grpId="0" nodeType="after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500" fill="hold"/>
                                        <p:tgtEl>
                                          <p:spTgt spid="33"/>
                                        </p:tgtEl>
                                        <p:attrNameLst>
                                          <p:attrName>ppt_w</p:attrName>
                                        </p:attrNameLst>
                                      </p:cBhvr>
                                      <p:tavLst>
                                        <p:tav tm="0">
                                          <p:val>
                                            <p:fltVal val="0"/>
                                          </p:val>
                                        </p:tav>
                                        <p:tav tm="100000">
                                          <p:val>
                                            <p:strVal val="#ppt_w"/>
                                          </p:val>
                                        </p:tav>
                                      </p:tavLst>
                                    </p:anim>
                                    <p:anim calcmode="lin" valueType="num">
                                      <p:cBhvr>
                                        <p:cTn id="134" dur="500" fill="hold"/>
                                        <p:tgtEl>
                                          <p:spTgt spid="33"/>
                                        </p:tgtEl>
                                        <p:attrNameLst>
                                          <p:attrName>ppt_h</p:attrName>
                                        </p:attrNameLst>
                                      </p:cBhvr>
                                      <p:tavLst>
                                        <p:tav tm="0">
                                          <p:val>
                                            <p:fltVal val="0"/>
                                          </p:val>
                                        </p:tav>
                                        <p:tav tm="100000">
                                          <p:val>
                                            <p:strVal val="#ppt_h"/>
                                          </p:val>
                                        </p:tav>
                                      </p:tavLst>
                                    </p:anim>
                                    <p:anim calcmode="lin" valueType="num">
                                      <p:cBhvr>
                                        <p:cTn id="135" dur="500" fill="hold"/>
                                        <p:tgtEl>
                                          <p:spTgt spid="33"/>
                                        </p:tgtEl>
                                        <p:attrNameLst>
                                          <p:attrName>style.rotation</p:attrName>
                                        </p:attrNameLst>
                                      </p:cBhvr>
                                      <p:tavLst>
                                        <p:tav tm="0">
                                          <p:val>
                                            <p:fltVal val="360"/>
                                          </p:val>
                                        </p:tav>
                                        <p:tav tm="100000">
                                          <p:val>
                                            <p:fltVal val="0"/>
                                          </p:val>
                                        </p:tav>
                                      </p:tavLst>
                                    </p:anim>
                                    <p:animEffect transition="in" filter="fade">
                                      <p:cBhvr>
                                        <p:cTn id="136" dur="500"/>
                                        <p:tgtEl>
                                          <p:spTgt spid="33"/>
                                        </p:tgtEl>
                                      </p:cBhvr>
                                    </p:animEffect>
                                  </p:childTnLst>
                                </p:cTn>
                              </p:par>
                            </p:childTnLst>
                          </p:cTn>
                        </p:par>
                        <p:par>
                          <p:cTn id="137" fill="hold">
                            <p:stCondLst>
                              <p:cond delay="5250"/>
                            </p:stCondLst>
                            <p:childTnLst>
                              <p:par>
                                <p:cTn id="138" presetID="14" presetClass="entr" presetSubtype="10" fill="hold" grpId="0" nodeType="afterEffect">
                                  <p:stCondLst>
                                    <p:cond delay="0"/>
                                  </p:stCondLst>
                                  <p:childTnLst>
                                    <p:set>
                                      <p:cBhvr>
                                        <p:cTn id="139" dur="1" fill="hold">
                                          <p:stCondLst>
                                            <p:cond delay="0"/>
                                          </p:stCondLst>
                                        </p:cTn>
                                        <p:tgtEl>
                                          <p:spTgt spid="34">
                                            <p:txEl>
                                              <p:pRg st="0" end="0"/>
                                            </p:txEl>
                                          </p:spTgt>
                                        </p:tgtEl>
                                        <p:attrNameLst>
                                          <p:attrName>style.visibility</p:attrName>
                                        </p:attrNameLst>
                                      </p:cBhvr>
                                      <p:to>
                                        <p:strVal val="visible"/>
                                      </p:to>
                                    </p:set>
                                    <p:animEffect transition="in" filter="randombar(horizontal)">
                                      <p:cBhvr>
                                        <p:cTn id="140" dur="500"/>
                                        <p:tgtEl>
                                          <p:spTgt spid="34">
                                            <p:txEl>
                                              <p:pRg st="0" end="0"/>
                                            </p:txEl>
                                          </p:spTgt>
                                        </p:tgtEl>
                                      </p:cBhvr>
                                    </p:animEffect>
                                  </p:childTnLst>
                                </p:cTn>
                              </p:par>
                              <p:par>
                                <p:cTn id="141" presetID="14" presetClass="entr" presetSubtype="10" fill="hold" grpId="0" nodeType="withEffect">
                                  <p:stCondLst>
                                    <p:cond delay="0"/>
                                  </p:stCondLst>
                                  <p:childTnLst>
                                    <p:set>
                                      <p:cBhvr>
                                        <p:cTn id="142" dur="1" fill="hold">
                                          <p:stCondLst>
                                            <p:cond delay="0"/>
                                          </p:stCondLst>
                                        </p:cTn>
                                        <p:tgtEl>
                                          <p:spTgt spid="32">
                                            <p:txEl>
                                              <p:pRg st="0" end="0"/>
                                            </p:txEl>
                                          </p:spTgt>
                                        </p:tgtEl>
                                        <p:attrNameLst>
                                          <p:attrName>style.visibility</p:attrName>
                                        </p:attrNameLst>
                                      </p:cBhvr>
                                      <p:to>
                                        <p:strVal val="visible"/>
                                      </p:to>
                                    </p:set>
                                    <p:animEffect transition="in" filter="randombar(horizontal)">
                                      <p:cBhvr>
                                        <p:cTn id="143" dur="500"/>
                                        <p:tgtEl>
                                          <p:spTgt spid="32">
                                            <p:txEl>
                                              <p:pRg st="0" end="0"/>
                                            </p:txEl>
                                          </p:spTgt>
                                        </p:tgtEl>
                                      </p:cBhvr>
                                    </p:animEffect>
                                  </p:childTnLst>
                                </p:cTn>
                              </p:par>
                              <p:par>
                                <p:cTn id="144" presetID="14" presetClass="entr" presetSubtype="10" fill="hold" grpId="0" nodeType="withEffect">
                                  <p:stCondLst>
                                    <p:cond delay="0"/>
                                  </p:stCondLst>
                                  <p:childTnLst>
                                    <p:set>
                                      <p:cBhvr>
                                        <p:cTn id="145" dur="1" fill="hold">
                                          <p:stCondLst>
                                            <p:cond delay="0"/>
                                          </p:stCondLst>
                                        </p:cTn>
                                        <p:tgtEl>
                                          <p:spTgt spid="32">
                                            <p:txEl>
                                              <p:pRg st="1" end="1"/>
                                            </p:txEl>
                                          </p:spTgt>
                                        </p:tgtEl>
                                        <p:attrNameLst>
                                          <p:attrName>style.visibility</p:attrName>
                                        </p:attrNameLst>
                                      </p:cBhvr>
                                      <p:to>
                                        <p:strVal val="visible"/>
                                      </p:to>
                                    </p:set>
                                    <p:animEffect transition="in" filter="randombar(horizontal)">
                                      <p:cBhvr>
                                        <p:cTn id="146" dur="500"/>
                                        <p:tgtEl>
                                          <p:spTgt spid="32">
                                            <p:txEl>
                                              <p:pRg st="1" end="1"/>
                                            </p:txEl>
                                          </p:spTgt>
                                        </p:tgtEl>
                                      </p:cBhvr>
                                    </p:animEffect>
                                  </p:childTnLst>
                                </p:cTn>
                              </p:par>
                              <p:par>
                                <p:cTn id="147" presetID="14" presetClass="entr" presetSubtype="10" fill="hold" grpId="0" nodeType="withEffect">
                                  <p:stCondLst>
                                    <p:cond delay="0"/>
                                  </p:stCondLst>
                                  <p:childTnLst>
                                    <p:set>
                                      <p:cBhvr>
                                        <p:cTn id="148" dur="1" fill="hold">
                                          <p:stCondLst>
                                            <p:cond delay="0"/>
                                          </p:stCondLst>
                                        </p:cTn>
                                        <p:tgtEl>
                                          <p:spTgt spid="32">
                                            <p:txEl>
                                              <p:pRg st="2" end="2"/>
                                            </p:txEl>
                                          </p:spTgt>
                                        </p:tgtEl>
                                        <p:attrNameLst>
                                          <p:attrName>style.visibility</p:attrName>
                                        </p:attrNameLst>
                                      </p:cBhvr>
                                      <p:to>
                                        <p:strVal val="visible"/>
                                      </p:to>
                                    </p:set>
                                    <p:animEffect transition="in" filter="randombar(horizontal)">
                                      <p:cBhvr>
                                        <p:cTn id="149" dur="500"/>
                                        <p:tgtEl>
                                          <p:spTgt spid="32">
                                            <p:txEl>
                                              <p:pRg st="2" end="2"/>
                                            </p:txEl>
                                          </p:spTgt>
                                        </p:tgtEl>
                                      </p:cBhvr>
                                    </p:animEffect>
                                  </p:childTnLst>
                                </p:cTn>
                              </p:par>
                            </p:childTnLst>
                          </p:cTn>
                        </p:par>
                        <p:par>
                          <p:cTn id="150" fill="hold">
                            <p:stCondLst>
                              <p:cond delay="5750"/>
                            </p:stCondLst>
                            <p:childTnLst>
                              <p:par>
                                <p:cTn id="151" presetID="49" presetClass="entr" presetSubtype="0" decel="100000" fill="hold" grpId="0" nodeType="afterEffect">
                                  <p:stCondLst>
                                    <p:cond delay="0"/>
                                  </p:stCondLst>
                                  <p:childTnLst>
                                    <p:set>
                                      <p:cBhvr>
                                        <p:cTn id="152" dur="1" fill="hold">
                                          <p:stCondLst>
                                            <p:cond delay="0"/>
                                          </p:stCondLst>
                                        </p:cTn>
                                        <p:tgtEl>
                                          <p:spTgt spid="36"/>
                                        </p:tgtEl>
                                        <p:attrNameLst>
                                          <p:attrName>style.visibility</p:attrName>
                                        </p:attrNameLst>
                                      </p:cBhvr>
                                      <p:to>
                                        <p:strVal val="visible"/>
                                      </p:to>
                                    </p:set>
                                    <p:anim calcmode="lin" valueType="num">
                                      <p:cBhvr>
                                        <p:cTn id="153" dur="500" fill="hold"/>
                                        <p:tgtEl>
                                          <p:spTgt spid="36"/>
                                        </p:tgtEl>
                                        <p:attrNameLst>
                                          <p:attrName>ppt_w</p:attrName>
                                        </p:attrNameLst>
                                      </p:cBhvr>
                                      <p:tavLst>
                                        <p:tav tm="0">
                                          <p:val>
                                            <p:fltVal val="0"/>
                                          </p:val>
                                        </p:tav>
                                        <p:tav tm="100000">
                                          <p:val>
                                            <p:strVal val="#ppt_w"/>
                                          </p:val>
                                        </p:tav>
                                      </p:tavLst>
                                    </p:anim>
                                    <p:anim calcmode="lin" valueType="num">
                                      <p:cBhvr>
                                        <p:cTn id="154" dur="500" fill="hold"/>
                                        <p:tgtEl>
                                          <p:spTgt spid="36"/>
                                        </p:tgtEl>
                                        <p:attrNameLst>
                                          <p:attrName>ppt_h</p:attrName>
                                        </p:attrNameLst>
                                      </p:cBhvr>
                                      <p:tavLst>
                                        <p:tav tm="0">
                                          <p:val>
                                            <p:fltVal val="0"/>
                                          </p:val>
                                        </p:tav>
                                        <p:tav tm="100000">
                                          <p:val>
                                            <p:strVal val="#ppt_h"/>
                                          </p:val>
                                        </p:tav>
                                      </p:tavLst>
                                    </p:anim>
                                    <p:anim calcmode="lin" valueType="num">
                                      <p:cBhvr>
                                        <p:cTn id="155" dur="500" fill="hold"/>
                                        <p:tgtEl>
                                          <p:spTgt spid="36"/>
                                        </p:tgtEl>
                                        <p:attrNameLst>
                                          <p:attrName>style.rotation</p:attrName>
                                        </p:attrNameLst>
                                      </p:cBhvr>
                                      <p:tavLst>
                                        <p:tav tm="0">
                                          <p:val>
                                            <p:fltVal val="360"/>
                                          </p:val>
                                        </p:tav>
                                        <p:tav tm="100000">
                                          <p:val>
                                            <p:fltVal val="0"/>
                                          </p:val>
                                        </p:tav>
                                      </p:tavLst>
                                    </p:anim>
                                    <p:animEffect transition="in" filter="fade">
                                      <p:cBhvr>
                                        <p:cTn id="156" dur="500"/>
                                        <p:tgtEl>
                                          <p:spTgt spid="36"/>
                                        </p:tgtEl>
                                      </p:cBhvr>
                                    </p:animEffect>
                                  </p:childTnLst>
                                </p:cTn>
                              </p:par>
                            </p:childTnLst>
                          </p:cTn>
                        </p:par>
                        <p:par>
                          <p:cTn id="157" fill="hold">
                            <p:stCondLst>
                              <p:cond delay="6250"/>
                            </p:stCondLst>
                            <p:childTnLst>
                              <p:par>
                                <p:cTn id="158" presetID="14" presetClass="entr" presetSubtype="10" fill="hold" grpId="0" nodeType="afterEffect">
                                  <p:stCondLst>
                                    <p:cond delay="0"/>
                                  </p:stCondLst>
                                  <p:childTnLst>
                                    <p:set>
                                      <p:cBhvr>
                                        <p:cTn id="159" dur="1" fill="hold">
                                          <p:stCondLst>
                                            <p:cond delay="0"/>
                                          </p:stCondLst>
                                        </p:cTn>
                                        <p:tgtEl>
                                          <p:spTgt spid="37">
                                            <p:txEl>
                                              <p:pRg st="0" end="0"/>
                                            </p:txEl>
                                          </p:spTgt>
                                        </p:tgtEl>
                                        <p:attrNameLst>
                                          <p:attrName>style.visibility</p:attrName>
                                        </p:attrNameLst>
                                      </p:cBhvr>
                                      <p:to>
                                        <p:strVal val="visible"/>
                                      </p:to>
                                    </p:set>
                                    <p:animEffect transition="in" filter="randombar(horizontal)">
                                      <p:cBhvr>
                                        <p:cTn id="160" dur="500"/>
                                        <p:tgtEl>
                                          <p:spTgt spid="37">
                                            <p:txEl>
                                              <p:pRg st="0" end="0"/>
                                            </p:txEl>
                                          </p:spTgt>
                                        </p:tgtEl>
                                      </p:cBhvr>
                                    </p:animEffect>
                                  </p:childTnLst>
                                </p:cTn>
                              </p:par>
                              <p:par>
                                <p:cTn id="161" presetID="14" presetClass="entr" presetSubtype="10" fill="hold" grpId="0" nodeType="withEffect">
                                  <p:stCondLst>
                                    <p:cond delay="0"/>
                                  </p:stCondLst>
                                  <p:childTnLst>
                                    <p:set>
                                      <p:cBhvr>
                                        <p:cTn id="162" dur="1" fill="hold">
                                          <p:stCondLst>
                                            <p:cond delay="0"/>
                                          </p:stCondLst>
                                        </p:cTn>
                                        <p:tgtEl>
                                          <p:spTgt spid="35">
                                            <p:txEl>
                                              <p:pRg st="0" end="0"/>
                                            </p:txEl>
                                          </p:spTgt>
                                        </p:tgtEl>
                                        <p:attrNameLst>
                                          <p:attrName>style.visibility</p:attrName>
                                        </p:attrNameLst>
                                      </p:cBhvr>
                                      <p:to>
                                        <p:strVal val="visible"/>
                                      </p:to>
                                    </p:set>
                                    <p:animEffect transition="in" filter="randombar(horizontal)">
                                      <p:cBhvr>
                                        <p:cTn id="163" dur="500"/>
                                        <p:tgtEl>
                                          <p:spTgt spid="35">
                                            <p:txEl>
                                              <p:pRg st="0" end="0"/>
                                            </p:txEl>
                                          </p:spTgt>
                                        </p:tgtEl>
                                      </p:cBhvr>
                                    </p:animEffect>
                                  </p:childTnLst>
                                </p:cTn>
                              </p:par>
                              <p:par>
                                <p:cTn id="164" presetID="14" presetClass="entr" presetSubtype="10" fill="hold" grpId="0" nodeType="withEffect">
                                  <p:stCondLst>
                                    <p:cond delay="0"/>
                                  </p:stCondLst>
                                  <p:childTnLst>
                                    <p:set>
                                      <p:cBhvr>
                                        <p:cTn id="165" dur="1" fill="hold">
                                          <p:stCondLst>
                                            <p:cond delay="0"/>
                                          </p:stCondLst>
                                        </p:cTn>
                                        <p:tgtEl>
                                          <p:spTgt spid="35">
                                            <p:txEl>
                                              <p:pRg st="1" end="1"/>
                                            </p:txEl>
                                          </p:spTgt>
                                        </p:tgtEl>
                                        <p:attrNameLst>
                                          <p:attrName>style.visibility</p:attrName>
                                        </p:attrNameLst>
                                      </p:cBhvr>
                                      <p:to>
                                        <p:strVal val="visible"/>
                                      </p:to>
                                    </p:set>
                                    <p:animEffect transition="in" filter="randombar(horizontal)">
                                      <p:cBhvr>
                                        <p:cTn id="166" dur="500"/>
                                        <p:tgtEl>
                                          <p:spTgt spid="35">
                                            <p:txEl>
                                              <p:pRg st="1" end="1"/>
                                            </p:txEl>
                                          </p:spTgt>
                                        </p:tgtEl>
                                      </p:cBhvr>
                                    </p:animEffect>
                                  </p:childTnLst>
                                </p:cTn>
                              </p:par>
                              <p:par>
                                <p:cTn id="167" presetID="14" presetClass="entr" presetSubtype="10" fill="hold" grpId="0" nodeType="withEffect">
                                  <p:stCondLst>
                                    <p:cond delay="0"/>
                                  </p:stCondLst>
                                  <p:childTnLst>
                                    <p:set>
                                      <p:cBhvr>
                                        <p:cTn id="168" dur="1" fill="hold">
                                          <p:stCondLst>
                                            <p:cond delay="0"/>
                                          </p:stCondLst>
                                        </p:cTn>
                                        <p:tgtEl>
                                          <p:spTgt spid="35">
                                            <p:txEl>
                                              <p:pRg st="2" end="2"/>
                                            </p:txEl>
                                          </p:spTgt>
                                        </p:tgtEl>
                                        <p:attrNameLst>
                                          <p:attrName>style.visibility</p:attrName>
                                        </p:attrNameLst>
                                      </p:cBhvr>
                                      <p:to>
                                        <p:strVal val="visible"/>
                                      </p:to>
                                    </p:set>
                                    <p:animEffect transition="in" filter="randombar(horizontal)">
                                      <p:cBhvr>
                                        <p:cTn id="169" dur="500"/>
                                        <p:tgtEl>
                                          <p:spTgt spid="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18" grpId="0" build="p">
        <p:tmplLst>
          <p:tmpl lvl="1">
            <p:tnLst>
              <p:par>
                <p:cTn presetID="14" presetClass="entr" presetSubtype="1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randombar(horizontal)">
                      <p:cBhvr>
                        <p:cTn dur="500"/>
                        <p:tgtEl>
                          <p:spTgt spid="18"/>
                        </p:tgtEl>
                      </p:cBhvr>
                    </p:animEffect>
                  </p:childTnLst>
                </p:cTn>
              </p:par>
            </p:tnLst>
          </p:tmpl>
        </p:tmplLst>
      </p:bldP>
      <p:bldP spid="2" grpId="0" animBg="1"/>
      <p:bldP spid="22" grpId="0" build="p">
        <p:tmplLst>
          <p:tmpl lvl="1">
            <p:tnLst>
              <p:par>
                <p:cTn presetID="14" presetClass="entr" presetSubtype="1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randombar(horizontal)">
                      <p:cBhvr>
                        <p:cTn dur="500"/>
                        <p:tgtEl>
                          <p:spTgt spid="22"/>
                        </p:tgtEl>
                      </p:cBhvr>
                    </p:animEffect>
                  </p:childTnLst>
                </p:cTn>
              </p:par>
            </p:tnLst>
          </p:tmpl>
        </p:tmplLst>
      </p:bldP>
      <p:bldP spid="23" grpId="0" build="p">
        <p:tmplLst>
          <p:tmpl lvl="1">
            <p:tnLst>
              <p:par>
                <p:cTn presetID="14" presetClass="entr" presetSubtype="1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randombar(horizontal)">
                      <p:cBhvr>
                        <p:cTn dur="500"/>
                        <p:tgtEl>
                          <p:spTgt spid="23"/>
                        </p:tgtEl>
                      </p:cBhvr>
                    </p:animEffect>
                  </p:childTnLst>
                </p:cTn>
              </p:par>
            </p:tnLst>
          </p:tmpl>
        </p:tmplLst>
      </p:bldP>
      <p:bldP spid="24" grpId="0" animBg="1"/>
      <p:bldP spid="25" grpId="0" build="p">
        <p:tmplLst>
          <p:tmpl lvl="1">
            <p:tnLst>
              <p:par>
                <p:cTn presetID="14" presetClass="entr" presetSubtype="1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randombar(horizontal)">
                      <p:cBhvr>
                        <p:cTn dur="500"/>
                        <p:tgtEl>
                          <p:spTgt spid="25"/>
                        </p:tgtEl>
                      </p:cBhvr>
                    </p:animEffect>
                  </p:childTnLst>
                </p:cTn>
              </p:par>
            </p:tnLst>
          </p:tmpl>
        </p:tmplLst>
      </p:bldP>
      <p:bldP spid="26" grpId="0" build="p">
        <p:tmplLst>
          <p:tmpl lvl="1">
            <p:tnLst>
              <p:par>
                <p:cTn presetID="14" presetClass="entr" presetSubtype="1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randombar(horizontal)">
                      <p:cBhvr>
                        <p:cTn dur="500"/>
                        <p:tgtEl>
                          <p:spTgt spid="26"/>
                        </p:tgtEl>
                      </p:cBhvr>
                    </p:animEffect>
                  </p:childTnLst>
                </p:cTn>
              </p:par>
            </p:tnLst>
          </p:tmpl>
        </p:tmplLst>
      </p:bldP>
      <p:bldP spid="27" grpId="0" animBg="1"/>
      <p:bldP spid="28" grpId="0" build="p">
        <p:tmplLst>
          <p:tmpl lvl="1">
            <p:tnLst>
              <p:par>
                <p:cTn presetID="14" presetClass="entr" presetSubtype="1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randombar(horizontal)">
                      <p:cBhvr>
                        <p:cTn dur="500"/>
                        <p:tgtEl>
                          <p:spTgt spid="28"/>
                        </p:tgtEl>
                      </p:cBhvr>
                    </p:animEffect>
                  </p:childTnLst>
                </p:cTn>
              </p:par>
            </p:tnLst>
          </p:tmpl>
        </p:tmplLst>
      </p:bldP>
      <p:bldP spid="29" grpId="0" build="p">
        <p:tmplLst>
          <p:tmpl lvl="1">
            <p:tnLst>
              <p:par>
                <p:cTn presetID="14" presetClass="entr" presetSubtype="1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randombar(horizontal)">
                      <p:cBhvr>
                        <p:cTn dur="500"/>
                        <p:tgtEl>
                          <p:spTgt spid="29"/>
                        </p:tgtEl>
                      </p:cBhvr>
                    </p:animEffect>
                  </p:childTnLst>
                </p:cTn>
              </p:par>
            </p:tnLst>
          </p:tmpl>
        </p:tmplLst>
      </p:bldP>
      <p:bldP spid="30" grpId="0" animBg="1"/>
      <p:bldP spid="31" grpId="0" build="p">
        <p:tmplLst>
          <p:tmpl lvl="1">
            <p:tnLst>
              <p:par>
                <p:cTn presetID="14" presetClass="entr" presetSubtype="1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randombar(horizontal)">
                      <p:cBhvr>
                        <p:cTn dur="500"/>
                        <p:tgtEl>
                          <p:spTgt spid="31"/>
                        </p:tgtEl>
                      </p:cBhvr>
                    </p:animEffect>
                  </p:childTnLst>
                </p:cTn>
              </p:par>
            </p:tnLst>
          </p:tmpl>
        </p:tmplLst>
      </p:bldP>
      <p:bldP spid="32" grpId="0" build="p">
        <p:tmplLst>
          <p:tmpl lvl="1">
            <p:tnLst>
              <p:par>
                <p:cTn presetID="14" presetClass="entr" presetSubtype="1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randombar(horizontal)">
                      <p:cBhvr>
                        <p:cTn dur="500"/>
                        <p:tgtEl>
                          <p:spTgt spid="32"/>
                        </p:tgtEl>
                      </p:cBhvr>
                    </p:animEffect>
                  </p:childTnLst>
                </p:cTn>
              </p:par>
            </p:tnLst>
          </p:tmpl>
        </p:tmplLst>
      </p:bldP>
      <p:bldP spid="33" grpId="0" animBg="1"/>
      <p:bldP spid="34" grpId="0" build="p">
        <p:tmplLst>
          <p:tmpl lvl="1">
            <p:tnLst>
              <p:par>
                <p:cTn presetID="14" presetClass="entr" presetSubtype="1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randombar(horizontal)">
                      <p:cBhvr>
                        <p:cTn dur="500"/>
                        <p:tgtEl>
                          <p:spTgt spid="34"/>
                        </p:tgtEl>
                      </p:cBhvr>
                    </p:animEffect>
                  </p:childTnLst>
                </p:cTn>
              </p:par>
            </p:tnLst>
          </p:tmpl>
        </p:tmplLst>
      </p:bldP>
      <p:bldP spid="35" grpId="0" build="p">
        <p:tmplLst>
          <p:tmpl lvl="1">
            <p:tnLst>
              <p:par>
                <p:cTn presetID="14" presetClass="entr" presetSubtype="1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randombar(horizontal)">
                      <p:cBhvr>
                        <p:cTn dur="500"/>
                        <p:tgtEl>
                          <p:spTgt spid="35"/>
                        </p:tgtEl>
                      </p:cBhvr>
                    </p:animEffect>
                  </p:childTnLst>
                </p:cTn>
              </p:par>
            </p:tnLst>
          </p:tmpl>
        </p:tmplLst>
      </p:bldP>
      <p:bldP spid="36" grpId="0" animBg="1"/>
      <p:bldP spid="37" grpId="0" build="p">
        <p:tmplLst>
          <p:tmpl lvl="1">
            <p:tnLst>
              <p:par>
                <p:cTn presetID="14" presetClass="entr" presetSubtype="1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randombar(horizontal)">
                      <p:cBhvr>
                        <p:cTn dur="500"/>
                        <p:tgtEl>
                          <p:spTgt spid="37"/>
                        </p:tgtEl>
                      </p:cBhvr>
                    </p:animEffect>
                  </p:childTnLst>
                </p:cTn>
              </p:par>
            </p:tnLst>
          </p:tmpl>
        </p:tmplLst>
      </p:bldP>
      <p:bldP spid="38" grpId="0"/>
      <p:bldP spid="39" grpId="0" build="p">
        <p:tmplLst>
          <p:tmpl lvl="1">
            <p:tnLst>
              <p:par>
                <p:cTn presetID="10" presetClass="entr" presetSubtype="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on 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6406902" y="6241394"/>
            <a:ext cx="10147990" cy="2430498"/>
          </a:xfrm>
        </p:spPr>
        <p:txBody>
          <a:bodyPr anchor="b">
            <a:noAutofit/>
          </a:bodyPr>
          <a:lstStyle>
            <a:lvl1pPr algn="l">
              <a:lnSpc>
                <a:spcPts val="6000"/>
              </a:lnSpc>
              <a:defRPr sz="6000" baseline="0"/>
            </a:lvl1pPr>
          </a:lstStyle>
          <a:p>
            <a:r>
              <a:rPr lang="en-US" altLang="ja-JP" dirty="0" smtClean="0"/>
              <a:t/>
            </a:r>
            <a:br>
              <a:rPr lang="en-US" altLang="ja-JP" dirty="0" smtClean="0"/>
            </a:br>
            <a:r>
              <a:rPr lang="en-US" altLang="ja-JP" dirty="0" smtClean="0"/>
              <a:t>SECTION</a:t>
            </a:r>
            <a:br>
              <a:rPr lang="en-US" altLang="ja-JP" dirty="0" smtClean="0"/>
            </a:br>
            <a:r>
              <a:rPr lang="en-US" altLang="ja-JP" dirty="0" smtClean="0"/>
              <a:t>TITLE HERE</a:t>
            </a:r>
            <a:endParaRPr lang="en-US" dirty="0"/>
          </a:p>
        </p:txBody>
      </p:sp>
      <p:sp>
        <p:nvSpPr>
          <p:cNvPr id="3" name="サブタイトル 2"/>
          <p:cNvSpPr>
            <a:spLocks noGrp="1"/>
          </p:cNvSpPr>
          <p:nvPr>
            <p:ph type="subTitle" idx="1" hasCustomPrompt="1"/>
          </p:nvPr>
        </p:nvSpPr>
        <p:spPr>
          <a:xfrm>
            <a:off x="6430134" y="8527876"/>
            <a:ext cx="10700822" cy="1224136"/>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8" name="正方形/長方形 7"/>
          <p:cNvSpPr/>
          <p:nvPr userDrawn="1"/>
        </p:nvSpPr>
        <p:spPr>
          <a:xfrm rot="18000000">
            <a:off x="-7203466" y="13938122"/>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正方形/長方形 8"/>
          <p:cNvSpPr/>
          <p:nvPr userDrawn="1"/>
        </p:nvSpPr>
        <p:spPr>
          <a:xfrm rot="18000000">
            <a:off x="-8778769" y="13470281"/>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0" name="正方形/長方形 9"/>
          <p:cNvSpPr/>
          <p:nvPr userDrawn="1"/>
        </p:nvSpPr>
        <p:spPr>
          <a:xfrm rot="18000000">
            <a:off x="-8645378" y="11609845"/>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1" name="正方形/長方形 10"/>
          <p:cNvSpPr/>
          <p:nvPr userDrawn="1"/>
        </p:nvSpPr>
        <p:spPr>
          <a:xfrm rot="18000000">
            <a:off x="-9911656" y="12282292"/>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7" name="テキスト プレースホルダー 22"/>
          <p:cNvSpPr>
            <a:spLocks noGrp="1"/>
          </p:cNvSpPr>
          <p:nvPr>
            <p:ph type="body" sz="quarter" idx="13" hasCustomPrompt="1"/>
          </p:nvPr>
        </p:nvSpPr>
        <p:spPr>
          <a:xfrm rot="18000000">
            <a:off x="1161546" y="8413309"/>
            <a:ext cx="5472608" cy="720080"/>
          </a:xfrm>
        </p:spPr>
        <p:txBody>
          <a:bodyPr anchor="ctr">
            <a:normAutofit/>
          </a:bodyPr>
          <a:lstStyle>
            <a:lvl1pPr algn="r">
              <a:defRPr sz="3600" baseline="0">
                <a:solidFill>
                  <a:schemeClr val="bg1">
                    <a:lumMod val="95000"/>
                  </a:schemeClr>
                </a:solidFill>
                <a:latin typeface="+mn-lt"/>
              </a:defRPr>
            </a:lvl1pPr>
          </a:lstStyle>
          <a:p>
            <a:pPr lvl="0"/>
            <a:r>
              <a:rPr lang="en-US" dirty="0" smtClean="0"/>
              <a:t>SECTION 00</a:t>
            </a:r>
            <a:endParaRPr lang="en-US" dirty="0"/>
          </a:p>
        </p:txBody>
      </p:sp>
    </p:spTree>
    <p:extLst>
      <p:ext uri="{BB962C8B-B14F-4D97-AF65-F5344CB8AC3E}">
        <p14:creationId xmlns:p14="http://schemas.microsoft.com/office/powerpoint/2010/main" val="1027785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12"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12"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12"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12" fill="hold" grpId="0" nodeType="withEffect">
                                  <p:stCondLst>
                                    <p:cond delay="0"/>
                                  </p:stCondLst>
                                  <p:childTnLst>
                                    <p:set>
                                      <p:cBhvr>
                                        <p:cTn id="22" dur="1" fill="hold">
                                          <p:stCondLst>
                                            <p:cond delay="0"/>
                                          </p:stCondLst>
                                        </p:cTn>
                                        <p:tgtEl>
                                          <p:spTgt spid="17">
                                            <p:txEl>
                                              <p:pRg st="0" end="0"/>
                                            </p:txEl>
                                          </p:spTgt>
                                        </p:tgtEl>
                                        <p:attrNameLst>
                                          <p:attrName>style.visibility</p:attrName>
                                        </p:attrNameLst>
                                      </p:cBhvr>
                                      <p:to>
                                        <p:strVal val="visible"/>
                                      </p:to>
                                    </p:set>
                                    <p:anim calcmode="lin" valueType="num">
                                      <p:cBhvr additive="base">
                                        <p:cTn id="23"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25" presetID="53" presetClass="entr" presetSubtype="16" fill="hold" grpId="0" nodeType="withEffect">
                                  <p:stCondLst>
                                    <p:cond delay="250"/>
                                  </p:stCondLst>
                                  <p:childTnLst>
                                    <p:set>
                                      <p:cBhvr>
                                        <p:cTn id="26" dur="1" fill="hold">
                                          <p:stCondLst>
                                            <p:cond delay="0"/>
                                          </p:stCondLst>
                                        </p:cTn>
                                        <p:tgtEl>
                                          <p:spTgt spid="2"/>
                                        </p:tgtEl>
                                        <p:attrNameLst>
                                          <p:attrName>style.visibility</p:attrName>
                                        </p:attrNameLst>
                                      </p:cBhvr>
                                      <p:to>
                                        <p:strVal val="visible"/>
                                      </p:to>
                                    </p:set>
                                    <p:anim calcmode="lin" valueType="num">
                                      <p:cBhvr>
                                        <p:cTn id="27" dur="500" fill="hold"/>
                                        <p:tgtEl>
                                          <p:spTgt spid="2"/>
                                        </p:tgtEl>
                                        <p:attrNameLst>
                                          <p:attrName>ppt_w</p:attrName>
                                        </p:attrNameLst>
                                      </p:cBhvr>
                                      <p:tavLst>
                                        <p:tav tm="0">
                                          <p:val>
                                            <p:fltVal val="0"/>
                                          </p:val>
                                        </p:tav>
                                        <p:tav tm="100000">
                                          <p:val>
                                            <p:strVal val="#ppt_w"/>
                                          </p:val>
                                        </p:tav>
                                      </p:tavLst>
                                    </p:anim>
                                    <p:anim calcmode="lin" valueType="num">
                                      <p:cBhvr>
                                        <p:cTn id="28" dur="500" fill="hold"/>
                                        <p:tgtEl>
                                          <p:spTgt spid="2"/>
                                        </p:tgtEl>
                                        <p:attrNameLst>
                                          <p:attrName>ppt_h</p:attrName>
                                        </p:attrNameLst>
                                      </p:cBhvr>
                                      <p:tavLst>
                                        <p:tav tm="0">
                                          <p:val>
                                            <p:fltVal val="0"/>
                                          </p:val>
                                        </p:tav>
                                        <p:tav tm="100000">
                                          <p:val>
                                            <p:strVal val="#ppt_h"/>
                                          </p:val>
                                        </p:tav>
                                      </p:tavLst>
                                    </p:anim>
                                    <p:animEffect transition="in" filter="fade">
                                      <p:cBhvr>
                                        <p:cTn id="29" dur="500"/>
                                        <p:tgtEl>
                                          <p:spTgt spid="2"/>
                                        </p:tgtEl>
                                      </p:cBhvr>
                                    </p:animEffect>
                                  </p:childTnLst>
                                </p:cTn>
                              </p:par>
                              <p:par>
                                <p:cTn id="30" presetID="53" presetClass="entr" presetSubtype="16" fill="hold" grpId="0" nodeType="withEffect">
                                  <p:stCondLst>
                                    <p:cond delay="250"/>
                                  </p:stCondLst>
                                  <p:childTnLst>
                                    <p:set>
                                      <p:cBhvr>
                                        <p:cTn id="31" dur="1" fill="hold">
                                          <p:stCondLst>
                                            <p:cond delay="0"/>
                                          </p:stCondLst>
                                        </p:cTn>
                                        <p:tgtEl>
                                          <p:spTgt spid="3">
                                            <p:txEl>
                                              <p:pRg st="0" end="0"/>
                                            </p:txEl>
                                          </p:spTgt>
                                        </p:tgtEl>
                                        <p:attrNameLst>
                                          <p:attrName>style.visibility</p:attrName>
                                        </p:attrNameLst>
                                      </p:cBhvr>
                                      <p:to>
                                        <p:strVal val="visible"/>
                                      </p:to>
                                    </p:set>
                                    <p:anim calcmode="lin" valueType="num">
                                      <p:cBhvr>
                                        <p:cTn id="3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3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53" presetClass="entr" presetSubtype="16"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p:cTn dur="500" fill="hold"/>
                        <p:tgtEl>
                          <p:spTgt spid="3"/>
                        </p:tgtEl>
                        <p:attrNameLst>
                          <p:attrName>ppt_w</p:attrName>
                        </p:attrNameLst>
                      </p:cBhvr>
                      <p:tavLst>
                        <p:tav tm="0">
                          <p:val>
                            <p:fltVal val="0"/>
                          </p:val>
                        </p:tav>
                        <p:tav tm="100000">
                          <p:val>
                            <p:strVal val="#ppt_w"/>
                          </p:val>
                        </p:tav>
                      </p:tavLst>
                    </p:anim>
                    <p:anim calcmode="lin" valueType="num">
                      <p:cBhvr>
                        <p:cTn dur="500" fill="hold"/>
                        <p:tgtEl>
                          <p:spTgt spid="3"/>
                        </p:tgtEl>
                        <p:attrNameLst>
                          <p:attrName>ppt_h</p:attrName>
                        </p:attrNameLst>
                      </p:cBhvr>
                      <p:tavLst>
                        <p:tav tm="0">
                          <p:val>
                            <p:fltVal val="0"/>
                          </p:val>
                        </p:tav>
                        <p:tav tm="100000">
                          <p:val>
                            <p:strVal val="#ppt_h"/>
                          </p:val>
                        </p:tav>
                      </p:tavLst>
                    </p:anim>
                    <p:animEffect transition="in" filter="fade">
                      <p:cBhvr>
                        <p:cTn dur="500"/>
                        <p:tgtEl>
                          <p:spTgt spid="3"/>
                        </p:tgtEl>
                      </p:cBhvr>
                    </p:animEffect>
                  </p:childTnLst>
                </p:cTn>
              </p:par>
            </p:tnLst>
          </p:tmpl>
        </p:tmplLst>
      </p:bldP>
      <p:bldP spid="8" grpId="0" animBg="1"/>
      <p:bldP spid="9" grpId="0" animBg="1"/>
      <p:bldP spid="10" grpId="0" animBg="1"/>
      <p:bldP spid="11" grpId="0" animBg="1"/>
      <p:bldP spid="17" grpId="0" build="p">
        <p:tmplLst>
          <p:tmpl lvl="1">
            <p:tnLst>
              <p:par>
                <p:cTn presetID="2" presetClass="entr" presetSubtype="12"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No Image - 1 Column">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16" name="テキスト プレースホルダー 5"/>
          <p:cNvSpPr>
            <a:spLocks noGrp="1"/>
          </p:cNvSpPr>
          <p:nvPr>
            <p:ph type="body" sz="quarter" idx="15" hasCustomPrompt="1"/>
          </p:nvPr>
        </p:nvSpPr>
        <p:spPr>
          <a:xfrm>
            <a:off x="1255937" y="7168804"/>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7" name="テキスト プレースホルダー 5"/>
          <p:cNvSpPr>
            <a:spLocks noGrp="1"/>
          </p:cNvSpPr>
          <p:nvPr>
            <p:ph type="body" sz="quarter" idx="16" hasCustomPrompt="1"/>
          </p:nvPr>
        </p:nvSpPr>
        <p:spPr>
          <a:xfrm>
            <a:off x="2476094" y="7807796"/>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8" name="テキスト プレースホルダー 5"/>
          <p:cNvSpPr>
            <a:spLocks noGrp="1"/>
          </p:cNvSpPr>
          <p:nvPr>
            <p:ph type="body" sz="quarter" idx="21" hasCustomPrompt="1"/>
          </p:nvPr>
        </p:nvSpPr>
        <p:spPr>
          <a:xfrm>
            <a:off x="1251956" y="8383861"/>
            <a:ext cx="15265697" cy="1161208"/>
          </a:xfrm>
        </p:spPr>
        <p:txBody>
          <a:bodyPr anchor="t">
            <a:normAutofit/>
          </a:bodyPr>
          <a:lstStyle>
            <a:lvl1pPr algn="l">
              <a:defRPr sz="2000" baseline="0"/>
            </a:lvl1pPr>
          </a:lstStyle>
          <a:p>
            <a:pPr lvl="0"/>
            <a:r>
              <a:rPr lang="en-US" dirty="0" smtClean="0"/>
              <a:t>Text Here</a:t>
            </a:r>
            <a:endParaRPr lang="en-US" dirty="0"/>
          </a:p>
        </p:txBody>
      </p:sp>
    </p:spTree>
    <p:extLst>
      <p:ext uri="{BB962C8B-B14F-4D97-AF65-F5344CB8AC3E}">
        <p14:creationId xmlns:p14="http://schemas.microsoft.com/office/powerpoint/2010/main" val="3948342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childTnLst>
                          </p:cTn>
                        </p:par>
                        <p:par>
                          <p:cTn id="41" fill="hold">
                            <p:stCondLst>
                              <p:cond delay="500"/>
                            </p:stCondLst>
                            <p:childTnLst>
                              <p:par>
                                <p:cTn id="42" presetID="2" presetClass="entr" presetSubtype="8" fill="hold" grpId="0" nodeType="afterEffect">
                                  <p:stCondLst>
                                    <p:cond delay="0"/>
                                  </p:stCondLst>
                                  <p:childTnLst>
                                    <p:set>
                                      <p:cBhvr>
                                        <p:cTn id="43" dur="1" fill="hold">
                                          <p:stCondLst>
                                            <p:cond delay="0"/>
                                          </p:stCondLst>
                                        </p:cTn>
                                        <p:tgtEl>
                                          <p:spTgt spid="16">
                                            <p:bg/>
                                          </p:spTgt>
                                        </p:tgtEl>
                                        <p:attrNameLst>
                                          <p:attrName>style.visibility</p:attrName>
                                        </p:attrNameLst>
                                      </p:cBhvr>
                                      <p:to>
                                        <p:strVal val="visible"/>
                                      </p:to>
                                    </p:set>
                                    <p:anim calcmode="lin" valueType="num">
                                      <p:cBhvr additive="base">
                                        <p:cTn id="44" dur="500" fill="hold"/>
                                        <p:tgtEl>
                                          <p:spTgt spid="16">
                                            <p:bg/>
                                          </p:spTgt>
                                        </p:tgtEl>
                                        <p:attrNameLst>
                                          <p:attrName>ppt_x</p:attrName>
                                        </p:attrNameLst>
                                      </p:cBhvr>
                                      <p:tavLst>
                                        <p:tav tm="0">
                                          <p:val>
                                            <p:strVal val="0-#ppt_w/2"/>
                                          </p:val>
                                        </p:tav>
                                        <p:tav tm="100000">
                                          <p:val>
                                            <p:strVal val="#ppt_x"/>
                                          </p:val>
                                        </p:tav>
                                      </p:tavLst>
                                    </p:anim>
                                    <p:anim calcmode="lin" valueType="num">
                                      <p:cBhvr additive="base">
                                        <p:cTn id="45" dur="500" fill="hold"/>
                                        <p:tgtEl>
                                          <p:spTgt spid="16">
                                            <p:bg/>
                                          </p:spTgt>
                                        </p:tgtEl>
                                        <p:attrNameLst>
                                          <p:attrName>ppt_y</p:attrName>
                                        </p:attrNameLst>
                                      </p:cBhvr>
                                      <p:tavLst>
                                        <p:tav tm="0">
                                          <p:val>
                                            <p:strVal val="#ppt_y"/>
                                          </p:val>
                                        </p:tav>
                                        <p:tav tm="100000">
                                          <p:val>
                                            <p:strVal val="#ppt_y"/>
                                          </p:val>
                                        </p:tav>
                                      </p:tavLst>
                                    </p:anim>
                                  </p:childTnLst>
                                </p:cTn>
                              </p:par>
                            </p:childTnLst>
                          </p:cTn>
                        </p:par>
                        <p:par>
                          <p:cTn id="46" fill="hold">
                            <p:stCondLst>
                              <p:cond delay="1000"/>
                            </p:stCondLst>
                            <p:childTnLst>
                              <p:par>
                                <p:cTn id="47" presetID="2" presetClass="entr" presetSubtype="8" fill="hold" grpId="0" nodeType="afterEffect">
                                  <p:stCondLst>
                                    <p:cond delay="0"/>
                                  </p:stCondLst>
                                  <p:childTnLst>
                                    <p:set>
                                      <p:cBhvr>
                                        <p:cTn id="48" dur="1" fill="hold">
                                          <p:stCondLst>
                                            <p:cond delay="0"/>
                                          </p:stCondLst>
                                        </p:cTn>
                                        <p:tgtEl>
                                          <p:spTgt spid="16">
                                            <p:txEl>
                                              <p:pRg st="0" end="0"/>
                                            </p:txEl>
                                          </p:spTgt>
                                        </p:tgtEl>
                                        <p:attrNameLst>
                                          <p:attrName>style.visibility</p:attrName>
                                        </p:attrNameLst>
                                      </p:cBhvr>
                                      <p:to>
                                        <p:strVal val="visible"/>
                                      </p:to>
                                    </p:set>
                                    <p:anim calcmode="lin" valueType="num">
                                      <p:cBhvr additive="base">
                                        <p:cTn id="49"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51" fill="hold">
                            <p:stCondLst>
                              <p:cond delay="1500"/>
                            </p:stCondLst>
                            <p:childTnLst>
                              <p:par>
                                <p:cTn id="52" presetID="2" presetClass="entr" presetSubtype="8" fill="hold" grpId="0" nodeType="afterEffect">
                                  <p:stCondLst>
                                    <p:cond delay="0"/>
                                  </p:stCondLst>
                                  <p:childTnLst>
                                    <p:set>
                                      <p:cBhvr>
                                        <p:cTn id="53" dur="1" fill="hold">
                                          <p:stCondLst>
                                            <p:cond delay="0"/>
                                          </p:stCondLst>
                                        </p:cTn>
                                        <p:tgtEl>
                                          <p:spTgt spid="17">
                                            <p:bg/>
                                          </p:spTgt>
                                        </p:tgtEl>
                                        <p:attrNameLst>
                                          <p:attrName>style.visibility</p:attrName>
                                        </p:attrNameLst>
                                      </p:cBhvr>
                                      <p:to>
                                        <p:strVal val="visible"/>
                                      </p:to>
                                    </p:set>
                                    <p:anim calcmode="lin" valueType="num">
                                      <p:cBhvr additive="base">
                                        <p:cTn id="54" dur="500" fill="hold"/>
                                        <p:tgtEl>
                                          <p:spTgt spid="17">
                                            <p:bg/>
                                          </p:spTgt>
                                        </p:tgtEl>
                                        <p:attrNameLst>
                                          <p:attrName>ppt_x</p:attrName>
                                        </p:attrNameLst>
                                      </p:cBhvr>
                                      <p:tavLst>
                                        <p:tav tm="0">
                                          <p:val>
                                            <p:strVal val="0-#ppt_w/2"/>
                                          </p:val>
                                        </p:tav>
                                        <p:tav tm="100000">
                                          <p:val>
                                            <p:strVal val="#ppt_x"/>
                                          </p:val>
                                        </p:tav>
                                      </p:tavLst>
                                    </p:anim>
                                    <p:anim calcmode="lin" valueType="num">
                                      <p:cBhvr additive="base">
                                        <p:cTn id="55" dur="500" fill="hold"/>
                                        <p:tgtEl>
                                          <p:spTgt spid="17">
                                            <p:bg/>
                                          </p:spTgt>
                                        </p:tgtEl>
                                        <p:attrNameLst>
                                          <p:attrName>ppt_y</p:attrName>
                                        </p:attrNameLst>
                                      </p:cBhvr>
                                      <p:tavLst>
                                        <p:tav tm="0">
                                          <p:val>
                                            <p:strVal val="#ppt_y"/>
                                          </p:val>
                                        </p:tav>
                                        <p:tav tm="100000">
                                          <p:val>
                                            <p:strVal val="#ppt_y"/>
                                          </p:val>
                                        </p:tav>
                                      </p:tavLst>
                                    </p:anim>
                                  </p:childTnLst>
                                </p:cTn>
                              </p:par>
                            </p:childTnLst>
                          </p:cTn>
                        </p:par>
                        <p:par>
                          <p:cTn id="56" fill="hold">
                            <p:stCondLst>
                              <p:cond delay="2000"/>
                            </p:stCondLst>
                            <p:childTnLst>
                              <p:par>
                                <p:cTn id="57" presetID="2" presetClass="entr" presetSubtype="8" fill="hold" grpId="0" nodeType="afterEffect">
                                  <p:stCondLst>
                                    <p:cond delay="0"/>
                                  </p:stCondLst>
                                  <p:childTnLst>
                                    <p:set>
                                      <p:cBhvr>
                                        <p:cTn id="58" dur="1" fill="hold">
                                          <p:stCondLst>
                                            <p:cond delay="0"/>
                                          </p:stCondLst>
                                        </p:cTn>
                                        <p:tgtEl>
                                          <p:spTgt spid="17">
                                            <p:txEl>
                                              <p:pRg st="0" end="0"/>
                                            </p:txEl>
                                          </p:spTgt>
                                        </p:tgtEl>
                                        <p:attrNameLst>
                                          <p:attrName>style.visibility</p:attrName>
                                        </p:attrNameLst>
                                      </p:cBhvr>
                                      <p:to>
                                        <p:strVal val="visible"/>
                                      </p:to>
                                    </p:set>
                                    <p:anim calcmode="lin" valueType="num">
                                      <p:cBhvr additive="base">
                                        <p:cTn id="59"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61" fill="hold">
                            <p:stCondLst>
                              <p:cond delay="2500"/>
                            </p:stCondLst>
                            <p:childTnLst>
                              <p:par>
                                <p:cTn id="62" presetID="2" presetClass="entr" presetSubtype="2" fill="hold" grpId="0" nodeType="afterEffect">
                                  <p:stCondLst>
                                    <p:cond delay="500"/>
                                  </p:stCondLst>
                                  <p:childTnLst>
                                    <p:set>
                                      <p:cBhvr>
                                        <p:cTn id="63" dur="1" fill="hold">
                                          <p:stCondLst>
                                            <p:cond delay="0"/>
                                          </p:stCondLst>
                                        </p:cTn>
                                        <p:tgtEl>
                                          <p:spTgt spid="18">
                                            <p:txEl>
                                              <p:pRg st="0" end="0"/>
                                            </p:txEl>
                                          </p:spTgt>
                                        </p:tgtEl>
                                        <p:attrNameLst>
                                          <p:attrName>style.visibility</p:attrName>
                                        </p:attrNameLst>
                                      </p:cBhvr>
                                      <p:to>
                                        <p:strVal val="visible"/>
                                      </p:to>
                                    </p:set>
                                    <p:anim calcmode="lin" valueType="num">
                                      <p:cBhvr additive="base">
                                        <p:cTn id="6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6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16" grpId="0" build="p" animBg="1">
        <p:tmplLst>
          <p:tmpl>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animBg="1">
        <p:tmplLst>
          <p:tmpl>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 presetClass="entr" presetSubtype="2" fill="hold" nodeType="after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1" y="0"/>
            <a:ext cx="18286413" cy="7879804"/>
          </a:xfrm>
          <a:effectLst>
            <a:outerShdw blurRad="63500" algn="ctr" rotWithShape="0">
              <a:prstClr val="black">
                <a:alpha val="20000"/>
              </a:prstClr>
            </a:outerShdw>
          </a:effectLst>
        </p:spPr>
        <p:txBody>
          <a:bodyPr/>
          <a:lstStyle>
            <a:lvl1pPr>
              <a:defRPr baseline="0">
                <a:solidFill>
                  <a:schemeClr val="bg1">
                    <a:lumMod val="85000"/>
                  </a:schemeClr>
                </a:solidFill>
              </a:defRPr>
            </a:lvl1pPr>
          </a:lstStyle>
          <a:p>
            <a:r>
              <a:rPr lang="en-US" dirty="0" smtClean="0"/>
              <a:t>Add Image</a:t>
            </a:r>
            <a:endParaRPr lang="en-US" dirty="0"/>
          </a:p>
        </p:txBody>
      </p:sp>
      <p:sp>
        <p:nvSpPr>
          <p:cNvPr id="15" name="テキスト プレースホルダー 5"/>
          <p:cNvSpPr>
            <a:spLocks noGrp="1"/>
          </p:cNvSpPr>
          <p:nvPr>
            <p:ph type="body" sz="quarter" idx="15" hasCustomPrompt="1"/>
          </p:nvPr>
        </p:nvSpPr>
        <p:spPr>
          <a:xfrm rot="18000000">
            <a:off x="-3234737" y="2104724"/>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6" name="テキスト プレースホルダー 5"/>
          <p:cNvSpPr>
            <a:spLocks noGrp="1"/>
          </p:cNvSpPr>
          <p:nvPr>
            <p:ph type="body" sz="quarter" idx="17" hasCustomPrompt="1"/>
          </p:nvPr>
        </p:nvSpPr>
        <p:spPr>
          <a:xfrm rot="18000000">
            <a:off x="-3233714" y="445225"/>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7" name="テキスト プレースホルダー 5"/>
          <p:cNvSpPr>
            <a:spLocks noGrp="1"/>
          </p:cNvSpPr>
          <p:nvPr>
            <p:ph type="body" sz="quarter" idx="18" hasCustomPrompt="1"/>
          </p:nvPr>
        </p:nvSpPr>
        <p:spPr>
          <a:xfrm rot="18000000">
            <a:off x="-4437443" y="794291"/>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8" name="テキスト プレースホルダー 5"/>
          <p:cNvSpPr>
            <a:spLocks noGrp="1"/>
          </p:cNvSpPr>
          <p:nvPr>
            <p:ph type="body" sz="quarter" idx="19" hasCustomPrompt="1"/>
          </p:nvPr>
        </p:nvSpPr>
        <p:spPr>
          <a:xfrm rot="18000000">
            <a:off x="-3886610" y="76831"/>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9" name="テキスト プレースホルダー 22"/>
          <p:cNvSpPr>
            <a:spLocks noGrp="1"/>
          </p:cNvSpPr>
          <p:nvPr>
            <p:ph type="body" sz="quarter" idx="13" hasCustomPrompt="1"/>
          </p:nvPr>
        </p:nvSpPr>
        <p:spPr>
          <a:xfrm>
            <a:off x="2158430" y="8095828"/>
            <a:ext cx="13969552" cy="1800200"/>
          </a:xfrm>
        </p:spPr>
        <p:txBody>
          <a:bodyPr anchor="ctr">
            <a:normAutofit/>
          </a:bodyPr>
          <a:lstStyle>
            <a:lvl1pPr algn="ctr">
              <a:defRPr sz="4400">
                <a:latin typeface="Aleo-BoldItalic" pitchFamily="34" charset="0"/>
              </a:defRPr>
            </a:lvl1pPr>
          </a:lstStyle>
          <a:p>
            <a:pPr lvl="0"/>
            <a:r>
              <a:rPr lang="en-US" dirty="0" smtClean="0"/>
              <a:t>“Text Here”</a:t>
            </a:r>
            <a:endParaRPr lang="en-US" dirty="0"/>
          </a:p>
        </p:txBody>
      </p:sp>
      <p:sp>
        <p:nvSpPr>
          <p:cNvPr id="21" name="テキスト プレースホルダー 5"/>
          <p:cNvSpPr>
            <a:spLocks noGrp="1"/>
          </p:cNvSpPr>
          <p:nvPr>
            <p:ph type="body" sz="quarter" idx="20" hasCustomPrompt="1"/>
          </p:nvPr>
        </p:nvSpPr>
        <p:spPr>
          <a:xfrm rot="18000000">
            <a:off x="14767263" y="9809580"/>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2" name="テキスト プレースホルダー 5"/>
          <p:cNvSpPr>
            <a:spLocks noGrp="1"/>
          </p:cNvSpPr>
          <p:nvPr>
            <p:ph type="body" sz="quarter" idx="21" hasCustomPrompt="1"/>
          </p:nvPr>
        </p:nvSpPr>
        <p:spPr>
          <a:xfrm rot="18000000">
            <a:off x="14768286" y="8150081"/>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3" name="テキスト プレースホルダー 5"/>
          <p:cNvSpPr>
            <a:spLocks noGrp="1"/>
          </p:cNvSpPr>
          <p:nvPr>
            <p:ph type="body" sz="quarter" idx="22" hasCustomPrompt="1"/>
          </p:nvPr>
        </p:nvSpPr>
        <p:spPr>
          <a:xfrm rot="18000000">
            <a:off x="13564557" y="8499147"/>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4" name="テキスト プレースホルダー 5"/>
          <p:cNvSpPr>
            <a:spLocks noGrp="1"/>
          </p:cNvSpPr>
          <p:nvPr>
            <p:ph type="body" sz="quarter" idx="23" hasCustomPrompt="1"/>
          </p:nvPr>
        </p:nvSpPr>
        <p:spPr>
          <a:xfrm rot="18000000">
            <a:off x="14115390" y="7781687"/>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Tree>
    <p:extLst>
      <p:ext uri="{BB962C8B-B14F-4D97-AF65-F5344CB8AC3E}">
        <p14:creationId xmlns:p14="http://schemas.microsoft.com/office/powerpoint/2010/main" val="1335890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10" presetClass="entr" presetSubtype="0" fill="hold" nodeType="withEffect">
                  <p:stCondLst>
                    <p:cond delay="7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2">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1" y="0"/>
            <a:ext cx="18286413" cy="10287000"/>
          </a:xfrm>
          <a:effectLst>
            <a:outerShdw blurRad="63500" algn="ctr" rotWithShape="0">
              <a:prstClr val="black">
                <a:alpha val="20000"/>
              </a:prstClr>
            </a:outerShdw>
          </a:effectLst>
        </p:spPr>
        <p:txBody>
          <a:bodyPr/>
          <a:lstStyle>
            <a:lvl1pPr>
              <a:defRPr baseline="0">
                <a:solidFill>
                  <a:schemeClr val="bg1">
                    <a:lumMod val="85000"/>
                  </a:schemeClr>
                </a:solidFill>
              </a:defRPr>
            </a:lvl1pPr>
          </a:lstStyle>
          <a:p>
            <a:r>
              <a:rPr lang="en-US" dirty="0" smtClean="0"/>
              <a:t>Add Image</a:t>
            </a:r>
            <a:endParaRPr lang="en-US" dirty="0"/>
          </a:p>
        </p:txBody>
      </p:sp>
      <p:sp>
        <p:nvSpPr>
          <p:cNvPr id="15" name="テキスト プレースホルダー 5"/>
          <p:cNvSpPr>
            <a:spLocks noGrp="1"/>
          </p:cNvSpPr>
          <p:nvPr>
            <p:ph type="body" sz="quarter" idx="15" hasCustomPrompt="1"/>
          </p:nvPr>
        </p:nvSpPr>
        <p:spPr>
          <a:xfrm rot="18000000">
            <a:off x="-3234737" y="2104724"/>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6" name="テキスト プレースホルダー 5"/>
          <p:cNvSpPr>
            <a:spLocks noGrp="1"/>
          </p:cNvSpPr>
          <p:nvPr>
            <p:ph type="body" sz="quarter" idx="17" hasCustomPrompt="1"/>
          </p:nvPr>
        </p:nvSpPr>
        <p:spPr>
          <a:xfrm rot="18000000">
            <a:off x="-3233714" y="445225"/>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7" name="テキスト プレースホルダー 5"/>
          <p:cNvSpPr>
            <a:spLocks noGrp="1"/>
          </p:cNvSpPr>
          <p:nvPr>
            <p:ph type="body" sz="quarter" idx="18" hasCustomPrompt="1"/>
          </p:nvPr>
        </p:nvSpPr>
        <p:spPr>
          <a:xfrm rot="18000000">
            <a:off x="-4437443" y="794291"/>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8" name="テキスト プレースホルダー 5"/>
          <p:cNvSpPr>
            <a:spLocks noGrp="1"/>
          </p:cNvSpPr>
          <p:nvPr>
            <p:ph type="body" sz="quarter" idx="19" hasCustomPrompt="1"/>
          </p:nvPr>
        </p:nvSpPr>
        <p:spPr>
          <a:xfrm rot="18000000">
            <a:off x="-3886610" y="76831"/>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1" name="テキスト プレースホルダー 5"/>
          <p:cNvSpPr>
            <a:spLocks noGrp="1"/>
          </p:cNvSpPr>
          <p:nvPr>
            <p:ph type="body" sz="quarter" idx="20" hasCustomPrompt="1"/>
          </p:nvPr>
        </p:nvSpPr>
        <p:spPr>
          <a:xfrm rot="18000000">
            <a:off x="14767263" y="9809580"/>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2" name="テキスト プレースホルダー 5"/>
          <p:cNvSpPr>
            <a:spLocks noGrp="1"/>
          </p:cNvSpPr>
          <p:nvPr>
            <p:ph type="body" sz="quarter" idx="21" hasCustomPrompt="1"/>
          </p:nvPr>
        </p:nvSpPr>
        <p:spPr>
          <a:xfrm rot="18000000">
            <a:off x="14768286" y="8150081"/>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3" name="テキスト プレースホルダー 5"/>
          <p:cNvSpPr>
            <a:spLocks noGrp="1"/>
          </p:cNvSpPr>
          <p:nvPr>
            <p:ph type="body" sz="quarter" idx="22" hasCustomPrompt="1"/>
          </p:nvPr>
        </p:nvSpPr>
        <p:spPr>
          <a:xfrm rot="18000000">
            <a:off x="13564557" y="8499147"/>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4" name="テキスト プレースホルダー 5"/>
          <p:cNvSpPr>
            <a:spLocks noGrp="1"/>
          </p:cNvSpPr>
          <p:nvPr>
            <p:ph type="body" sz="quarter" idx="23" hasCustomPrompt="1"/>
          </p:nvPr>
        </p:nvSpPr>
        <p:spPr>
          <a:xfrm rot="18000000">
            <a:off x="14115390" y="7781687"/>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9" name="テキスト プレースホルダー 5"/>
          <p:cNvSpPr>
            <a:spLocks noGrp="1"/>
          </p:cNvSpPr>
          <p:nvPr>
            <p:ph type="body" sz="quarter" idx="24" hasCustomPrompt="1"/>
          </p:nvPr>
        </p:nvSpPr>
        <p:spPr>
          <a:xfrm>
            <a:off x="502246" y="7807796"/>
            <a:ext cx="14905656" cy="1296144"/>
          </a:xfrm>
        </p:spPr>
        <p:txBody>
          <a:bodyPr anchor="b">
            <a:normAutofit/>
          </a:bodyPr>
          <a:lstStyle>
            <a:lvl1pPr algn="l">
              <a:defRPr sz="6600" baseline="0">
                <a:solidFill>
                  <a:schemeClr val="bg1">
                    <a:lumMod val="95000"/>
                  </a:schemeClr>
                </a:solidFill>
                <a:latin typeface="Aleo-BoldItalic" pitchFamily="34" charset="0"/>
              </a:defRPr>
            </a:lvl1pPr>
          </a:lstStyle>
          <a:p>
            <a:pPr lvl="0"/>
            <a:r>
              <a:rPr lang="en-US" dirty="0" smtClean="0"/>
              <a:t>“Text Here”</a:t>
            </a:r>
            <a:endParaRPr lang="en-US" dirty="0"/>
          </a:p>
        </p:txBody>
      </p:sp>
      <p:sp>
        <p:nvSpPr>
          <p:cNvPr id="20" name="テキスト プレースホルダー 5"/>
          <p:cNvSpPr>
            <a:spLocks noGrp="1"/>
          </p:cNvSpPr>
          <p:nvPr>
            <p:ph type="body" sz="quarter" idx="25" hasCustomPrompt="1"/>
          </p:nvPr>
        </p:nvSpPr>
        <p:spPr>
          <a:xfrm>
            <a:off x="502246" y="8887916"/>
            <a:ext cx="14905656" cy="864096"/>
          </a:xfrm>
        </p:spPr>
        <p:txBody>
          <a:bodyPr anchor="t">
            <a:normAutofit/>
          </a:bodyPr>
          <a:lstStyle>
            <a:lvl1pPr algn="l">
              <a:defRPr sz="4400" baseline="0">
                <a:solidFill>
                  <a:schemeClr val="bg1">
                    <a:lumMod val="95000"/>
                  </a:schemeClr>
                </a:solidFill>
                <a:latin typeface="Aleo-LightItalic" pitchFamily="34" charset="0"/>
              </a:defRPr>
            </a:lvl1pPr>
          </a:lstStyle>
          <a:p>
            <a:pPr lvl="0"/>
            <a:r>
              <a:rPr lang="en-US" dirty="0" smtClean="0"/>
              <a:t>Text Here</a:t>
            </a:r>
            <a:endParaRPr lang="en-US" dirty="0"/>
          </a:p>
        </p:txBody>
      </p:sp>
    </p:spTree>
    <p:extLst>
      <p:ext uri="{BB962C8B-B14F-4D97-AF65-F5344CB8AC3E}">
        <p14:creationId xmlns:p14="http://schemas.microsoft.com/office/powerpoint/2010/main" val="424159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fade">
                                      <p:cBhvr>
                                        <p:cTn id="11"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Image 2">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1" y="0"/>
            <a:ext cx="18286413" cy="10287000"/>
          </a:xfrm>
          <a:effectLst>
            <a:outerShdw blurRad="63500" algn="ctr" rotWithShape="0">
              <a:prstClr val="black">
                <a:alpha val="20000"/>
              </a:prstClr>
            </a:outerShdw>
          </a:effectLst>
        </p:spPr>
        <p:txBody>
          <a:bodyPr/>
          <a:lstStyle>
            <a:lvl1pPr>
              <a:defRPr baseline="0">
                <a:solidFill>
                  <a:schemeClr val="bg1">
                    <a:lumMod val="85000"/>
                  </a:schemeClr>
                </a:solidFill>
              </a:defRPr>
            </a:lvl1pPr>
          </a:lstStyle>
          <a:p>
            <a:r>
              <a:rPr lang="en-US" dirty="0" smtClean="0"/>
              <a:t>Add Image</a:t>
            </a:r>
            <a:endParaRPr lang="en-US" dirty="0"/>
          </a:p>
        </p:txBody>
      </p:sp>
      <p:sp>
        <p:nvSpPr>
          <p:cNvPr id="15" name="テキスト プレースホルダー 5"/>
          <p:cNvSpPr>
            <a:spLocks noGrp="1"/>
          </p:cNvSpPr>
          <p:nvPr>
            <p:ph type="body" sz="quarter" idx="15" hasCustomPrompt="1"/>
          </p:nvPr>
        </p:nvSpPr>
        <p:spPr>
          <a:xfrm rot="18000000">
            <a:off x="-3234737" y="2104724"/>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6" name="テキスト プレースホルダー 5"/>
          <p:cNvSpPr>
            <a:spLocks noGrp="1"/>
          </p:cNvSpPr>
          <p:nvPr>
            <p:ph type="body" sz="quarter" idx="17" hasCustomPrompt="1"/>
          </p:nvPr>
        </p:nvSpPr>
        <p:spPr>
          <a:xfrm rot="18000000">
            <a:off x="-3233714" y="445225"/>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7" name="テキスト プレースホルダー 5"/>
          <p:cNvSpPr>
            <a:spLocks noGrp="1"/>
          </p:cNvSpPr>
          <p:nvPr>
            <p:ph type="body" sz="quarter" idx="18" hasCustomPrompt="1"/>
          </p:nvPr>
        </p:nvSpPr>
        <p:spPr>
          <a:xfrm rot="18000000">
            <a:off x="-4437443" y="794291"/>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8" name="テキスト プレースホルダー 5"/>
          <p:cNvSpPr>
            <a:spLocks noGrp="1"/>
          </p:cNvSpPr>
          <p:nvPr>
            <p:ph type="body" sz="quarter" idx="19" hasCustomPrompt="1"/>
          </p:nvPr>
        </p:nvSpPr>
        <p:spPr>
          <a:xfrm rot="18000000">
            <a:off x="-3886610" y="76831"/>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1" name="テキスト プレースホルダー 5"/>
          <p:cNvSpPr>
            <a:spLocks noGrp="1"/>
          </p:cNvSpPr>
          <p:nvPr>
            <p:ph type="body" sz="quarter" idx="20" hasCustomPrompt="1"/>
          </p:nvPr>
        </p:nvSpPr>
        <p:spPr>
          <a:xfrm rot="18000000">
            <a:off x="14767263" y="9809580"/>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2" name="テキスト プレースホルダー 5"/>
          <p:cNvSpPr>
            <a:spLocks noGrp="1"/>
          </p:cNvSpPr>
          <p:nvPr>
            <p:ph type="body" sz="quarter" idx="21" hasCustomPrompt="1"/>
          </p:nvPr>
        </p:nvSpPr>
        <p:spPr>
          <a:xfrm rot="18000000">
            <a:off x="14768286" y="8150081"/>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3" name="テキスト プレースホルダー 5"/>
          <p:cNvSpPr>
            <a:spLocks noGrp="1"/>
          </p:cNvSpPr>
          <p:nvPr>
            <p:ph type="body" sz="quarter" idx="22" hasCustomPrompt="1"/>
          </p:nvPr>
        </p:nvSpPr>
        <p:spPr>
          <a:xfrm rot="18000000">
            <a:off x="13564557" y="8499147"/>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4" name="テキスト プレースホルダー 5"/>
          <p:cNvSpPr>
            <a:spLocks noGrp="1"/>
          </p:cNvSpPr>
          <p:nvPr>
            <p:ph type="body" sz="quarter" idx="23" hasCustomPrompt="1"/>
          </p:nvPr>
        </p:nvSpPr>
        <p:spPr>
          <a:xfrm rot="18000000">
            <a:off x="14115390" y="7781687"/>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9" name="テキスト プレースホルダー 5"/>
          <p:cNvSpPr>
            <a:spLocks noGrp="1"/>
          </p:cNvSpPr>
          <p:nvPr>
            <p:ph type="body" sz="quarter" idx="24" hasCustomPrompt="1"/>
          </p:nvPr>
        </p:nvSpPr>
        <p:spPr>
          <a:xfrm>
            <a:off x="1654374" y="5359524"/>
            <a:ext cx="14905656" cy="1296144"/>
          </a:xfrm>
        </p:spPr>
        <p:txBody>
          <a:bodyPr anchor="b">
            <a:normAutofit/>
          </a:bodyPr>
          <a:lstStyle>
            <a:lvl1pPr algn="ctr">
              <a:defRPr sz="6600" baseline="0">
                <a:solidFill>
                  <a:schemeClr val="bg1">
                    <a:lumMod val="95000"/>
                  </a:schemeClr>
                </a:solidFill>
                <a:latin typeface="Aleo-BoldItalic" pitchFamily="34" charset="0"/>
              </a:defRPr>
            </a:lvl1pPr>
          </a:lstStyle>
          <a:p>
            <a:pPr lvl="0"/>
            <a:r>
              <a:rPr lang="en-US" dirty="0" smtClean="0"/>
              <a:t>“Text Here”</a:t>
            </a:r>
            <a:endParaRPr lang="en-US" dirty="0"/>
          </a:p>
        </p:txBody>
      </p:sp>
      <p:sp>
        <p:nvSpPr>
          <p:cNvPr id="20" name="テキスト プレースホルダー 5"/>
          <p:cNvSpPr>
            <a:spLocks noGrp="1"/>
          </p:cNvSpPr>
          <p:nvPr>
            <p:ph type="body" sz="quarter" idx="25" hasCustomPrompt="1"/>
          </p:nvPr>
        </p:nvSpPr>
        <p:spPr>
          <a:xfrm>
            <a:off x="1654374" y="6439644"/>
            <a:ext cx="14905656" cy="864096"/>
          </a:xfrm>
        </p:spPr>
        <p:txBody>
          <a:bodyPr anchor="t">
            <a:normAutofit/>
          </a:bodyPr>
          <a:lstStyle>
            <a:lvl1pPr algn="ctr">
              <a:defRPr sz="4400" baseline="0">
                <a:solidFill>
                  <a:schemeClr val="bg1">
                    <a:lumMod val="95000"/>
                  </a:schemeClr>
                </a:solidFill>
                <a:latin typeface="Aleo-LightItalic" pitchFamily="34" charset="0"/>
              </a:defRPr>
            </a:lvl1pPr>
          </a:lstStyle>
          <a:p>
            <a:pPr lvl="0"/>
            <a:r>
              <a:rPr lang="en-US" dirty="0" smtClean="0"/>
              <a:t>Text Here</a:t>
            </a:r>
            <a:endParaRPr lang="en-US" dirty="0"/>
          </a:p>
        </p:txBody>
      </p:sp>
    </p:spTree>
    <p:extLst>
      <p:ext uri="{BB962C8B-B14F-4D97-AF65-F5344CB8AC3E}">
        <p14:creationId xmlns:p14="http://schemas.microsoft.com/office/powerpoint/2010/main" val="138177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fade">
                                      <p:cBhvr>
                                        <p:cTn id="11"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3 ">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1" y="0"/>
            <a:ext cx="11375455" cy="10287000"/>
          </a:xfrm>
          <a:effectLst>
            <a:outerShdw blurRad="63500" algn="ctr" rotWithShape="0">
              <a:prstClr val="black">
                <a:alpha val="20000"/>
              </a:prstClr>
            </a:outerShdw>
          </a:effectLst>
        </p:spPr>
        <p:txBody>
          <a:bodyPr/>
          <a:lstStyle>
            <a:lvl1pPr>
              <a:defRPr baseline="0">
                <a:solidFill>
                  <a:schemeClr val="bg1">
                    <a:lumMod val="85000"/>
                  </a:schemeClr>
                </a:solidFill>
              </a:defRPr>
            </a:lvl1pPr>
          </a:lstStyle>
          <a:p>
            <a:r>
              <a:rPr lang="en-US" dirty="0" smtClean="0"/>
              <a:t>Add Image</a:t>
            </a:r>
            <a:endParaRPr lang="en-US" dirty="0"/>
          </a:p>
        </p:txBody>
      </p:sp>
      <p:sp>
        <p:nvSpPr>
          <p:cNvPr id="13" name="テキスト プレースホルダー 5"/>
          <p:cNvSpPr>
            <a:spLocks noGrp="1"/>
          </p:cNvSpPr>
          <p:nvPr>
            <p:ph type="body" sz="quarter" idx="21" hasCustomPrompt="1"/>
          </p:nvPr>
        </p:nvSpPr>
        <p:spPr>
          <a:xfrm>
            <a:off x="11519470" y="462980"/>
            <a:ext cx="6552728" cy="2808312"/>
          </a:xfrm>
        </p:spPr>
        <p:txBody>
          <a:bodyPr anchor="b">
            <a:normAutofit/>
          </a:bodyPr>
          <a:lstStyle>
            <a:lvl1pPr algn="l">
              <a:defRPr sz="4400" baseline="0">
                <a:solidFill>
                  <a:schemeClr val="tx1"/>
                </a:solidFill>
                <a:latin typeface="Aleo-BoldItalic" pitchFamily="34" charset="0"/>
              </a:defRPr>
            </a:lvl1pPr>
          </a:lstStyle>
          <a:p>
            <a:pPr lvl="0"/>
            <a:r>
              <a:rPr lang="en-US" dirty="0" smtClean="0"/>
              <a:t>“Text Here”</a:t>
            </a:r>
            <a:endParaRPr lang="en-US" dirty="0"/>
          </a:p>
        </p:txBody>
      </p:sp>
      <p:sp>
        <p:nvSpPr>
          <p:cNvPr id="14" name="テキスト プレースホルダー 5"/>
          <p:cNvSpPr>
            <a:spLocks noGrp="1"/>
          </p:cNvSpPr>
          <p:nvPr>
            <p:ph type="body" sz="quarter" idx="24" hasCustomPrompt="1"/>
          </p:nvPr>
        </p:nvSpPr>
        <p:spPr>
          <a:xfrm>
            <a:off x="11519470" y="3271292"/>
            <a:ext cx="6552728" cy="1584176"/>
          </a:xfrm>
        </p:spPr>
        <p:txBody>
          <a:bodyPr anchor="t">
            <a:normAutofit/>
          </a:bodyPr>
          <a:lstStyle>
            <a:lvl1pPr algn="l">
              <a:defRPr sz="2800" baseline="0">
                <a:solidFill>
                  <a:schemeClr val="tx1"/>
                </a:solidFill>
                <a:latin typeface="Aleo-LightItalic" pitchFamily="34" charset="0"/>
              </a:defRPr>
            </a:lvl1pPr>
          </a:lstStyle>
          <a:p>
            <a:pPr lvl="0"/>
            <a:r>
              <a:rPr lang="en-US" dirty="0" smtClean="0"/>
              <a:t>Text Here</a:t>
            </a:r>
            <a:endParaRPr lang="en-US" dirty="0"/>
          </a:p>
        </p:txBody>
      </p:sp>
      <p:sp>
        <p:nvSpPr>
          <p:cNvPr id="19" name="テキスト プレースホルダー 5"/>
          <p:cNvSpPr>
            <a:spLocks noGrp="1"/>
          </p:cNvSpPr>
          <p:nvPr>
            <p:ph type="body" sz="quarter" idx="15" hasCustomPrompt="1"/>
          </p:nvPr>
        </p:nvSpPr>
        <p:spPr>
          <a:xfrm rot="18000000">
            <a:off x="7278433" y="10529660"/>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0" name="テキスト プレースホルダー 5"/>
          <p:cNvSpPr>
            <a:spLocks noGrp="1"/>
          </p:cNvSpPr>
          <p:nvPr>
            <p:ph type="body" sz="quarter" idx="17" hasCustomPrompt="1"/>
          </p:nvPr>
        </p:nvSpPr>
        <p:spPr>
          <a:xfrm rot="18000000">
            <a:off x="7271285" y="8165936"/>
            <a:ext cx="6982211" cy="291833"/>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5" name="テキスト プレースホルダー 5"/>
          <p:cNvSpPr>
            <a:spLocks noGrp="1"/>
          </p:cNvSpPr>
          <p:nvPr>
            <p:ph type="body" sz="quarter" idx="18" hasCustomPrompt="1"/>
          </p:nvPr>
        </p:nvSpPr>
        <p:spPr>
          <a:xfrm rot="18000000">
            <a:off x="4635565" y="11523483"/>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6" name="テキスト プレースホルダー 5"/>
          <p:cNvSpPr>
            <a:spLocks noGrp="1"/>
          </p:cNvSpPr>
          <p:nvPr>
            <p:ph type="body" sz="quarter" idx="19" hasCustomPrompt="1"/>
          </p:nvPr>
        </p:nvSpPr>
        <p:spPr>
          <a:xfrm rot="18000000">
            <a:off x="6266517" y="8789800"/>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Tree>
    <p:extLst>
      <p:ext uri="{BB962C8B-B14F-4D97-AF65-F5344CB8AC3E}">
        <p14:creationId xmlns:p14="http://schemas.microsoft.com/office/powerpoint/2010/main" val="1414439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2" presetClass="entr" presetSubtype="12" fill="hold" grpId="0" nodeType="withEffect">
                                  <p:stCondLst>
                                    <p:cond delay="250"/>
                                  </p:stCondLst>
                                  <p:childTnLst>
                                    <p:set>
                                      <p:cBhvr>
                                        <p:cTn id="9" dur="1" fill="hold">
                                          <p:stCondLst>
                                            <p:cond delay="0"/>
                                          </p:stCondLst>
                                        </p:cTn>
                                        <p:tgtEl>
                                          <p:spTgt spid="26">
                                            <p:bg/>
                                          </p:spTgt>
                                        </p:tgtEl>
                                        <p:attrNameLst>
                                          <p:attrName>style.visibility</p:attrName>
                                        </p:attrNameLst>
                                      </p:cBhvr>
                                      <p:to>
                                        <p:strVal val="visible"/>
                                      </p:to>
                                    </p:set>
                                    <p:anim calcmode="lin" valueType="num">
                                      <p:cBhvr additive="base">
                                        <p:cTn id="10" dur="500" fill="hold"/>
                                        <p:tgtEl>
                                          <p:spTgt spid="26">
                                            <p:bg/>
                                          </p:spTgt>
                                        </p:tgtEl>
                                        <p:attrNameLst>
                                          <p:attrName>ppt_x</p:attrName>
                                        </p:attrNameLst>
                                      </p:cBhvr>
                                      <p:tavLst>
                                        <p:tav tm="0">
                                          <p:val>
                                            <p:strVal val="0-#ppt_w/2"/>
                                          </p:val>
                                        </p:tav>
                                        <p:tav tm="100000">
                                          <p:val>
                                            <p:strVal val="#ppt_x"/>
                                          </p:val>
                                        </p:tav>
                                      </p:tavLst>
                                    </p:anim>
                                    <p:anim calcmode="lin" valueType="num">
                                      <p:cBhvr additive="base">
                                        <p:cTn id="11" dur="500" fill="hold"/>
                                        <p:tgtEl>
                                          <p:spTgt spid="26">
                                            <p:bg/>
                                          </p:spTgt>
                                        </p:tgtEl>
                                        <p:attrNameLst>
                                          <p:attrName>ppt_y</p:attrName>
                                        </p:attrNameLst>
                                      </p:cBhvr>
                                      <p:tavLst>
                                        <p:tav tm="0">
                                          <p:val>
                                            <p:strVal val="1+#ppt_h/2"/>
                                          </p:val>
                                        </p:tav>
                                        <p:tav tm="100000">
                                          <p:val>
                                            <p:strVal val="#ppt_y"/>
                                          </p:val>
                                        </p:tav>
                                      </p:tavLst>
                                    </p:anim>
                                  </p:childTnLst>
                                </p:cTn>
                              </p:par>
                              <p:par>
                                <p:cTn id="12" presetID="2" presetClass="entr" presetSubtype="12" fill="hold" grpId="0" nodeType="withEffect">
                                  <p:stCondLst>
                                    <p:cond delay="250"/>
                                  </p:stCondLst>
                                  <p:childTnLst>
                                    <p:set>
                                      <p:cBhvr>
                                        <p:cTn id="13" dur="1" fill="hold">
                                          <p:stCondLst>
                                            <p:cond delay="0"/>
                                          </p:stCondLst>
                                        </p:cTn>
                                        <p:tgtEl>
                                          <p:spTgt spid="26">
                                            <p:txEl>
                                              <p:pRg st="0" end="0"/>
                                            </p:txEl>
                                          </p:spTgt>
                                        </p:tgtEl>
                                        <p:attrNameLst>
                                          <p:attrName>style.visibility</p:attrName>
                                        </p:attrNameLst>
                                      </p:cBhvr>
                                      <p:to>
                                        <p:strVal val="visible"/>
                                      </p:to>
                                    </p:set>
                                    <p:anim calcmode="lin" valueType="num">
                                      <p:cBhvr additive="base">
                                        <p:cTn id="14"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12" fill="hold" grpId="0" nodeType="withEffect">
                                  <p:stCondLst>
                                    <p:cond delay="250"/>
                                  </p:stCondLst>
                                  <p:childTnLst>
                                    <p:set>
                                      <p:cBhvr>
                                        <p:cTn id="17" dur="1" fill="hold">
                                          <p:stCondLst>
                                            <p:cond delay="0"/>
                                          </p:stCondLst>
                                        </p:cTn>
                                        <p:tgtEl>
                                          <p:spTgt spid="20">
                                            <p:bg/>
                                          </p:spTgt>
                                        </p:tgtEl>
                                        <p:attrNameLst>
                                          <p:attrName>style.visibility</p:attrName>
                                        </p:attrNameLst>
                                      </p:cBhvr>
                                      <p:to>
                                        <p:strVal val="visible"/>
                                      </p:to>
                                    </p:set>
                                    <p:anim calcmode="lin" valueType="num">
                                      <p:cBhvr additive="base">
                                        <p:cTn id="18" dur="500" fill="hold"/>
                                        <p:tgtEl>
                                          <p:spTgt spid="20">
                                            <p:bg/>
                                          </p:spTgt>
                                        </p:tgtEl>
                                        <p:attrNameLst>
                                          <p:attrName>ppt_x</p:attrName>
                                        </p:attrNameLst>
                                      </p:cBhvr>
                                      <p:tavLst>
                                        <p:tav tm="0">
                                          <p:val>
                                            <p:strVal val="0-#ppt_w/2"/>
                                          </p:val>
                                        </p:tav>
                                        <p:tav tm="100000">
                                          <p:val>
                                            <p:strVal val="#ppt_x"/>
                                          </p:val>
                                        </p:tav>
                                      </p:tavLst>
                                    </p:anim>
                                    <p:anim calcmode="lin" valueType="num">
                                      <p:cBhvr additive="base">
                                        <p:cTn id="19" dur="500" fill="hold"/>
                                        <p:tgtEl>
                                          <p:spTgt spid="20">
                                            <p:bg/>
                                          </p:spTgt>
                                        </p:tgtEl>
                                        <p:attrNameLst>
                                          <p:attrName>ppt_y</p:attrName>
                                        </p:attrNameLst>
                                      </p:cBhvr>
                                      <p:tavLst>
                                        <p:tav tm="0">
                                          <p:val>
                                            <p:strVal val="1+#ppt_h/2"/>
                                          </p:val>
                                        </p:tav>
                                        <p:tav tm="100000">
                                          <p:val>
                                            <p:strVal val="#ppt_y"/>
                                          </p:val>
                                        </p:tav>
                                      </p:tavLst>
                                    </p:anim>
                                  </p:childTnLst>
                                </p:cTn>
                              </p:par>
                              <p:par>
                                <p:cTn id="20" presetID="2" presetClass="entr" presetSubtype="12" fill="hold" grpId="0" nodeType="withEffect">
                                  <p:stCondLst>
                                    <p:cond delay="250"/>
                                  </p:stCondLst>
                                  <p:childTnLst>
                                    <p:set>
                                      <p:cBhvr>
                                        <p:cTn id="21" dur="1" fill="hold">
                                          <p:stCondLst>
                                            <p:cond delay="0"/>
                                          </p:stCondLst>
                                        </p:cTn>
                                        <p:tgtEl>
                                          <p:spTgt spid="20">
                                            <p:txEl>
                                              <p:pRg st="0" end="0"/>
                                            </p:txEl>
                                          </p:spTgt>
                                        </p:tgtEl>
                                        <p:attrNameLst>
                                          <p:attrName>style.visibility</p:attrName>
                                        </p:attrNameLst>
                                      </p:cBhvr>
                                      <p:to>
                                        <p:strVal val="visible"/>
                                      </p:to>
                                    </p:set>
                                    <p:anim calcmode="lin" valueType="num">
                                      <p:cBhvr additive="base">
                                        <p:cTn id="22"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24" presetID="2" presetClass="entr" presetSubtype="12" fill="hold" grpId="0" nodeType="withEffect">
                                  <p:stCondLst>
                                    <p:cond delay="250"/>
                                  </p:stCondLst>
                                  <p:childTnLst>
                                    <p:set>
                                      <p:cBhvr>
                                        <p:cTn id="25" dur="1" fill="hold">
                                          <p:stCondLst>
                                            <p:cond delay="0"/>
                                          </p:stCondLst>
                                        </p:cTn>
                                        <p:tgtEl>
                                          <p:spTgt spid="25">
                                            <p:bg/>
                                          </p:spTgt>
                                        </p:tgtEl>
                                        <p:attrNameLst>
                                          <p:attrName>style.visibility</p:attrName>
                                        </p:attrNameLst>
                                      </p:cBhvr>
                                      <p:to>
                                        <p:strVal val="visible"/>
                                      </p:to>
                                    </p:set>
                                    <p:anim calcmode="lin" valueType="num">
                                      <p:cBhvr additive="base">
                                        <p:cTn id="26" dur="500" fill="hold"/>
                                        <p:tgtEl>
                                          <p:spTgt spid="25">
                                            <p:bg/>
                                          </p:spTgt>
                                        </p:tgtEl>
                                        <p:attrNameLst>
                                          <p:attrName>ppt_x</p:attrName>
                                        </p:attrNameLst>
                                      </p:cBhvr>
                                      <p:tavLst>
                                        <p:tav tm="0">
                                          <p:val>
                                            <p:strVal val="0-#ppt_w/2"/>
                                          </p:val>
                                        </p:tav>
                                        <p:tav tm="100000">
                                          <p:val>
                                            <p:strVal val="#ppt_x"/>
                                          </p:val>
                                        </p:tav>
                                      </p:tavLst>
                                    </p:anim>
                                    <p:anim calcmode="lin" valueType="num">
                                      <p:cBhvr additive="base">
                                        <p:cTn id="27" dur="500" fill="hold"/>
                                        <p:tgtEl>
                                          <p:spTgt spid="25">
                                            <p:bg/>
                                          </p:spTgt>
                                        </p:tgtEl>
                                        <p:attrNameLst>
                                          <p:attrName>ppt_y</p:attrName>
                                        </p:attrNameLst>
                                      </p:cBhvr>
                                      <p:tavLst>
                                        <p:tav tm="0">
                                          <p:val>
                                            <p:strVal val="1+#ppt_h/2"/>
                                          </p:val>
                                        </p:tav>
                                        <p:tav tm="100000">
                                          <p:val>
                                            <p:strVal val="#ppt_y"/>
                                          </p:val>
                                        </p:tav>
                                      </p:tavLst>
                                    </p:anim>
                                  </p:childTnLst>
                                </p:cTn>
                              </p:par>
                              <p:par>
                                <p:cTn id="28" presetID="2" presetClass="entr" presetSubtype="12" fill="hold" grpId="0" nodeType="withEffect">
                                  <p:stCondLst>
                                    <p:cond delay="250"/>
                                  </p:stCondLst>
                                  <p:childTnLst>
                                    <p:set>
                                      <p:cBhvr>
                                        <p:cTn id="29" dur="1" fill="hold">
                                          <p:stCondLst>
                                            <p:cond delay="0"/>
                                          </p:stCondLst>
                                        </p:cTn>
                                        <p:tgtEl>
                                          <p:spTgt spid="25">
                                            <p:txEl>
                                              <p:pRg st="0" end="0"/>
                                            </p:txEl>
                                          </p:spTgt>
                                        </p:tgtEl>
                                        <p:attrNameLst>
                                          <p:attrName>style.visibility</p:attrName>
                                        </p:attrNameLst>
                                      </p:cBhvr>
                                      <p:to>
                                        <p:strVal val="visible"/>
                                      </p:to>
                                    </p:set>
                                    <p:anim calcmode="lin" valueType="num">
                                      <p:cBhvr additive="base">
                                        <p:cTn id="30"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32" presetID="2" presetClass="entr" presetSubtype="12" fill="hold" grpId="0" nodeType="withEffect">
                                  <p:stCondLst>
                                    <p:cond delay="250"/>
                                  </p:stCondLst>
                                  <p:childTnLst>
                                    <p:set>
                                      <p:cBhvr>
                                        <p:cTn id="33" dur="1" fill="hold">
                                          <p:stCondLst>
                                            <p:cond delay="0"/>
                                          </p:stCondLst>
                                        </p:cTn>
                                        <p:tgtEl>
                                          <p:spTgt spid="19">
                                            <p:bg/>
                                          </p:spTgt>
                                        </p:tgtEl>
                                        <p:attrNameLst>
                                          <p:attrName>style.visibility</p:attrName>
                                        </p:attrNameLst>
                                      </p:cBhvr>
                                      <p:to>
                                        <p:strVal val="visible"/>
                                      </p:to>
                                    </p:set>
                                    <p:anim calcmode="lin" valueType="num">
                                      <p:cBhvr additive="base">
                                        <p:cTn id="34" dur="500" fill="hold"/>
                                        <p:tgtEl>
                                          <p:spTgt spid="19">
                                            <p:bg/>
                                          </p:spTgt>
                                        </p:tgtEl>
                                        <p:attrNameLst>
                                          <p:attrName>ppt_x</p:attrName>
                                        </p:attrNameLst>
                                      </p:cBhvr>
                                      <p:tavLst>
                                        <p:tav tm="0">
                                          <p:val>
                                            <p:strVal val="0-#ppt_w/2"/>
                                          </p:val>
                                        </p:tav>
                                        <p:tav tm="100000">
                                          <p:val>
                                            <p:strVal val="#ppt_x"/>
                                          </p:val>
                                        </p:tav>
                                      </p:tavLst>
                                    </p:anim>
                                    <p:anim calcmode="lin" valueType="num">
                                      <p:cBhvr additive="base">
                                        <p:cTn id="35" dur="500" fill="hold"/>
                                        <p:tgtEl>
                                          <p:spTgt spid="19">
                                            <p:bg/>
                                          </p:spTgt>
                                        </p:tgtEl>
                                        <p:attrNameLst>
                                          <p:attrName>ppt_y</p:attrName>
                                        </p:attrNameLst>
                                      </p:cBhvr>
                                      <p:tavLst>
                                        <p:tav tm="0">
                                          <p:val>
                                            <p:strVal val="1+#ppt_h/2"/>
                                          </p:val>
                                        </p:tav>
                                        <p:tav tm="100000">
                                          <p:val>
                                            <p:strVal val="#ppt_y"/>
                                          </p:val>
                                        </p:tav>
                                      </p:tavLst>
                                    </p:anim>
                                  </p:childTnLst>
                                </p:cTn>
                              </p:par>
                              <p:par>
                                <p:cTn id="36" presetID="2" presetClass="entr" presetSubtype="12" fill="hold" grpId="0" nodeType="withEffect">
                                  <p:stCondLst>
                                    <p:cond delay="250"/>
                                  </p:stCondLst>
                                  <p:childTnLst>
                                    <p:set>
                                      <p:cBhvr>
                                        <p:cTn id="37" dur="1" fill="hold">
                                          <p:stCondLst>
                                            <p:cond delay="0"/>
                                          </p:stCondLst>
                                        </p:cTn>
                                        <p:tgtEl>
                                          <p:spTgt spid="19">
                                            <p:txEl>
                                              <p:pRg st="0" end="0"/>
                                            </p:txEl>
                                          </p:spTgt>
                                        </p:tgtEl>
                                        <p:attrNameLst>
                                          <p:attrName>style.visibility</p:attrName>
                                        </p:attrNameLst>
                                      </p:cBhvr>
                                      <p:to>
                                        <p:strVal val="visible"/>
                                      </p:to>
                                    </p:set>
                                    <p:anim calcmode="lin" valueType="num">
                                      <p:cBhvr additive="base">
                                        <p:cTn id="38"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par>
                          <p:cTn id="40" fill="hold">
                            <p:stCondLst>
                              <p:cond delay="750"/>
                            </p:stCondLst>
                            <p:childTnLst>
                              <p:par>
                                <p:cTn id="41" presetID="42" presetClass="entr" presetSubtype="0" fill="hold" grpId="0" nodeType="afterEffect">
                                  <p:stCondLst>
                                    <p:cond delay="0"/>
                                  </p:stCondLst>
                                  <p:childTnLst>
                                    <p:set>
                                      <p:cBhvr>
                                        <p:cTn id="42" dur="1" fill="hold">
                                          <p:stCondLst>
                                            <p:cond delay="0"/>
                                          </p:stCondLst>
                                        </p:cTn>
                                        <p:tgtEl>
                                          <p:spTgt spid="13">
                                            <p:txEl>
                                              <p:pRg st="0" end="0"/>
                                            </p:txEl>
                                          </p:spTgt>
                                        </p:tgtEl>
                                        <p:attrNameLst>
                                          <p:attrName>style.visibility</p:attrName>
                                        </p:attrNameLst>
                                      </p:cBhvr>
                                      <p:to>
                                        <p:strVal val="visible"/>
                                      </p:to>
                                    </p:set>
                                    <p:animEffect transition="in" filter="fade">
                                      <p:cBhvr>
                                        <p:cTn id="43" dur="1000"/>
                                        <p:tgtEl>
                                          <p:spTgt spid="13">
                                            <p:txEl>
                                              <p:pRg st="0" end="0"/>
                                            </p:txEl>
                                          </p:spTgt>
                                        </p:tgtEl>
                                      </p:cBhvr>
                                    </p:animEffect>
                                    <p:anim calcmode="lin" valueType="num">
                                      <p:cBhvr>
                                        <p:cTn id="44"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45"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par>
                          <p:cTn id="46" fill="hold">
                            <p:stCondLst>
                              <p:cond delay="1750"/>
                            </p:stCondLst>
                            <p:childTnLst>
                              <p:par>
                                <p:cTn id="47" presetID="42" presetClass="entr" presetSubtype="0" fill="hold" grpId="0" nodeType="afterEffect">
                                  <p:stCondLst>
                                    <p:cond delay="0"/>
                                  </p:stCondLst>
                                  <p:childTnLst>
                                    <p:set>
                                      <p:cBhvr>
                                        <p:cTn id="48" dur="1" fill="hold">
                                          <p:stCondLst>
                                            <p:cond delay="0"/>
                                          </p:stCondLst>
                                        </p:cTn>
                                        <p:tgtEl>
                                          <p:spTgt spid="14">
                                            <p:txEl>
                                              <p:pRg st="0" end="0"/>
                                            </p:txEl>
                                          </p:spTgt>
                                        </p:tgtEl>
                                        <p:attrNameLst>
                                          <p:attrName>style.visibility</p:attrName>
                                        </p:attrNameLst>
                                      </p:cBhvr>
                                      <p:to>
                                        <p:strVal val="visible"/>
                                      </p:to>
                                    </p:set>
                                    <p:animEffect transition="in" filter="fade">
                                      <p:cBhvr>
                                        <p:cTn id="49" dur="1000"/>
                                        <p:tgtEl>
                                          <p:spTgt spid="14">
                                            <p:txEl>
                                              <p:pRg st="0" end="0"/>
                                            </p:txEl>
                                          </p:spTgt>
                                        </p:tgtEl>
                                      </p:cBhvr>
                                    </p:animEffect>
                                    <p:anim calcmode="lin" valueType="num">
                                      <p:cBhvr>
                                        <p:cTn id="50"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51"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build="p">
        <p:tmplLst>
          <p:tmpl lvl="1">
            <p:tnLst>
              <p:par>
                <p:cTn presetID="42"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1000"/>
                        <p:tgtEl>
                          <p:spTgt spid="13"/>
                        </p:tgtEl>
                      </p:cBhvr>
                    </p:animEffect>
                    <p:anim calcmode="lin" valueType="num">
                      <p:cBhvr>
                        <p:cTn dur="1000" fill="hold"/>
                        <p:tgtEl>
                          <p:spTgt spid="13"/>
                        </p:tgtEl>
                        <p:attrNameLst>
                          <p:attrName>ppt_x</p:attrName>
                        </p:attrNameLst>
                      </p:cBhvr>
                      <p:tavLst>
                        <p:tav tm="0">
                          <p:val>
                            <p:strVal val="#ppt_x"/>
                          </p:val>
                        </p:tav>
                        <p:tav tm="100000">
                          <p:val>
                            <p:strVal val="#ppt_x"/>
                          </p:val>
                        </p:tav>
                      </p:tavLst>
                    </p:anim>
                    <p:anim calcmode="lin" valueType="num">
                      <p:cBhvr>
                        <p:cTn dur="1000" fill="hold"/>
                        <p:tgtEl>
                          <p:spTgt spid="13"/>
                        </p:tgtEl>
                        <p:attrNameLst>
                          <p:attrName>ppt_y</p:attrName>
                        </p:attrNameLst>
                      </p:cBhvr>
                      <p:tavLst>
                        <p:tav tm="0">
                          <p:val>
                            <p:strVal val="#ppt_y+.1"/>
                          </p:val>
                        </p:tav>
                        <p:tav tm="100000">
                          <p:val>
                            <p:strVal val="#ppt_y"/>
                          </p:val>
                        </p:tav>
                      </p:tavLst>
                    </p:anim>
                  </p:childTnLst>
                </p:cTn>
              </p:par>
            </p:tnLst>
          </p:tmpl>
        </p:tmplLst>
      </p:bldP>
      <p:bldP spid="14" grpId="0" build="p">
        <p:tmplLst>
          <p:tmpl lvl="1">
            <p:tnLst>
              <p:par>
                <p:cTn presetID="42"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1000"/>
                        <p:tgtEl>
                          <p:spTgt spid="14"/>
                        </p:tgtEl>
                      </p:cBhvr>
                    </p:animEffect>
                    <p:anim calcmode="lin" valueType="num">
                      <p:cBhvr>
                        <p:cTn dur="1000" fill="hold"/>
                        <p:tgtEl>
                          <p:spTgt spid="14"/>
                        </p:tgtEl>
                        <p:attrNameLst>
                          <p:attrName>ppt_x</p:attrName>
                        </p:attrNameLst>
                      </p:cBhvr>
                      <p:tavLst>
                        <p:tav tm="0">
                          <p:val>
                            <p:strVal val="#ppt_x"/>
                          </p:val>
                        </p:tav>
                        <p:tav tm="100000">
                          <p:val>
                            <p:strVal val="#ppt_x"/>
                          </p:val>
                        </p:tav>
                      </p:tavLst>
                    </p:anim>
                    <p:anim calcmode="lin" valueType="num">
                      <p:cBhvr>
                        <p:cTn dur="1000" fill="hold"/>
                        <p:tgtEl>
                          <p:spTgt spid="14"/>
                        </p:tgtEl>
                        <p:attrNameLst>
                          <p:attrName>ppt_y</p:attrName>
                        </p:attrNameLst>
                      </p:cBhvr>
                      <p:tavLst>
                        <p:tav tm="0">
                          <p:val>
                            <p:strVal val="#ppt_y+.1"/>
                          </p:val>
                        </p:tav>
                        <p:tav tm="100000">
                          <p:val>
                            <p:strVal val="#ppt_y"/>
                          </p:val>
                        </p:tav>
                      </p:tavLst>
                    </p:anim>
                  </p:childTnLst>
                </p:cTn>
              </p:par>
            </p:tnLst>
          </p:tmpl>
        </p:tmplLst>
      </p:bldP>
      <p:bldP spid="19" grpId="0" build="p" animBg="1">
        <p:tmplLst>
          <p:tmpl>
            <p:tnLst>
              <p:par>
                <p:cTn presetID="2" presetClass="entr" presetSubtype="12"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 lvl="1">
            <p:tnLst>
              <p:par>
                <p:cTn presetID="2" presetClass="entr" presetSubtype="12"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animBg="1">
        <p:tmplLst>
          <p:tmpl>
            <p:tnLst>
              <p:par>
                <p:cTn presetID="2" presetClass="entr" presetSubtype="12"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 lvl="1">
            <p:tnLst>
              <p:par>
                <p:cTn presetID="2" presetClass="entr" presetSubtype="12"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5" grpId="0" build="p" animBg="1">
        <p:tmplLst>
          <p:tmpl>
            <p:tnLst>
              <p:par>
                <p:cTn presetID="2" presetClass="entr" presetSubtype="12"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 lvl="1">
            <p:tnLst>
              <p:par>
                <p:cTn presetID="2" presetClass="entr" presetSubtype="12"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animBg="1">
        <p:tmplLst>
          <p:tmpl>
            <p:tnLst>
              <p:par>
                <p:cTn presetID="2" presetClass="entr" presetSubtype="12"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 lvl="1">
            <p:tnLst>
              <p:par>
                <p:cTn presetID="2" presetClass="entr" presetSubtype="12"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13" name="テキスト プレースホルダー 5"/>
          <p:cNvSpPr>
            <a:spLocks noGrp="1"/>
          </p:cNvSpPr>
          <p:nvPr>
            <p:ph type="body" sz="quarter" idx="21" hasCustomPrompt="1"/>
          </p:nvPr>
        </p:nvSpPr>
        <p:spPr>
          <a:xfrm>
            <a:off x="1582366" y="2551212"/>
            <a:ext cx="14905656" cy="2808312"/>
          </a:xfrm>
        </p:spPr>
        <p:txBody>
          <a:bodyPr anchor="b">
            <a:normAutofit/>
          </a:bodyPr>
          <a:lstStyle>
            <a:lvl1pPr algn="ctr">
              <a:defRPr sz="4400" baseline="0">
                <a:solidFill>
                  <a:schemeClr val="tx1"/>
                </a:solidFill>
                <a:latin typeface="Aleo-BoldItalic" pitchFamily="34" charset="0"/>
              </a:defRPr>
            </a:lvl1pPr>
          </a:lstStyle>
          <a:p>
            <a:pPr lvl="0"/>
            <a:r>
              <a:rPr lang="en-US" dirty="0" smtClean="0"/>
              <a:t>“Text Here”</a:t>
            </a:r>
            <a:endParaRPr lang="en-US" dirty="0"/>
          </a:p>
        </p:txBody>
      </p:sp>
      <p:sp>
        <p:nvSpPr>
          <p:cNvPr id="14" name="テキスト プレースホルダー 5"/>
          <p:cNvSpPr>
            <a:spLocks noGrp="1"/>
          </p:cNvSpPr>
          <p:nvPr>
            <p:ph type="body" sz="quarter" idx="24" hasCustomPrompt="1"/>
          </p:nvPr>
        </p:nvSpPr>
        <p:spPr>
          <a:xfrm>
            <a:off x="1582366" y="5503540"/>
            <a:ext cx="14905656" cy="1584176"/>
          </a:xfrm>
        </p:spPr>
        <p:txBody>
          <a:bodyPr anchor="t">
            <a:normAutofit/>
          </a:bodyPr>
          <a:lstStyle>
            <a:lvl1pPr algn="ctr">
              <a:defRPr sz="2800" baseline="0">
                <a:solidFill>
                  <a:schemeClr val="tx1"/>
                </a:solidFill>
                <a:latin typeface="+mn-lt"/>
              </a:defRPr>
            </a:lvl1pPr>
          </a:lstStyle>
          <a:p>
            <a:pPr lvl="0"/>
            <a:r>
              <a:rPr lang="en-US" dirty="0" smtClean="0"/>
              <a:t>Text Here</a:t>
            </a:r>
            <a:endParaRPr lang="en-US" dirty="0"/>
          </a:p>
        </p:txBody>
      </p:sp>
    </p:spTree>
    <p:extLst>
      <p:ext uri="{BB962C8B-B14F-4D97-AF65-F5344CB8AC3E}">
        <p14:creationId xmlns:p14="http://schemas.microsoft.com/office/powerpoint/2010/main" val="335878736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 Column - Horizontal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23" name="テキスト プレースホルダー 22"/>
          <p:cNvSpPr>
            <a:spLocks noGrp="1"/>
          </p:cNvSpPr>
          <p:nvPr>
            <p:ph type="body" sz="quarter" idx="13" hasCustomPrompt="1"/>
          </p:nvPr>
        </p:nvSpPr>
        <p:spPr>
          <a:xfrm>
            <a:off x="2590478" y="6007596"/>
            <a:ext cx="12599218" cy="1080120"/>
          </a:xfrm>
        </p:spPr>
        <p:txBody>
          <a:bodyPr anchor="ctr">
            <a:normAutofit/>
          </a:bodyPr>
          <a:lstStyle>
            <a:lvl1pPr algn="ctr">
              <a:defRPr sz="4400">
                <a:latin typeface="Aleo-BoldItalic" pitchFamily="34" charset="0"/>
              </a:defRPr>
            </a:lvl1pPr>
          </a:lstStyle>
          <a:p>
            <a:pPr lvl="0"/>
            <a:r>
              <a:rPr lang="en-US" dirty="0" smtClean="0"/>
              <a:t>“Text Here”</a:t>
            </a:r>
            <a:endParaRPr lang="en-US" dirty="0"/>
          </a:p>
        </p:txBody>
      </p:sp>
      <p:sp>
        <p:nvSpPr>
          <p:cNvPr id="6" name="テキスト プレースホルダー 5"/>
          <p:cNvSpPr>
            <a:spLocks noGrp="1"/>
          </p:cNvSpPr>
          <p:nvPr>
            <p:ph type="body" sz="quarter" idx="14" hasCustomPrompt="1"/>
          </p:nvPr>
        </p:nvSpPr>
        <p:spPr>
          <a:xfrm>
            <a:off x="2599842" y="7041252"/>
            <a:ext cx="12592036" cy="2782768"/>
          </a:xfrm>
        </p:spPr>
        <p:txBody>
          <a:bodyPr/>
          <a:lstStyle>
            <a:lvl1pPr algn="ctr">
              <a:defRPr baseline="0"/>
            </a:lvl1pPr>
          </a:lstStyle>
          <a:p>
            <a:pPr lvl="0"/>
            <a:r>
              <a:rPr lang="en-US" dirty="0" smtClean="0"/>
              <a:t>Text Here</a:t>
            </a:r>
            <a:endParaRPr lang="en-US" dirty="0"/>
          </a:p>
        </p:txBody>
      </p:sp>
    </p:spTree>
    <p:extLst>
      <p:ext uri="{BB962C8B-B14F-4D97-AF65-F5344CB8AC3E}">
        <p14:creationId xmlns:p14="http://schemas.microsoft.com/office/powerpoint/2010/main" val="281397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23">
                                            <p:txEl>
                                              <p:pRg st="0" end="0"/>
                                            </p:txEl>
                                          </p:spTgt>
                                        </p:tgtEl>
                                        <p:attrNameLst>
                                          <p:attrName>style.visibility</p:attrName>
                                        </p:attrNameLst>
                                      </p:cBhvr>
                                      <p:to>
                                        <p:strVal val="visible"/>
                                      </p:to>
                                    </p:set>
                                    <p:animEffect transition="in" filter="fade">
                                      <p:cBhvr>
                                        <p:cTn id="52" dur="500"/>
                                        <p:tgtEl>
                                          <p:spTgt spid="23">
                                            <p:txEl>
                                              <p:pRg st="0" end="0"/>
                                            </p:txEl>
                                          </p:spTgt>
                                        </p:tgtEl>
                                      </p:cBhvr>
                                    </p:animEffect>
                                  </p:childTnLst>
                                </p:cTn>
                              </p:par>
                              <p:par>
                                <p:cTn id="53" presetID="10" presetClass="entr" presetSubtype="0" fill="hold" grpId="0" nodeType="withEffect">
                                  <p:stCondLst>
                                    <p:cond delay="750"/>
                                  </p:stCondLst>
                                  <p:childTnLst>
                                    <p:set>
                                      <p:cBhvr>
                                        <p:cTn id="54" dur="1" fill="hold">
                                          <p:stCondLst>
                                            <p:cond delay="0"/>
                                          </p:stCondLst>
                                        </p:cTn>
                                        <p:tgtEl>
                                          <p:spTgt spid="6">
                                            <p:txEl>
                                              <p:pRg st="0" end="0"/>
                                            </p:txEl>
                                          </p:spTgt>
                                        </p:tgtEl>
                                        <p:attrNameLst>
                                          <p:attrName>style.visibility</p:attrName>
                                        </p:attrNameLst>
                                      </p:cBhvr>
                                      <p:to>
                                        <p:strVal val="visible"/>
                                      </p:to>
                                    </p:set>
                                    <p:animEffect transition="in" filter="fade">
                                      <p:cBhvr>
                                        <p:cTn id="5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23" grpId="0" build="p">
        <p:tmplLst>
          <p:tmpl lvl="1">
            <p:tnLst>
              <p:par>
                <p:cTn presetID="10" presetClass="entr" presetSubtype="0" fill="hold" nodeType="withEffect">
                  <p:stCondLst>
                    <p:cond delay="7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6" grpId="0" build="p">
        <p:tmplLst>
          <p:tmpl lvl="1">
            <p:tnLst>
              <p:par>
                <p:cTn presetID="10" presetClass="entr" presetSubtype="0" fill="hold" nodeType="withEffect">
                  <p:stCondLst>
                    <p:cond delay="7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21" Type="http://schemas.openxmlformats.org/officeDocument/2006/relationships/slideLayout" Target="../slideLayouts/slideLayout30.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slideLayout" Target="../slideLayouts/slideLayout29.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23" Type="http://schemas.openxmlformats.org/officeDocument/2006/relationships/image" Target="../media/image1.png"/><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tile tx="0" ty="0" sx="50000" sy="86000" flip="none" algn="tl"/>
        </a:blip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321" y="267943"/>
            <a:ext cx="16457772" cy="987125"/>
          </a:xfrm>
          <a:prstGeom prst="rect">
            <a:avLst/>
          </a:prstGeom>
        </p:spPr>
        <p:txBody>
          <a:bodyPr vert="horz" lIns="163275" tIns="81638" rIns="163275" bIns="81638" rtlCol="0" anchor="ctr">
            <a:normAutofit/>
          </a:bodyPr>
          <a:lstStyle/>
          <a:p>
            <a:r>
              <a:rPr lang="en-US" altLang="ja-JP" dirty="0" smtClean="0"/>
              <a:t>Master Title</a:t>
            </a:r>
            <a:endParaRPr lang="en-US" dirty="0"/>
          </a:p>
        </p:txBody>
      </p:sp>
      <p:sp>
        <p:nvSpPr>
          <p:cNvPr id="3" name="テキスト プレースホルダー 2"/>
          <p:cNvSpPr>
            <a:spLocks noGrp="1"/>
          </p:cNvSpPr>
          <p:nvPr>
            <p:ph type="body" idx="1"/>
          </p:nvPr>
        </p:nvSpPr>
        <p:spPr>
          <a:xfrm>
            <a:off x="914321" y="1615108"/>
            <a:ext cx="16457772" cy="7776864"/>
          </a:xfrm>
          <a:prstGeom prst="rect">
            <a:avLst/>
          </a:prstGeom>
        </p:spPr>
        <p:txBody>
          <a:bodyPr vert="horz" lIns="163275" tIns="81638" rIns="163275" bIns="81638" rtlCol="0">
            <a:normAutofit/>
          </a:bodyPr>
          <a:lstStyle/>
          <a:p>
            <a:pPr lvl="0"/>
            <a:r>
              <a:rPr lang="en-US" altLang="ja-JP" dirty="0" smtClean="0"/>
              <a:t>Master Text Here</a:t>
            </a:r>
            <a:endParaRPr lang="ja-JP" altLang="en-US" dirty="0" smtClean="0"/>
          </a:p>
        </p:txBody>
      </p:sp>
    </p:spTree>
    <p:extLst>
      <p:ext uri="{BB962C8B-B14F-4D97-AF65-F5344CB8AC3E}">
        <p14:creationId xmlns:p14="http://schemas.microsoft.com/office/powerpoint/2010/main" val="1165330069"/>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53" r:id="rId3"/>
    <p:sldLayoutId id="2147483661" r:id="rId4"/>
    <p:sldLayoutId id="2147483672" r:id="rId5"/>
    <p:sldLayoutId id="2147483684" r:id="rId6"/>
    <p:sldLayoutId id="2147483674" r:id="rId7"/>
    <p:sldLayoutId id="2147483679" r:id="rId8"/>
    <p:sldLayoutId id="2147483676" r:id="rId9"/>
  </p:sldLayoutIdLst>
  <p:timing>
    <p:tnLst>
      <p:par>
        <p:cTn id="1" dur="indefinite" restart="never" nodeType="tmRoot"/>
      </p:par>
    </p:tnLst>
  </p:timing>
  <p:hf hdr="0" dt="0"/>
  <p:txStyles>
    <p:titleStyle>
      <a:lvl1pPr algn="ctr" defTabSz="1632753" rtl="0" eaLnBrk="1" latinLnBrk="0" hangingPunct="1">
        <a:spcBef>
          <a:spcPct val="0"/>
        </a:spcBef>
        <a:buNone/>
        <a:defRPr sz="4400" kern="1200" baseline="0">
          <a:solidFill>
            <a:schemeClr val="tx1"/>
          </a:solidFill>
          <a:latin typeface="+mj-lt"/>
          <a:ea typeface="+mj-ea"/>
          <a:cs typeface="+mj-cs"/>
        </a:defRPr>
      </a:lvl1pPr>
    </p:titleStyle>
    <p:bodyStyle>
      <a:lvl1pPr marL="0" indent="0" algn="l" defTabSz="1632753" rtl="0" eaLnBrk="1" latinLnBrk="0" hangingPunct="1">
        <a:spcBef>
          <a:spcPct val="20000"/>
        </a:spcBef>
        <a:buFontTx/>
        <a:buNone/>
        <a:defRPr sz="3200" kern="1200" baseline="0">
          <a:solidFill>
            <a:schemeClr val="tx1"/>
          </a:solidFill>
          <a:latin typeface="+mn-lt"/>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3">
            <a:lum/>
          </a:blip>
          <a:srcRect/>
          <a:tile tx="0" ty="0" sx="50000" sy="86000" flip="none" algn="tl"/>
        </a:blip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321" y="267943"/>
            <a:ext cx="16457772" cy="987125"/>
          </a:xfrm>
          <a:prstGeom prst="rect">
            <a:avLst/>
          </a:prstGeom>
        </p:spPr>
        <p:txBody>
          <a:bodyPr vert="horz" lIns="163275" tIns="81638" rIns="163275" bIns="81638" rtlCol="0" anchor="ctr">
            <a:normAutofit/>
          </a:bodyPr>
          <a:lstStyle/>
          <a:p>
            <a:r>
              <a:rPr lang="en-US" dirty="0" smtClean="0"/>
              <a:t>Master Title</a:t>
            </a:r>
            <a:endParaRPr lang="en-US" dirty="0"/>
          </a:p>
        </p:txBody>
      </p:sp>
      <p:sp>
        <p:nvSpPr>
          <p:cNvPr id="3" name="テキスト プレースホルダー 2"/>
          <p:cNvSpPr>
            <a:spLocks noGrp="1"/>
          </p:cNvSpPr>
          <p:nvPr>
            <p:ph type="body" idx="1"/>
          </p:nvPr>
        </p:nvSpPr>
        <p:spPr>
          <a:xfrm>
            <a:off x="914321" y="1615108"/>
            <a:ext cx="16457772" cy="7776864"/>
          </a:xfrm>
          <a:prstGeom prst="rect">
            <a:avLst/>
          </a:prstGeom>
        </p:spPr>
        <p:txBody>
          <a:bodyPr vert="horz" lIns="163275" tIns="81638" rIns="163275" bIns="81638" rtlCol="0">
            <a:normAutofit/>
          </a:bodyPr>
          <a:lstStyle/>
          <a:p>
            <a:pPr lvl="0"/>
            <a:r>
              <a:rPr lang="en-US" altLang="ja-JP" dirty="0" smtClean="0"/>
              <a:t>Master Text</a:t>
            </a:r>
            <a:endParaRPr lang="ja-JP" altLang="en-US" dirty="0" smtClean="0"/>
          </a:p>
        </p:txBody>
      </p:sp>
      <p:sp>
        <p:nvSpPr>
          <p:cNvPr id="5" name="フッター プレースホルダー 4"/>
          <p:cNvSpPr>
            <a:spLocks noGrp="1"/>
          </p:cNvSpPr>
          <p:nvPr>
            <p:ph type="ftr" sz="quarter" idx="3"/>
          </p:nvPr>
        </p:nvSpPr>
        <p:spPr>
          <a:xfrm>
            <a:off x="6247858" y="9534527"/>
            <a:ext cx="5790697" cy="547688"/>
          </a:xfrm>
          <a:prstGeom prst="rect">
            <a:avLst/>
          </a:prstGeom>
        </p:spPr>
        <p:txBody>
          <a:bodyPr vert="horz" lIns="163275" tIns="81638" rIns="163275" bIns="81638" rtlCol="0" anchor="ctr"/>
          <a:lstStyle>
            <a:lvl1pPr algn="ctr">
              <a:defRPr sz="2100">
                <a:solidFill>
                  <a:schemeClr val="tx1">
                    <a:tint val="75000"/>
                  </a:schemeClr>
                </a:solidFill>
              </a:defRPr>
            </a:lvl1pPr>
          </a:lstStyle>
          <a:p>
            <a:endParaRPr lang="en-US"/>
          </a:p>
        </p:txBody>
      </p:sp>
      <p:sp>
        <p:nvSpPr>
          <p:cNvPr id="6" name="スライド番号プレースホルダー 5"/>
          <p:cNvSpPr>
            <a:spLocks noGrp="1"/>
          </p:cNvSpPr>
          <p:nvPr>
            <p:ph type="sldNum" sz="quarter" idx="4"/>
          </p:nvPr>
        </p:nvSpPr>
        <p:spPr>
          <a:xfrm>
            <a:off x="13105263" y="9534527"/>
            <a:ext cx="4266830" cy="547688"/>
          </a:xfrm>
          <a:prstGeom prst="rect">
            <a:avLst/>
          </a:prstGeom>
        </p:spPr>
        <p:txBody>
          <a:bodyPr vert="horz" lIns="163275" tIns="81638" rIns="163275" bIns="81638" rtlCol="0" anchor="ctr"/>
          <a:lstStyle>
            <a:lvl1pPr algn="r">
              <a:defRPr sz="2100">
                <a:solidFill>
                  <a:schemeClr val="tx1">
                    <a:tint val="75000"/>
                  </a:schemeClr>
                </a:solidFill>
              </a:defRPr>
            </a:lvl1pPr>
          </a:lstStyle>
          <a:p>
            <a:fld id="{D97FAD88-CD89-445B-80D2-D1F46C853675}" type="slidenum">
              <a:rPr lang="en-US" smtClean="0"/>
              <a:t>‹#›</a:t>
            </a:fld>
            <a:endParaRPr lang="en-US"/>
          </a:p>
        </p:txBody>
      </p:sp>
    </p:spTree>
    <p:extLst>
      <p:ext uri="{BB962C8B-B14F-4D97-AF65-F5344CB8AC3E}">
        <p14:creationId xmlns:p14="http://schemas.microsoft.com/office/powerpoint/2010/main" val="2859023294"/>
      </p:ext>
    </p:extLst>
  </p:cSld>
  <p:clrMap bg1="lt1" tx1="dk1" bg2="lt2" tx2="dk2" accent1="accent1" accent2="accent2" accent3="accent3" accent4="accent4" accent5="accent5" accent6="accent6" hlink="hlink" folHlink="folHlink"/>
  <p:sldLayoutIdLst>
    <p:sldLayoutId id="2147483664" r:id="rId1"/>
    <p:sldLayoutId id="2147483667" r:id="rId2"/>
    <p:sldLayoutId id="2147483654" r:id="rId3"/>
    <p:sldLayoutId id="2147483655" r:id="rId4"/>
    <p:sldLayoutId id="2147483668" r:id="rId5"/>
    <p:sldLayoutId id="2147483656" r:id="rId6"/>
    <p:sldLayoutId id="2147483658" r:id="rId7"/>
    <p:sldLayoutId id="2147483659" r:id="rId8"/>
    <p:sldLayoutId id="2147483673" r:id="rId9"/>
    <p:sldLayoutId id="2147483677" r:id="rId10"/>
    <p:sldLayoutId id="2147483675" r:id="rId11"/>
    <p:sldLayoutId id="2147483680" r:id="rId12"/>
    <p:sldLayoutId id="2147483678" r:id="rId13"/>
    <p:sldLayoutId id="2147483669" r:id="rId14"/>
    <p:sldLayoutId id="2147483660" r:id="rId15"/>
    <p:sldLayoutId id="2147483663" r:id="rId16"/>
    <p:sldLayoutId id="2147483666" r:id="rId17"/>
    <p:sldLayoutId id="2147483670" r:id="rId18"/>
    <p:sldLayoutId id="2147483682" r:id="rId19"/>
    <p:sldLayoutId id="2147483665" r:id="rId20"/>
    <p:sldLayoutId id="2147483683" r:id="rId21"/>
  </p:sldLayoutIdLst>
  <p:timing>
    <p:tnLst>
      <p:par>
        <p:cTn id="1" dur="indefinite" restart="never" nodeType="tmRoot"/>
      </p:par>
    </p:tnLst>
  </p:timing>
  <p:hf hdr="0" dt="0"/>
  <p:txStyles>
    <p:titleStyle>
      <a:lvl1pPr algn="ctr" defTabSz="1632753" rtl="0" eaLnBrk="1" latinLnBrk="0" hangingPunct="1">
        <a:spcBef>
          <a:spcPct val="0"/>
        </a:spcBef>
        <a:buNone/>
        <a:defRPr sz="4400" kern="1200" baseline="0">
          <a:solidFill>
            <a:schemeClr val="tx1"/>
          </a:solidFill>
          <a:latin typeface="+mj-lt"/>
          <a:ea typeface="+mj-ea"/>
          <a:cs typeface="+mj-cs"/>
        </a:defRPr>
      </a:lvl1pPr>
    </p:titleStyle>
    <p:bodyStyle>
      <a:lvl1pPr marL="0" indent="0" algn="l" defTabSz="1632753" rtl="0" eaLnBrk="1" latinLnBrk="0" hangingPunct="1">
        <a:spcBef>
          <a:spcPct val="20000"/>
        </a:spcBef>
        <a:buFontTx/>
        <a:buNone/>
        <a:defRPr sz="3200" kern="1200" baseline="0">
          <a:solidFill>
            <a:schemeClr val="tx1"/>
          </a:solidFill>
          <a:latin typeface="+mn-lt"/>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662486" y="3813742"/>
            <a:ext cx="12961440" cy="1329758"/>
          </a:xfrm>
        </p:spPr>
        <p:txBody>
          <a:bodyPr/>
          <a:lstStyle/>
          <a:p>
            <a:pPr algn="ctr">
              <a:lnSpc>
                <a:spcPct val="100000"/>
              </a:lnSpc>
            </a:pPr>
            <a:r>
              <a:rPr lang="id-ID" b="1" dirty="0" smtClean="0"/>
              <a:t>PEMROGRAMAN WEB 1</a:t>
            </a:r>
            <a:endParaRPr lang="en-US" b="1" dirty="0"/>
          </a:p>
        </p:txBody>
      </p:sp>
      <p:sp>
        <p:nvSpPr>
          <p:cNvPr id="4" name="テキスト プレースホルダー 3"/>
          <p:cNvSpPr>
            <a:spLocks noGrp="1"/>
          </p:cNvSpPr>
          <p:nvPr>
            <p:ph type="body" sz="quarter" idx="13"/>
          </p:nvPr>
        </p:nvSpPr>
        <p:spPr>
          <a:xfrm>
            <a:off x="1078310" y="8959924"/>
            <a:ext cx="5400600" cy="1615108"/>
          </a:xfrm>
        </p:spPr>
        <p:txBody>
          <a:bodyPr>
            <a:noAutofit/>
          </a:bodyPr>
          <a:lstStyle/>
          <a:p>
            <a:pPr algn="ctr"/>
            <a:r>
              <a:rPr lang="id-ID" sz="3600" b="1" dirty="0" smtClean="0"/>
              <a:t>Milasari, S.Pd., M.Pd.</a:t>
            </a:r>
            <a:endParaRPr lang="en-US" sz="3600" b="1" dirty="0"/>
          </a:p>
          <a:p>
            <a:pPr algn="ctr"/>
            <a:endParaRPr lang="en-US" sz="3600" b="1" dirty="0"/>
          </a:p>
        </p:txBody>
      </p:sp>
    </p:spTree>
    <p:extLst>
      <p:ext uri="{BB962C8B-B14F-4D97-AF65-F5344CB8AC3E}">
        <p14:creationId xmlns:p14="http://schemas.microsoft.com/office/powerpoint/2010/main" val="4672582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a:t>Beberapa </a:t>
            </a:r>
            <a:r>
              <a:rPr lang="id-ID" sz="4400" dirty="0" smtClean="0"/>
              <a:t>Contoh </a:t>
            </a:r>
            <a:r>
              <a:rPr lang="id-ID" sz="4400" dirty="0"/>
              <a:t>T</a:t>
            </a:r>
            <a:r>
              <a:rPr lang="id-ID" sz="4400" dirty="0" smtClean="0"/>
              <a:t>ag</a:t>
            </a:r>
            <a:r>
              <a:rPr lang="id-ID" sz="4400" dirty="0"/>
              <a:t>:</a:t>
            </a:r>
            <a:endParaRPr lang="en-US" sz="4400" dirty="0">
              <a:solidFill>
                <a:schemeClr val="accent1"/>
              </a:solidFill>
            </a:endParaRPr>
          </a:p>
        </p:txBody>
      </p:sp>
      <p:sp>
        <p:nvSpPr>
          <p:cNvPr id="23" name="テキスト プレースホルダー 10"/>
          <p:cNvSpPr>
            <a:spLocks noGrp="1"/>
          </p:cNvSpPr>
          <p:nvPr>
            <p:ph type="body" sz="quarter" idx="4294967295"/>
          </p:nvPr>
        </p:nvSpPr>
        <p:spPr>
          <a:xfrm>
            <a:off x="3022527" y="2479204"/>
            <a:ext cx="12673408" cy="6480720"/>
          </a:xfrm>
          <a:prstGeom prst="rect">
            <a:avLst/>
          </a:prstGeom>
        </p:spPr>
        <p:txBody>
          <a:bodyPr>
            <a:normAutofit/>
          </a:bodyPr>
          <a:lstStyle/>
          <a:p>
            <a:r>
              <a:rPr lang="id-ID" sz="4000" dirty="0"/>
              <a:t>&lt;!DOCTYPE html&gt; — untuk deklarasi </a:t>
            </a:r>
            <a:r>
              <a:rPr lang="id-ID" sz="4000" dirty="0" smtClean="0"/>
              <a:t>tipe </a:t>
            </a:r>
            <a:r>
              <a:rPr lang="id-ID" sz="4000" dirty="0"/>
              <a:t>dokumen;</a:t>
            </a:r>
          </a:p>
          <a:p>
            <a:r>
              <a:rPr lang="id-ID" sz="4000" dirty="0"/>
              <a:t>&lt;html&gt; — tag utama dalam HTML;</a:t>
            </a:r>
          </a:p>
          <a:p>
            <a:r>
              <a:rPr lang="id-ID" sz="4000" dirty="0"/>
              <a:t>&lt;head&gt; — untuk bagian kepala dari dokumen;</a:t>
            </a:r>
          </a:p>
          <a:p>
            <a:r>
              <a:rPr lang="id-ID" sz="4000" dirty="0"/>
              <a:t>&lt;title&gt; — untuk judul web;</a:t>
            </a:r>
          </a:p>
          <a:p>
            <a:r>
              <a:rPr lang="id-ID" sz="4000" dirty="0"/>
              <a:t>&lt;body&gt; — untuk bagian isi dari dokumen.</a:t>
            </a:r>
          </a:p>
          <a:p>
            <a:endParaRPr lang="id-ID" sz="4000" dirty="0"/>
          </a:p>
        </p:txBody>
      </p:sp>
    </p:spTree>
    <p:extLst>
      <p:ext uri="{BB962C8B-B14F-4D97-AF65-F5344CB8AC3E}">
        <p14:creationId xmlns:p14="http://schemas.microsoft.com/office/powerpoint/2010/main" val="694918428"/>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smtClean="0"/>
              <a:t>Tag apa </a:t>
            </a:r>
            <a:r>
              <a:rPr lang="id-ID" sz="4400" dirty="0"/>
              <a:t>saja yang bisa ada di dalam </a:t>
            </a:r>
            <a:r>
              <a:rPr lang="id-ID" sz="4400" dirty="0" smtClean="0"/>
              <a:t>head?</a:t>
            </a:r>
            <a:endParaRPr lang="en-US" sz="4400" dirty="0">
              <a:solidFill>
                <a:schemeClr val="accent1"/>
              </a:solidFill>
            </a:endParaRPr>
          </a:p>
        </p:txBody>
      </p:sp>
      <p:sp>
        <p:nvSpPr>
          <p:cNvPr id="23" name="テキスト プレースホルダー 10"/>
          <p:cNvSpPr>
            <a:spLocks noGrp="1"/>
          </p:cNvSpPr>
          <p:nvPr>
            <p:ph type="body" sz="quarter" idx="4294967295"/>
          </p:nvPr>
        </p:nvSpPr>
        <p:spPr>
          <a:xfrm>
            <a:off x="3022527" y="2479204"/>
            <a:ext cx="12673408" cy="7272808"/>
          </a:xfrm>
          <a:prstGeom prst="rect">
            <a:avLst/>
          </a:prstGeom>
        </p:spPr>
        <p:txBody>
          <a:bodyPr>
            <a:normAutofit/>
          </a:bodyPr>
          <a:lstStyle/>
          <a:p>
            <a:pPr marL="571500" indent="-571500">
              <a:buFont typeface="Arial" pitchFamily="34" charset="0"/>
              <a:buChar char="•"/>
            </a:pPr>
            <a:r>
              <a:rPr lang="id-ID" sz="4000" dirty="0"/>
              <a:t>Judul halaman</a:t>
            </a:r>
          </a:p>
          <a:p>
            <a:r>
              <a:rPr lang="id-ID" sz="4000" dirty="0"/>
              <a:t>	&lt;title&gt;&lt;/title&gt;</a:t>
            </a:r>
          </a:p>
          <a:p>
            <a:pPr marL="571500" indent="-571500">
              <a:buFont typeface="Arial" pitchFamily="34" charset="0"/>
              <a:buChar char="•"/>
            </a:pPr>
            <a:r>
              <a:rPr lang="id-ID" sz="4000" dirty="0"/>
              <a:t>CSS</a:t>
            </a:r>
          </a:p>
          <a:p>
            <a:r>
              <a:rPr lang="id-ID" sz="4000" dirty="0"/>
              <a:t>	&lt;style&gt;&lt;/style&gt;</a:t>
            </a:r>
          </a:p>
          <a:p>
            <a:pPr marL="571500" indent="-571500">
              <a:buFont typeface="Arial" pitchFamily="34" charset="0"/>
              <a:buChar char="•"/>
            </a:pPr>
            <a:r>
              <a:rPr lang="id-ID" sz="4000" dirty="0"/>
              <a:t>Javascript</a:t>
            </a:r>
          </a:p>
          <a:p>
            <a:r>
              <a:rPr lang="id-ID" sz="4000" dirty="0"/>
              <a:t>	&lt;script&gt;&lt;/script&gt;</a:t>
            </a:r>
          </a:p>
          <a:p>
            <a:pPr marL="571500" indent="-571500">
              <a:buFont typeface="Arial" pitchFamily="34" charset="0"/>
              <a:buChar char="•"/>
            </a:pPr>
            <a:r>
              <a:rPr lang="id-ID" sz="4000" dirty="0"/>
              <a:t>Metadata</a:t>
            </a:r>
          </a:p>
          <a:p>
            <a:r>
              <a:rPr lang="id-ID" sz="4000" dirty="0"/>
              <a:t>	&lt;meta&gt;&lt;/meta&gt;</a:t>
            </a:r>
          </a:p>
        </p:txBody>
      </p:sp>
    </p:spTree>
    <p:extLst>
      <p:ext uri="{BB962C8B-B14F-4D97-AF65-F5344CB8AC3E}">
        <p14:creationId xmlns:p14="http://schemas.microsoft.com/office/powerpoint/2010/main" val="1846560079"/>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smtClean="0"/>
              <a:t>Tag apa </a:t>
            </a:r>
            <a:r>
              <a:rPr lang="id-ID" sz="4400" dirty="0"/>
              <a:t>saja yang bisa ada di dalam </a:t>
            </a:r>
            <a:r>
              <a:rPr lang="id-ID" sz="4400" dirty="0" smtClean="0"/>
              <a:t>body?</a:t>
            </a:r>
            <a:endParaRPr lang="en-US" sz="4400" dirty="0">
              <a:solidFill>
                <a:schemeClr val="accent1"/>
              </a:solidFill>
            </a:endParaRPr>
          </a:p>
        </p:txBody>
      </p:sp>
      <p:sp>
        <p:nvSpPr>
          <p:cNvPr id="23" name="テキスト プレースホルダー 10"/>
          <p:cNvSpPr>
            <a:spLocks noGrp="1"/>
          </p:cNvSpPr>
          <p:nvPr>
            <p:ph type="body" sz="quarter" idx="4294967295"/>
          </p:nvPr>
        </p:nvSpPr>
        <p:spPr>
          <a:xfrm>
            <a:off x="3022527" y="2479204"/>
            <a:ext cx="12673408" cy="7272808"/>
          </a:xfrm>
          <a:prstGeom prst="rect">
            <a:avLst/>
          </a:prstGeom>
        </p:spPr>
        <p:txBody>
          <a:bodyPr>
            <a:normAutofit/>
          </a:bodyPr>
          <a:lstStyle/>
          <a:p>
            <a:pPr marL="571500" indent="-571500">
              <a:buFont typeface="Arial" pitchFamily="34" charset="0"/>
              <a:buChar char="•"/>
            </a:pPr>
            <a:r>
              <a:rPr lang="id-ID" sz="3600" dirty="0"/>
              <a:t>Teks</a:t>
            </a:r>
          </a:p>
          <a:p>
            <a:r>
              <a:rPr lang="id-ID" sz="3600" dirty="0"/>
              <a:t>	&lt;h1&gt;, &lt;h2&gt;, &lt;h3&gt;, &lt;h4&gt;, &lt;h5&gt;, &lt;h6&gt;, &lt;p&gt;, ...</a:t>
            </a:r>
          </a:p>
          <a:p>
            <a:pPr marL="571500" indent="-571500">
              <a:buFont typeface="Arial" pitchFamily="34" charset="0"/>
              <a:buChar char="•"/>
            </a:pPr>
            <a:r>
              <a:rPr lang="id-ID" sz="3600" dirty="0"/>
              <a:t>Pendukung teks</a:t>
            </a:r>
          </a:p>
          <a:p>
            <a:r>
              <a:rPr lang="id-ID" sz="3600" dirty="0"/>
              <a:t>	&lt;br&gt;, &lt;hr&gt;, &lt;em&gt;, &lt;strong&gt;, ...</a:t>
            </a:r>
          </a:p>
          <a:p>
            <a:pPr marL="571500" indent="-571500">
              <a:buFont typeface="Arial" pitchFamily="34" charset="0"/>
              <a:buChar char="•"/>
            </a:pPr>
            <a:r>
              <a:rPr lang="id-ID" sz="3600" dirty="0"/>
              <a:t>Gambar</a:t>
            </a:r>
          </a:p>
          <a:p>
            <a:r>
              <a:rPr lang="id-ID" sz="3600" dirty="0"/>
              <a:t>	&lt;img&gt;</a:t>
            </a:r>
          </a:p>
          <a:p>
            <a:pPr marL="571500" indent="-571500">
              <a:buFont typeface="Arial" pitchFamily="34" charset="0"/>
              <a:buChar char="•"/>
            </a:pPr>
            <a:r>
              <a:rPr lang="id-ID" sz="3600" dirty="0"/>
              <a:t>Hyperlink</a:t>
            </a:r>
          </a:p>
          <a:p>
            <a:r>
              <a:rPr lang="id-ID" sz="3600" dirty="0"/>
              <a:t>	&lt;a&gt;</a:t>
            </a:r>
          </a:p>
          <a:p>
            <a:pPr marL="571500" indent="-571500">
              <a:buFont typeface="Arial" pitchFamily="34" charset="0"/>
              <a:buChar char="•"/>
            </a:pPr>
            <a:r>
              <a:rPr lang="id-ID" sz="3600" dirty="0"/>
              <a:t>List (bullets &amp; numbering)</a:t>
            </a:r>
          </a:p>
          <a:p>
            <a:pPr marL="457200" lvl="1" indent="0">
              <a:buNone/>
            </a:pPr>
            <a:r>
              <a:rPr lang="id-ID" sz="3600" dirty="0"/>
              <a:t>	&lt;ol&gt;, &lt;ul&gt;, &lt;li</a:t>
            </a:r>
            <a:r>
              <a:rPr lang="id-ID" sz="3600" dirty="0" smtClean="0"/>
              <a:t>&gt;</a:t>
            </a:r>
            <a:endParaRPr lang="id-ID" sz="3600" dirty="0"/>
          </a:p>
        </p:txBody>
      </p:sp>
    </p:spTree>
    <p:extLst>
      <p:ext uri="{BB962C8B-B14F-4D97-AF65-F5344CB8AC3E}">
        <p14:creationId xmlns:p14="http://schemas.microsoft.com/office/powerpoint/2010/main" val="2807335901"/>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endParaRPr lang="en-US" sz="4400" dirty="0">
              <a:solidFill>
                <a:schemeClr val="accent1"/>
              </a:solidFill>
            </a:endParaRPr>
          </a:p>
        </p:txBody>
      </p:sp>
      <p:sp>
        <p:nvSpPr>
          <p:cNvPr id="23" name="テキスト プレースホルダー 10"/>
          <p:cNvSpPr>
            <a:spLocks noGrp="1"/>
          </p:cNvSpPr>
          <p:nvPr>
            <p:ph type="body" sz="quarter" idx="4294967295"/>
          </p:nvPr>
        </p:nvSpPr>
        <p:spPr>
          <a:xfrm>
            <a:off x="3022527" y="2479204"/>
            <a:ext cx="12673408" cy="7272808"/>
          </a:xfrm>
          <a:prstGeom prst="rect">
            <a:avLst/>
          </a:prstGeom>
        </p:spPr>
        <p:txBody>
          <a:bodyPr>
            <a:normAutofit lnSpcReduction="10000"/>
          </a:bodyPr>
          <a:lstStyle/>
          <a:p>
            <a:pPr marL="571500" indent="-571500">
              <a:buFont typeface="Arial" pitchFamily="34" charset="0"/>
              <a:buChar char="•"/>
            </a:pPr>
            <a:r>
              <a:rPr lang="id-ID" sz="4000" dirty="0"/>
              <a:t>Tabel</a:t>
            </a:r>
          </a:p>
          <a:p>
            <a:r>
              <a:rPr lang="id-ID" sz="4000" dirty="0"/>
              <a:t>	&lt;table&gt;, ....</a:t>
            </a:r>
          </a:p>
          <a:p>
            <a:pPr marL="571500" indent="-571500">
              <a:buFont typeface="Arial" pitchFamily="34" charset="0"/>
              <a:buChar char="•"/>
            </a:pPr>
            <a:r>
              <a:rPr lang="id-ID" sz="4000" dirty="0"/>
              <a:t>Form</a:t>
            </a:r>
          </a:p>
          <a:p>
            <a:r>
              <a:rPr lang="id-ID" sz="4000" dirty="0"/>
              <a:t>	&lt;form&gt;, &lt;input&gt;, &lt;select&gt;, ..... </a:t>
            </a:r>
          </a:p>
          <a:p>
            <a:pPr marL="571500" indent="-571500">
              <a:buFont typeface="Arial" pitchFamily="34" charset="0"/>
              <a:buChar char="•"/>
            </a:pPr>
            <a:r>
              <a:rPr lang="id-ID" sz="4000" dirty="0"/>
              <a:t>Script</a:t>
            </a:r>
          </a:p>
          <a:p>
            <a:r>
              <a:rPr lang="id-ID" sz="4000" dirty="0"/>
              <a:t>	&lt;script&gt;</a:t>
            </a:r>
          </a:p>
          <a:p>
            <a:pPr marL="571500" indent="-571500">
              <a:buFont typeface="Arial" pitchFamily="34" charset="0"/>
              <a:buChar char="•"/>
            </a:pPr>
            <a:r>
              <a:rPr lang="id-ID" sz="4000" dirty="0"/>
              <a:t>Object</a:t>
            </a:r>
          </a:p>
          <a:p>
            <a:r>
              <a:rPr lang="id-ID" sz="4000" dirty="0"/>
              <a:t>	&lt;object&gt;</a:t>
            </a:r>
          </a:p>
          <a:p>
            <a:pPr marL="571500" indent="-571500">
              <a:buFont typeface="Arial" pitchFamily="34" charset="0"/>
              <a:buChar char="•"/>
            </a:pPr>
            <a:r>
              <a:rPr lang="id-ID" sz="4000" dirty="0"/>
              <a:t>Komentar</a:t>
            </a:r>
          </a:p>
          <a:p>
            <a:r>
              <a:rPr lang="id-ID" sz="4000" dirty="0"/>
              <a:t>	&lt;!-- komentar --&gt;</a:t>
            </a:r>
          </a:p>
          <a:p>
            <a:endParaRPr lang="id-ID" sz="4000" dirty="0"/>
          </a:p>
        </p:txBody>
      </p:sp>
    </p:spTree>
    <p:extLst>
      <p:ext uri="{BB962C8B-B14F-4D97-AF65-F5344CB8AC3E}">
        <p14:creationId xmlns:p14="http://schemas.microsoft.com/office/powerpoint/2010/main" val="611156735"/>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テキスト プレースホルダー 9"/>
          <p:cNvSpPr txBox="1">
            <a:spLocks/>
          </p:cNvSpPr>
          <p:nvPr/>
        </p:nvSpPr>
        <p:spPr>
          <a:xfrm>
            <a:off x="1042560" y="1010333"/>
            <a:ext cx="7236550" cy="1159709"/>
          </a:xfrm>
          <a:prstGeom prst="rect">
            <a:avLst/>
          </a:prstGeom>
          <a:solidFill>
            <a:schemeClr val="accent4"/>
          </a:solidFill>
        </p:spPr>
        <p:txBody>
          <a:bodyPr vert="horz" lIns="163275" tIns="81638" rIns="163275" bIns="81638" rtlCol="0" anchor="ctr">
            <a:normAutofit/>
          </a:bodyPr>
          <a:lstStyle>
            <a:lvl1pPr marL="0" indent="0" algn="l" defTabSz="1632753" rtl="0" eaLnBrk="1" latinLnBrk="0" hangingPunct="1">
              <a:spcBef>
                <a:spcPct val="20000"/>
              </a:spcBef>
              <a:buFontTx/>
              <a:buNone/>
              <a:defRPr sz="3200" kern="1200" baseline="0">
                <a:solidFill>
                  <a:schemeClr val="bg1">
                    <a:lumMod val="85000"/>
                  </a:schemeClr>
                </a:solidFill>
                <a:latin typeface="Aleo-Bold" pitchFamily="34" charset="0"/>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a:r>
              <a:rPr lang="id-ID" sz="4000" dirty="0" smtClean="0">
                <a:solidFill>
                  <a:schemeClr val="tx1"/>
                </a:solidFill>
              </a:rPr>
              <a:t>Elemen</a:t>
            </a:r>
            <a:endParaRPr lang="en-US" sz="4000" dirty="0">
              <a:solidFill>
                <a:schemeClr val="tx1"/>
              </a:solidFill>
            </a:endParaRPr>
          </a:p>
        </p:txBody>
      </p:sp>
      <p:sp>
        <p:nvSpPr>
          <p:cNvPr id="43" name="テキスト プレースホルダー 9"/>
          <p:cNvSpPr txBox="1">
            <a:spLocks/>
          </p:cNvSpPr>
          <p:nvPr/>
        </p:nvSpPr>
        <p:spPr>
          <a:xfrm rot="19368369">
            <a:off x="-1575945" y="1435108"/>
            <a:ext cx="5976664" cy="172763"/>
          </a:xfrm>
          <a:prstGeom prst="rect">
            <a:avLst/>
          </a:prstGeom>
          <a:solidFill>
            <a:schemeClr val="accent1"/>
          </a:solidFill>
          <a:ln>
            <a:noFill/>
          </a:ln>
        </p:spPr>
        <p:txBody>
          <a:bodyPr vert="horz" lIns="163275" tIns="81638" rIns="163275" bIns="81638" rtlCol="0" anchor="ctr">
            <a:normAutofit fontScale="25000" lnSpcReduction="20000"/>
          </a:bodyPr>
          <a:lstStyle>
            <a:lvl1pPr marL="0" indent="0" algn="l" defTabSz="1632753" rtl="0" eaLnBrk="1" latinLnBrk="0" hangingPunct="1">
              <a:spcBef>
                <a:spcPct val="20000"/>
              </a:spcBef>
              <a:buFontTx/>
              <a:buNone/>
              <a:defRPr sz="3200" kern="1200" baseline="0">
                <a:solidFill>
                  <a:schemeClr val="bg1">
                    <a:lumMod val="85000"/>
                  </a:schemeClr>
                </a:solidFill>
                <a:latin typeface="Aleo-Bold" pitchFamily="34" charset="0"/>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a:endParaRPr lang="en-US" sz="4400" dirty="0">
              <a:solidFill>
                <a:schemeClr val="tx1"/>
              </a:solidFill>
            </a:endParaRPr>
          </a:p>
        </p:txBody>
      </p:sp>
      <p:sp>
        <p:nvSpPr>
          <p:cNvPr id="44" name="テキスト プレースホルダー 9"/>
          <p:cNvSpPr txBox="1">
            <a:spLocks/>
          </p:cNvSpPr>
          <p:nvPr/>
        </p:nvSpPr>
        <p:spPr>
          <a:xfrm rot="19908639">
            <a:off x="-1333958" y="1120210"/>
            <a:ext cx="5976664" cy="172763"/>
          </a:xfrm>
          <a:prstGeom prst="rect">
            <a:avLst/>
          </a:prstGeom>
          <a:solidFill>
            <a:schemeClr val="accent3">
              <a:lumMod val="75000"/>
            </a:schemeClr>
          </a:solidFill>
          <a:ln>
            <a:noFill/>
          </a:ln>
        </p:spPr>
        <p:txBody>
          <a:bodyPr vert="horz" lIns="163275" tIns="81638" rIns="163275" bIns="81638" rtlCol="0" anchor="ctr">
            <a:normAutofit fontScale="25000" lnSpcReduction="20000"/>
          </a:bodyPr>
          <a:lstStyle>
            <a:lvl1pPr marL="0" indent="0" algn="l" defTabSz="1632753" rtl="0" eaLnBrk="1" latinLnBrk="0" hangingPunct="1">
              <a:spcBef>
                <a:spcPct val="20000"/>
              </a:spcBef>
              <a:buFontTx/>
              <a:buNone/>
              <a:defRPr sz="3200" kern="1200" baseline="0">
                <a:solidFill>
                  <a:schemeClr val="bg1">
                    <a:lumMod val="85000"/>
                  </a:schemeClr>
                </a:solidFill>
                <a:latin typeface="Aleo-Bold" pitchFamily="34" charset="0"/>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a:endParaRPr lang="en-US" sz="4400" dirty="0">
              <a:solidFill>
                <a:schemeClr val="tx1"/>
              </a:solidFill>
            </a:endParaRPr>
          </a:p>
        </p:txBody>
      </p:sp>
      <p:sp>
        <p:nvSpPr>
          <p:cNvPr id="27" name="テキスト プレースホルダー 10"/>
          <p:cNvSpPr>
            <a:spLocks noGrp="1"/>
          </p:cNvSpPr>
          <p:nvPr>
            <p:ph type="body" sz="quarter" idx="4294967295"/>
          </p:nvPr>
        </p:nvSpPr>
        <p:spPr>
          <a:xfrm>
            <a:off x="7415014" y="2767236"/>
            <a:ext cx="9145016" cy="6768752"/>
          </a:xfrm>
          <a:prstGeom prst="rect">
            <a:avLst/>
          </a:prstGeom>
        </p:spPr>
        <p:txBody>
          <a:bodyPr>
            <a:normAutofit/>
          </a:bodyPr>
          <a:lstStyle/>
          <a:p>
            <a:pPr algn="just"/>
            <a:r>
              <a:rPr lang="id-ID" sz="4000" dirty="0" smtClean="0"/>
              <a:t>        Elemen </a:t>
            </a:r>
            <a:r>
              <a:rPr lang="id-ID" sz="4000" dirty="0"/>
              <a:t>pada HTML merupakan isi atau objek yang berada pada tag. maksudnya, isi yang ada diantara tag pembuka dan tag penutup di sebut dengan elemen </a:t>
            </a:r>
            <a:r>
              <a:rPr lang="id-ID" sz="4000" dirty="0" smtClean="0"/>
              <a:t>misalkan:</a:t>
            </a:r>
            <a:endParaRPr lang="id-ID" sz="4000" dirty="0"/>
          </a:p>
        </p:txBody>
      </p:sp>
    </p:spTree>
    <p:extLst>
      <p:ext uri="{BB962C8B-B14F-4D97-AF65-F5344CB8AC3E}">
        <p14:creationId xmlns:p14="http://schemas.microsoft.com/office/powerpoint/2010/main" val="3203806634"/>
      </p:ext>
    </p:extLst>
  </p:cSld>
  <p:clrMapOvr>
    <a:masterClrMapping/>
  </p:clrMapOvr>
  <p:transition spd="slow" advTm="2088">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down)">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smtClean="0"/>
              <a:t>Contoh elemen </a:t>
            </a:r>
            <a:endParaRPr lang="en-US" sz="4400" dirty="0"/>
          </a:p>
        </p:txBody>
      </p:sp>
      <p:sp>
        <p:nvSpPr>
          <p:cNvPr id="23" name="テキスト プレースホルダー 10"/>
          <p:cNvSpPr>
            <a:spLocks noGrp="1"/>
          </p:cNvSpPr>
          <p:nvPr>
            <p:ph type="body" sz="quarter" idx="4294967295"/>
          </p:nvPr>
        </p:nvSpPr>
        <p:spPr>
          <a:xfrm>
            <a:off x="3022527" y="2479204"/>
            <a:ext cx="12673408" cy="7272808"/>
          </a:xfrm>
          <a:prstGeom prst="rect">
            <a:avLst/>
          </a:prstGeom>
        </p:spPr>
        <p:txBody>
          <a:bodyPr>
            <a:normAutofit/>
          </a:bodyPr>
          <a:lstStyle/>
          <a:p>
            <a:r>
              <a:rPr lang="en-US" sz="4000" dirty="0"/>
              <a:t>&lt;!DOCTYPE html&gt;</a:t>
            </a:r>
          </a:p>
          <a:p>
            <a:r>
              <a:rPr lang="en-US" sz="4000" dirty="0"/>
              <a:t>&lt;html&gt;</a:t>
            </a:r>
          </a:p>
          <a:p>
            <a:r>
              <a:rPr lang="en-US" sz="4000" dirty="0"/>
              <a:t>&lt;head&gt;</a:t>
            </a:r>
          </a:p>
          <a:p>
            <a:r>
              <a:rPr lang="id-ID" sz="4000" dirty="0"/>
              <a:t>	</a:t>
            </a:r>
            <a:r>
              <a:rPr lang="en-US" sz="4000" dirty="0"/>
              <a:t>&lt;title&gt;&lt;/title&gt;</a:t>
            </a:r>
          </a:p>
          <a:p>
            <a:r>
              <a:rPr lang="en-US" sz="4000" dirty="0"/>
              <a:t>&lt;/head&gt;</a:t>
            </a:r>
          </a:p>
          <a:p>
            <a:r>
              <a:rPr lang="en-US" sz="4000" dirty="0"/>
              <a:t>&lt;body&gt;</a:t>
            </a:r>
          </a:p>
          <a:p>
            <a:r>
              <a:rPr lang="id-ID" sz="4000" dirty="0"/>
              <a:t>	</a:t>
            </a:r>
            <a:r>
              <a:rPr lang="en-US" sz="4000" dirty="0">
                <a:solidFill>
                  <a:srgbClr val="FF0000"/>
                </a:solidFill>
              </a:rPr>
              <a:t>&lt;strong&gt;</a:t>
            </a:r>
            <a:r>
              <a:rPr lang="id-ID" sz="4000" dirty="0">
                <a:solidFill>
                  <a:srgbClr val="FF0000"/>
                </a:solidFill>
              </a:rPr>
              <a:t> </a:t>
            </a:r>
            <a:r>
              <a:rPr lang="en-US" sz="4000" dirty="0">
                <a:solidFill>
                  <a:srgbClr val="FF0000"/>
                </a:solidFill>
              </a:rPr>
              <a:t>&lt;h2&gt;</a:t>
            </a:r>
            <a:r>
              <a:rPr lang="id-ID" sz="4000" dirty="0">
                <a:solidFill>
                  <a:srgbClr val="FF0000"/>
                </a:solidFill>
              </a:rPr>
              <a:t> </a:t>
            </a:r>
            <a:r>
              <a:rPr lang="en-US" sz="4000" dirty="0" err="1">
                <a:solidFill>
                  <a:srgbClr val="FF0000"/>
                </a:solidFill>
              </a:rPr>
              <a:t>Pengenalan</a:t>
            </a:r>
            <a:r>
              <a:rPr lang="en-US" sz="4000" dirty="0">
                <a:solidFill>
                  <a:srgbClr val="FF0000"/>
                </a:solidFill>
              </a:rPr>
              <a:t> </a:t>
            </a:r>
            <a:r>
              <a:rPr lang="en-US" sz="4000" dirty="0" err="1">
                <a:solidFill>
                  <a:srgbClr val="FF0000"/>
                </a:solidFill>
              </a:rPr>
              <a:t>atribu</a:t>
            </a:r>
            <a:r>
              <a:rPr lang="id-ID" sz="4000" dirty="0">
                <a:solidFill>
                  <a:srgbClr val="FF0000"/>
                </a:solidFill>
              </a:rPr>
              <a:t>t </a:t>
            </a:r>
            <a:r>
              <a:rPr lang="en-US" sz="4000" dirty="0">
                <a:solidFill>
                  <a:srgbClr val="FF0000"/>
                </a:solidFill>
              </a:rPr>
              <a:t>HTML</a:t>
            </a:r>
            <a:r>
              <a:rPr lang="id-ID" sz="4000" dirty="0">
                <a:solidFill>
                  <a:srgbClr val="FF0000"/>
                </a:solidFill>
              </a:rPr>
              <a:t> </a:t>
            </a:r>
            <a:r>
              <a:rPr lang="en-US" sz="4000" dirty="0">
                <a:solidFill>
                  <a:srgbClr val="FF0000"/>
                </a:solidFill>
              </a:rPr>
              <a:t>&lt;/h2&gt;&lt;/strong&gt;</a:t>
            </a:r>
          </a:p>
          <a:p>
            <a:r>
              <a:rPr lang="en-US" sz="4000" dirty="0"/>
              <a:t>&lt;/body&gt;</a:t>
            </a:r>
          </a:p>
          <a:p>
            <a:r>
              <a:rPr lang="en-US" sz="4000" dirty="0"/>
              <a:t>&lt;/html&gt;</a:t>
            </a:r>
            <a:endParaRPr lang="id-ID" sz="4000" dirty="0"/>
          </a:p>
          <a:p>
            <a:endParaRPr lang="id-ID" sz="4000" dirty="0"/>
          </a:p>
        </p:txBody>
      </p:sp>
    </p:spTree>
    <p:extLst>
      <p:ext uri="{BB962C8B-B14F-4D97-AF65-F5344CB8AC3E}">
        <p14:creationId xmlns:p14="http://schemas.microsoft.com/office/powerpoint/2010/main" val="4097632404"/>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テキスト プレースホルダー 9"/>
          <p:cNvSpPr txBox="1">
            <a:spLocks/>
          </p:cNvSpPr>
          <p:nvPr/>
        </p:nvSpPr>
        <p:spPr>
          <a:xfrm>
            <a:off x="1042560" y="1010333"/>
            <a:ext cx="7236550" cy="1159709"/>
          </a:xfrm>
          <a:prstGeom prst="rect">
            <a:avLst/>
          </a:prstGeom>
          <a:solidFill>
            <a:schemeClr val="accent4"/>
          </a:solidFill>
        </p:spPr>
        <p:txBody>
          <a:bodyPr vert="horz" lIns="163275" tIns="81638" rIns="163275" bIns="81638" rtlCol="0" anchor="ctr">
            <a:normAutofit/>
          </a:bodyPr>
          <a:lstStyle>
            <a:lvl1pPr marL="0" indent="0" algn="l" defTabSz="1632753" rtl="0" eaLnBrk="1" latinLnBrk="0" hangingPunct="1">
              <a:spcBef>
                <a:spcPct val="20000"/>
              </a:spcBef>
              <a:buFontTx/>
              <a:buNone/>
              <a:defRPr sz="3200" kern="1200" baseline="0">
                <a:solidFill>
                  <a:schemeClr val="bg1">
                    <a:lumMod val="85000"/>
                  </a:schemeClr>
                </a:solidFill>
                <a:latin typeface="Aleo-Bold" pitchFamily="34" charset="0"/>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a:r>
              <a:rPr lang="id-ID" sz="4000" dirty="0" smtClean="0">
                <a:solidFill>
                  <a:schemeClr val="tx1"/>
                </a:solidFill>
              </a:rPr>
              <a:t>Atribut</a:t>
            </a:r>
            <a:endParaRPr lang="en-US" sz="4000" dirty="0">
              <a:solidFill>
                <a:schemeClr val="tx1"/>
              </a:solidFill>
            </a:endParaRPr>
          </a:p>
        </p:txBody>
      </p:sp>
      <p:sp>
        <p:nvSpPr>
          <p:cNvPr id="43" name="テキスト プレースホルダー 9"/>
          <p:cNvSpPr txBox="1">
            <a:spLocks/>
          </p:cNvSpPr>
          <p:nvPr/>
        </p:nvSpPr>
        <p:spPr>
          <a:xfrm rot="19368369">
            <a:off x="-1575945" y="1435108"/>
            <a:ext cx="5976664" cy="172763"/>
          </a:xfrm>
          <a:prstGeom prst="rect">
            <a:avLst/>
          </a:prstGeom>
          <a:solidFill>
            <a:schemeClr val="accent1"/>
          </a:solidFill>
          <a:ln>
            <a:noFill/>
          </a:ln>
        </p:spPr>
        <p:txBody>
          <a:bodyPr vert="horz" lIns="163275" tIns="81638" rIns="163275" bIns="81638" rtlCol="0" anchor="ctr">
            <a:normAutofit fontScale="25000" lnSpcReduction="20000"/>
          </a:bodyPr>
          <a:lstStyle>
            <a:lvl1pPr marL="0" indent="0" algn="l" defTabSz="1632753" rtl="0" eaLnBrk="1" latinLnBrk="0" hangingPunct="1">
              <a:spcBef>
                <a:spcPct val="20000"/>
              </a:spcBef>
              <a:buFontTx/>
              <a:buNone/>
              <a:defRPr sz="3200" kern="1200" baseline="0">
                <a:solidFill>
                  <a:schemeClr val="bg1">
                    <a:lumMod val="85000"/>
                  </a:schemeClr>
                </a:solidFill>
                <a:latin typeface="Aleo-Bold" pitchFamily="34" charset="0"/>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a:endParaRPr lang="en-US" sz="4400" dirty="0">
              <a:solidFill>
                <a:schemeClr val="tx1"/>
              </a:solidFill>
            </a:endParaRPr>
          </a:p>
        </p:txBody>
      </p:sp>
      <p:sp>
        <p:nvSpPr>
          <p:cNvPr id="44" name="テキスト プレースホルダー 9"/>
          <p:cNvSpPr txBox="1">
            <a:spLocks/>
          </p:cNvSpPr>
          <p:nvPr/>
        </p:nvSpPr>
        <p:spPr>
          <a:xfrm rot="19908639">
            <a:off x="-1333958" y="1120210"/>
            <a:ext cx="5976664" cy="172763"/>
          </a:xfrm>
          <a:prstGeom prst="rect">
            <a:avLst/>
          </a:prstGeom>
          <a:solidFill>
            <a:schemeClr val="accent3">
              <a:lumMod val="75000"/>
            </a:schemeClr>
          </a:solidFill>
          <a:ln>
            <a:noFill/>
          </a:ln>
        </p:spPr>
        <p:txBody>
          <a:bodyPr vert="horz" lIns="163275" tIns="81638" rIns="163275" bIns="81638" rtlCol="0" anchor="ctr">
            <a:normAutofit fontScale="25000" lnSpcReduction="20000"/>
          </a:bodyPr>
          <a:lstStyle>
            <a:lvl1pPr marL="0" indent="0" algn="l" defTabSz="1632753" rtl="0" eaLnBrk="1" latinLnBrk="0" hangingPunct="1">
              <a:spcBef>
                <a:spcPct val="20000"/>
              </a:spcBef>
              <a:buFontTx/>
              <a:buNone/>
              <a:defRPr sz="3200" kern="1200" baseline="0">
                <a:solidFill>
                  <a:schemeClr val="bg1">
                    <a:lumMod val="85000"/>
                  </a:schemeClr>
                </a:solidFill>
                <a:latin typeface="Aleo-Bold" pitchFamily="34" charset="0"/>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a:endParaRPr lang="en-US" sz="4400" dirty="0">
              <a:solidFill>
                <a:schemeClr val="tx1"/>
              </a:solidFill>
            </a:endParaRPr>
          </a:p>
        </p:txBody>
      </p:sp>
      <p:sp>
        <p:nvSpPr>
          <p:cNvPr id="27" name="テキスト プレースホルダー 10"/>
          <p:cNvSpPr>
            <a:spLocks noGrp="1"/>
          </p:cNvSpPr>
          <p:nvPr>
            <p:ph type="body" sz="quarter" idx="4294967295"/>
          </p:nvPr>
        </p:nvSpPr>
        <p:spPr>
          <a:xfrm>
            <a:off x="7415014" y="2479204"/>
            <a:ext cx="9361040" cy="7344816"/>
          </a:xfrm>
          <a:prstGeom prst="rect">
            <a:avLst/>
          </a:prstGeom>
        </p:spPr>
        <p:txBody>
          <a:bodyPr>
            <a:noAutofit/>
          </a:bodyPr>
          <a:lstStyle/>
          <a:p>
            <a:pPr algn="just"/>
            <a:r>
              <a:rPr lang="id-ID" sz="3500" dirty="0"/>
              <a:t> </a:t>
            </a:r>
            <a:r>
              <a:rPr lang="id-ID" sz="3500" dirty="0" smtClean="0"/>
              <a:t>       Atribut </a:t>
            </a:r>
            <a:r>
              <a:rPr lang="id-ID" sz="3500" dirty="0"/>
              <a:t>merupakan informasi tambahan yang digunakan di dalam tag pembuka. Informasi ini bisa berupa instruksi untuk memberikan efek warna, ketebalan, dll. Atribut </a:t>
            </a:r>
            <a:r>
              <a:rPr lang="id-ID" sz="3500" dirty="0" smtClean="0"/>
              <a:t>biasanya </a:t>
            </a:r>
            <a:r>
              <a:rPr lang="id-ID" sz="3500" dirty="0"/>
              <a:t>memiliki 2 bagian yaitu nama dan nilai, dapat ditulis dengan </a:t>
            </a:r>
            <a:r>
              <a:rPr lang="id-ID" sz="3500" dirty="0" smtClean="0"/>
              <a:t>(name</a:t>
            </a:r>
            <a:r>
              <a:rPr lang="id-ID" sz="3500" dirty="0"/>
              <a:t>=”value</a:t>
            </a:r>
            <a:r>
              <a:rPr lang="id-ID" sz="3500" dirty="0" smtClean="0"/>
              <a:t>”). </a:t>
            </a:r>
            <a:r>
              <a:rPr lang="id-ID" sz="3500" dirty="0"/>
              <a:t>penulisan nilai/value diapit oleh dua tanda kutip (bisa digunakan kutip satu atau kutip </a:t>
            </a:r>
            <a:r>
              <a:rPr lang="id-ID" sz="3500" dirty="0" smtClean="0"/>
              <a:t>dua).</a:t>
            </a:r>
          </a:p>
          <a:p>
            <a:pPr algn="just"/>
            <a:r>
              <a:rPr lang="id-ID" sz="3500" dirty="0"/>
              <a:t> </a:t>
            </a:r>
            <a:r>
              <a:rPr lang="id-ID" sz="3500" dirty="0" smtClean="0"/>
              <a:t>      Penulisan </a:t>
            </a:r>
            <a:r>
              <a:rPr lang="id-ID" sz="3500" dirty="0"/>
              <a:t>atribut pada HTML diawali dengan penulisan tag, </a:t>
            </a:r>
            <a:r>
              <a:rPr lang="id-ID" sz="3500" dirty="0" smtClean="0"/>
              <a:t>di dalam </a:t>
            </a:r>
            <a:r>
              <a:rPr lang="id-ID" sz="3500" dirty="0"/>
              <a:t>tag berikan atribut dan </a:t>
            </a:r>
            <a:r>
              <a:rPr lang="id-ID" sz="3500" dirty="0" smtClean="0"/>
              <a:t>elemen </a:t>
            </a:r>
            <a:r>
              <a:rPr lang="id-ID" sz="3500" dirty="0"/>
              <a:t>dari tag itu sendiri berikut contoh penulisan atribut pada HTML :</a:t>
            </a:r>
          </a:p>
        </p:txBody>
      </p:sp>
    </p:spTree>
    <p:extLst>
      <p:ext uri="{BB962C8B-B14F-4D97-AF65-F5344CB8AC3E}">
        <p14:creationId xmlns:p14="http://schemas.microsoft.com/office/powerpoint/2010/main" val="4042571710"/>
      </p:ext>
    </p:extLst>
  </p:cSld>
  <p:clrMapOvr>
    <a:masterClrMapping/>
  </p:clrMapOvr>
  <p:transition spd="slow" advTm="2088">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down)">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smtClean="0"/>
              <a:t>Contoh Atribut</a:t>
            </a:r>
            <a:endParaRPr lang="en-US" sz="4400" dirty="0"/>
          </a:p>
        </p:txBody>
      </p:sp>
      <p:sp>
        <p:nvSpPr>
          <p:cNvPr id="23" name="テキスト プレースホルダー 10"/>
          <p:cNvSpPr>
            <a:spLocks noGrp="1"/>
          </p:cNvSpPr>
          <p:nvPr>
            <p:ph type="body" sz="quarter" idx="4294967295"/>
          </p:nvPr>
        </p:nvSpPr>
        <p:spPr>
          <a:xfrm>
            <a:off x="3022527" y="2479204"/>
            <a:ext cx="12673408" cy="7272808"/>
          </a:xfrm>
          <a:prstGeom prst="rect">
            <a:avLst/>
          </a:prstGeom>
        </p:spPr>
        <p:txBody>
          <a:bodyPr>
            <a:normAutofit/>
          </a:bodyPr>
          <a:lstStyle/>
          <a:p>
            <a:r>
              <a:rPr lang="en-US" sz="4000" dirty="0"/>
              <a:t>&lt;body&gt;</a:t>
            </a:r>
          </a:p>
          <a:p>
            <a:pPr algn="just"/>
            <a:r>
              <a:rPr lang="id-ID" sz="4000" dirty="0"/>
              <a:t>	</a:t>
            </a:r>
            <a:r>
              <a:rPr lang="en-US" sz="4000" dirty="0"/>
              <a:t>&lt;h2 </a:t>
            </a:r>
            <a:r>
              <a:rPr lang="en-US" sz="4000" dirty="0">
                <a:solidFill>
                  <a:srgbClr val="FF0000"/>
                </a:solidFill>
              </a:rPr>
              <a:t>align</a:t>
            </a:r>
            <a:r>
              <a:rPr lang="en-US" sz="4000" dirty="0"/>
              <a:t>="</a:t>
            </a:r>
            <a:r>
              <a:rPr lang="en-US" sz="4000" dirty="0">
                <a:solidFill>
                  <a:srgbClr val="FF0000"/>
                </a:solidFill>
              </a:rPr>
              <a:t>center</a:t>
            </a:r>
            <a:r>
              <a:rPr lang="en-US" sz="4000" dirty="0" smtClean="0"/>
              <a:t>"&gt;</a:t>
            </a:r>
            <a:r>
              <a:rPr lang="id-ID" sz="4000" dirty="0" smtClean="0"/>
              <a:t> </a:t>
            </a:r>
            <a:r>
              <a:rPr lang="en-US" sz="4000" dirty="0" err="1" smtClean="0"/>
              <a:t>Pengenalan</a:t>
            </a:r>
            <a:r>
              <a:rPr lang="en-US" sz="4000" dirty="0" smtClean="0"/>
              <a:t> </a:t>
            </a:r>
            <a:r>
              <a:rPr lang="en-US" sz="4000" dirty="0" err="1" smtClean="0"/>
              <a:t>atribut</a:t>
            </a:r>
            <a:r>
              <a:rPr lang="id-ID" sz="4000" dirty="0" smtClean="0"/>
              <a:t> </a:t>
            </a:r>
            <a:r>
              <a:rPr lang="en-US" sz="4000" dirty="0" smtClean="0"/>
              <a:t>HTML</a:t>
            </a:r>
            <a:r>
              <a:rPr lang="id-ID" sz="4000" dirty="0" smtClean="0"/>
              <a:t> 	</a:t>
            </a:r>
            <a:r>
              <a:rPr lang="en-US" sz="4000" dirty="0" smtClean="0"/>
              <a:t>&lt;/</a:t>
            </a:r>
            <a:r>
              <a:rPr lang="en-US" sz="4000" dirty="0"/>
              <a:t>h2&gt;</a:t>
            </a:r>
          </a:p>
          <a:p>
            <a:r>
              <a:rPr lang="en-US" sz="4000" dirty="0"/>
              <a:t>&lt;/body&gt;</a:t>
            </a:r>
            <a:endParaRPr lang="id-ID" sz="4000" dirty="0"/>
          </a:p>
          <a:p>
            <a:endParaRPr lang="id-ID" sz="4000" dirty="0"/>
          </a:p>
          <a:p>
            <a:r>
              <a:rPr lang="id-ID" sz="4000" dirty="0"/>
              <a:t>Perhatikan pada </a:t>
            </a:r>
            <a:r>
              <a:rPr lang="id-ID" sz="4000" dirty="0" smtClean="0"/>
              <a:t>script </a:t>
            </a:r>
            <a:r>
              <a:rPr lang="id-ID" sz="4000" dirty="0"/>
              <a:t>di atas : </a:t>
            </a:r>
          </a:p>
          <a:p>
            <a:r>
              <a:rPr lang="id-ID" sz="4000" b="1" dirty="0"/>
              <a:t>&lt;h2&gt; </a:t>
            </a:r>
            <a:r>
              <a:rPr lang="id-ID" sz="4000" dirty="0"/>
              <a:t>adalah tag heading 2</a:t>
            </a:r>
          </a:p>
          <a:p>
            <a:r>
              <a:rPr lang="id-ID" sz="4000" b="1" dirty="0"/>
              <a:t>align</a:t>
            </a:r>
            <a:r>
              <a:rPr lang="id-ID" sz="4000" dirty="0"/>
              <a:t> adalah nama dari </a:t>
            </a:r>
            <a:r>
              <a:rPr lang="id-ID" sz="4000" b="1" dirty="0"/>
              <a:t>atribut </a:t>
            </a:r>
          </a:p>
          <a:p>
            <a:r>
              <a:rPr lang="id-ID" sz="4000" b="1" dirty="0"/>
              <a:t>center</a:t>
            </a:r>
            <a:r>
              <a:rPr lang="id-ID" sz="4000" dirty="0"/>
              <a:t> adalah </a:t>
            </a:r>
            <a:r>
              <a:rPr lang="id-ID" sz="4000" b="1" dirty="0"/>
              <a:t>nilai/value</a:t>
            </a:r>
            <a:r>
              <a:rPr lang="id-ID" sz="4000" dirty="0"/>
              <a:t> dari </a:t>
            </a:r>
            <a:r>
              <a:rPr lang="id-ID" sz="4000" b="1" dirty="0"/>
              <a:t>atribut </a:t>
            </a:r>
          </a:p>
          <a:p>
            <a:r>
              <a:rPr lang="id-ID" sz="4000" dirty="0"/>
              <a:t>“Pengenalan atribut HTML” adalah </a:t>
            </a:r>
            <a:r>
              <a:rPr lang="id-ID" sz="4000" b="1" dirty="0" smtClean="0"/>
              <a:t>elemen</a:t>
            </a:r>
            <a:r>
              <a:rPr lang="id-ID" sz="4000" dirty="0" smtClean="0"/>
              <a:t> </a:t>
            </a:r>
            <a:r>
              <a:rPr lang="id-ID" sz="4000" dirty="0"/>
              <a:t>dari tag </a:t>
            </a:r>
            <a:r>
              <a:rPr lang="id-ID" sz="4000" b="1" dirty="0" smtClean="0"/>
              <a:t>h2</a:t>
            </a:r>
            <a:endParaRPr lang="id-ID" sz="4000" b="1" dirty="0"/>
          </a:p>
        </p:txBody>
      </p:sp>
    </p:spTree>
    <p:extLst>
      <p:ext uri="{BB962C8B-B14F-4D97-AF65-F5344CB8AC3E}">
        <p14:creationId xmlns:p14="http://schemas.microsoft.com/office/powerpoint/2010/main" val="3576007031"/>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テキスト プレースホルダー 9"/>
          <p:cNvSpPr txBox="1">
            <a:spLocks/>
          </p:cNvSpPr>
          <p:nvPr/>
        </p:nvSpPr>
        <p:spPr>
          <a:xfrm>
            <a:off x="1042560" y="1010333"/>
            <a:ext cx="7236550" cy="1159709"/>
          </a:xfrm>
          <a:prstGeom prst="rect">
            <a:avLst/>
          </a:prstGeom>
          <a:solidFill>
            <a:schemeClr val="accent4"/>
          </a:solidFill>
        </p:spPr>
        <p:txBody>
          <a:bodyPr vert="horz" lIns="163275" tIns="81638" rIns="163275" bIns="81638" rtlCol="0" anchor="ctr">
            <a:normAutofit/>
          </a:bodyPr>
          <a:lstStyle>
            <a:lvl1pPr marL="0" indent="0" algn="l" defTabSz="1632753" rtl="0" eaLnBrk="1" latinLnBrk="0" hangingPunct="1">
              <a:spcBef>
                <a:spcPct val="20000"/>
              </a:spcBef>
              <a:buFontTx/>
              <a:buNone/>
              <a:defRPr sz="3200" kern="1200" baseline="0">
                <a:solidFill>
                  <a:schemeClr val="bg1">
                    <a:lumMod val="85000"/>
                  </a:schemeClr>
                </a:solidFill>
                <a:latin typeface="Aleo-Bold" pitchFamily="34" charset="0"/>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a:r>
              <a:rPr lang="id-ID" sz="4000" dirty="0">
                <a:solidFill>
                  <a:schemeClr val="tx1"/>
                </a:solidFill>
              </a:rPr>
              <a:t>Heading </a:t>
            </a:r>
            <a:r>
              <a:rPr lang="id-ID" sz="4000" dirty="0" smtClean="0">
                <a:solidFill>
                  <a:schemeClr val="tx1"/>
                </a:solidFill>
              </a:rPr>
              <a:t>Pada </a:t>
            </a:r>
            <a:r>
              <a:rPr lang="id-ID" sz="4000" dirty="0">
                <a:solidFill>
                  <a:schemeClr val="tx1"/>
                </a:solidFill>
              </a:rPr>
              <a:t>HTML</a:t>
            </a:r>
            <a:endParaRPr lang="en-US" sz="4000" dirty="0">
              <a:solidFill>
                <a:schemeClr val="tx1"/>
              </a:solidFill>
            </a:endParaRPr>
          </a:p>
        </p:txBody>
      </p:sp>
      <p:sp>
        <p:nvSpPr>
          <p:cNvPr id="43" name="テキスト プレースホルダー 9"/>
          <p:cNvSpPr txBox="1">
            <a:spLocks/>
          </p:cNvSpPr>
          <p:nvPr/>
        </p:nvSpPr>
        <p:spPr>
          <a:xfrm rot="19368369">
            <a:off x="-1575945" y="1435108"/>
            <a:ext cx="5976664" cy="172763"/>
          </a:xfrm>
          <a:prstGeom prst="rect">
            <a:avLst/>
          </a:prstGeom>
          <a:solidFill>
            <a:schemeClr val="accent1"/>
          </a:solidFill>
          <a:ln>
            <a:noFill/>
          </a:ln>
        </p:spPr>
        <p:txBody>
          <a:bodyPr vert="horz" lIns="163275" tIns="81638" rIns="163275" bIns="81638" rtlCol="0" anchor="ctr">
            <a:normAutofit fontScale="25000" lnSpcReduction="20000"/>
          </a:bodyPr>
          <a:lstStyle>
            <a:lvl1pPr marL="0" indent="0" algn="l" defTabSz="1632753" rtl="0" eaLnBrk="1" latinLnBrk="0" hangingPunct="1">
              <a:spcBef>
                <a:spcPct val="20000"/>
              </a:spcBef>
              <a:buFontTx/>
              <a:buNone/>
              <a:defRPr sz="3200" kern="1200" baseline="0">
                <a:solidFill>
                  <a:schemeClr val="bg1">
                    <a:lumMod val="85000"/>
                  </a:schemeClr>
                </a:solidFill>
                <a:latin typeface="Aleo-Bold" pitchFamily="34" charset="0"/>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a:endParaRPr lang="en-US" sz="4400" dirty="0">
              <a:solidFill>
                <a:schemeClr val="tx1"/>
              </a:solidFill>
            </a:endParaRPr>
          </a:p>
        </p:txBody>
      </p:sp>
      <p:sp>
        <p:nvSpPr>
          <p:cNvPr id="44" name="テキスト プレースホルダー 9"/>
          <p:cNvSpPr txBox="1">
            <a:spLocks/>
          </p:cNvSpPr>
          <p:nvPr/>
        </p:nvSpPr>
        <p:spPr>
          <a:xfrm rot="19908639">
            <a:off x="-1333958" y="1120210"/>
            <a:ext cx="5976664" cy="172763"/>
          </a:xfrm>
          <a:prstGeom prst="rect">
            <a:avLst/>
          </a:prstGeom>
          <a:solidFill>
            <a:schemeClr val="accent3">
              <a:lumMod val="75000"/>
            </a:schemeClr>
          </a:solidFill>
          <a:ln>
            <a:noFill/>
          </a:ln>
        </p:spPr>
        <p:txBody>
          <a:bodyPr vert="horz" lIns="163275" tIns="81638" rIns="163275" bIns="81638" rtlCol="0" anchor="ctr">
            <a:normAutofit fontScale="25000" lnSpcReduction="20000"/>
          </a:bodyPr>
          <a:lstStyle>
            <a:lvl1pPr marL="0" indent="0" algn="l" defTabSz="1632753" rtl="0" eaLnBrk="1" latinLnBrk="0" hangingPunct="1">
              <a:spcBef>
                <a:spcPct val="20000"/>
              </a:spcBef>
              <a:buFontTx/>
              <a:buNone/>
              <a:defRPr sz="3200" kern="1200" baseline="0">
                <a:solidFill>
                  <a:schemeClr val="bg1">
                    <a:lumMod val="85000"/>
                  </a:schemeClr>
                </a:solidFill>
                <a:latin typeface="Aleo-Bold" pitchFamily="34" charset="0"/>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a:endParaRPr lang="en-US" sz="4400" dirty="0">
              <a:solidFill>
                <a:schemeClr val="tx1"/>
              </a:solidFill>
            </a:endParaRPr>
          </a:p>
        </p:txBody>
      </p:sp>
      <p:sp>
        <p:nvSpPr>
          <p:cNvPr id="27" name="テキスト プレースホルダー 10"/>
          <p:cNvSpPr>
            <a:spLocks noGrp="1"/>
          </p:cNvSpPr>
          <p:nvPr>
            <p:ph type="body" sz="quarter" idx="4294967295"/>
          </p:nvPr>
        </p:nvSpPr>
        <p:spPr>
          <a:xfrm>
            <a:off x="7415014" y="2767236"/>
            <a:ext cx="9361040" cy="6768752"/>
          </a:xfrm>
          <a:prstGeom prst="rect">
            <a:avLst/>
          </a:prstGeom>
        </p:spPr>
        <p:txBody>
          <a:bodyPr>
            <a:noAutofit/>
          </a:bodyPr>
          <a:lstStyle/>
          <a:p>
            <a:pPr algn="just"/>
            <a:r>
              <a:rPr lang="id-ID" sz="4000" dirty="0"/>
              <a:t> </a:t>
            </a:r>
            <a:r>
              <a:rPr lang="id-ID" sz="4000" dirty="0" smtClean="0"/>
              <a:t>       </a:t>
            </a:r>
            <a:r>
              <a:rPr lang="id-ID" sz="4000" smtClean="0"/>
              <a:t>Heading merupakan </a:t>
            </a:r>
            <a:r>
              <a:rPr lang="id-ID" sz="4000" dirty="0"/>
              <a:t>tag HTML yang berfungsi untuk menunjukkan bagian penting pada halaman web. </a:t>
            </a:r>
            <a:r>
              <a:rPr lang="id-ID" sz="4000" dirty="0" smtClean="0"/>
              <a:t>elemen </a:t>
            </a:r>
            <a:r>
              <a:rPr lang="id-ID" sz="4000" dirty="0"/>
              <a:t>tag heading ini memiliki 6 tingkatan yang berurutan </a:t>
            </a:r>
            <a:r>
              <a:rPr lang="id-ID" sz="4000" dirty="0" smtClean="0"/>
              <a:t>yaitu &lt;h1</a:t>
            </a:r>
            <a:r>
              <a:rPr lang="id-ID" sz="4000" dirty="0"/>
              <a:t>&gt;,&lt;h2&gt;,&lt;h3&gt;,&lt;h4&gt;,&lt;h5&gt;,&lt;h6&gt; yang bisa digunakan untuk menambah ke struktur halaman web. perbedaan masing-masing heading yaitu besar hingga kecil teks.</a:t>
            </a:r>
          </a:p>
        </p:txBody>
      </p:sp>
    </p:spTree>
    <p:extLst>
      <p:ext uri="{BB962C8B-B14F-4D97-AF65-F5344CB8AC3E}">
        <p14:creationId xmlns:p14="http://schemas.microsoft.com/office/powerpoint/2010/main" val="1913324136"/>
      </p:ext>
    </p:extLst>
  </p:cSld>
  <p:clrMapOvr>
    <a:masterClrMapping/>
  </p:clrMapOvr>
  <p:transition spd="slow" advTm="2088">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down)">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smtClean="0"/>
              <a:t>Contoh Heading</a:t>
            </a:r>
            <a:endParaRPr lang="en-US" sz="4400" dirty="0"/>
          </a:p>
        </p:txBody>
      </p:sp>
      <p:sp>
        <p:nvSpPr>
          <p:cNvPr id="23" name="テキスト プレースホルダー 10"/>
          <p:cNvSpPr>
            <a:spLocks noGrp="1"/>
          </p:cNvSpPr>
          <p:nvPr>
            <p:ph type="body" sz="quarter" idx="4294967295"/>
          </p:nvPr>
        </p:nvSpPr>
        <p:spPr>
          <a:xfrm>
            <a:off x="3022527" y="2263180"/>
            <a:ext cx="12673408" cy="7488832"/>
          </a:xfrm>
          <a:prstGeom prst="rect">
            <a:avLst/>
          </a:prstGeom>
        </p:spPr>
        <p:txBody>
          <a:bodyPr>
            <a:normAutofit fontScale="92500" lnSpcReduction="10000"/>
          </a:bodyPr>
          <a:lstStyle/>
          <a:p>
            <a:r>
              <a:rPr lang="id-ID" dirty="0"/>
              <a:t>&lt;!DOCTYPE html&gt;</a:t>
            </a:r>
          </a:p>
          <a:p>
            <a:r>
              <a:rPr lang="id-ID" dirty="0"/>
              <a:t>&lt;html&gt;</a:t>
            </a:r>
          </a:p>
          <a:p>
            <a:r>
              <a:rPr lang="id-ID" dirty="0"/>
              <a:t>&lt;head&gt;</a:t>
            </a:r>
          </a:p>
          <a:p>
            <a:r>
              <a:rPr lang="id-ID" dirty="0"/>
              <a:t>	&lt;title&gt;&lt;/title&gt;</a:t>
            </a:r>
          </a:p>
          <a:p>
            <a:r>
              <a:rPr lang="id-ID" dirty="0"/>
              <a:t>&lt;/head&gt;</a:t>
            </a:r>
          </a:p>
          <a:p>
            <a:r>
              <a:rPr lang="id-ID" dirty="0"/>
              <a:t>&lt;body&gt;</a:t>
            </a:r>
          </a:p>
          <a:p>
            <a:pPr marL="400050" lvl="1" indent="0">
              <a:buNone/>
            </a:pPr>
            <a:r>
              <a:rPr lang="id-ID" sz="3200" dirty="0">
                <a:solidFill>
                  <a:srgbClr val="FF0000"/>
                </a:solidFill>
              </a:rPr>
              <a:t>&lt;h1&gt;ini adalah heading 1&lt;/h1&gt;</a:t>
            </a:r>
          </a:p>
          <a:p>
            <a:pPr marL="400050" lvl="1" indent="0">
              <a:buNone/>
            </a:pPr>
            <a:r>
              <a:rPr lang="id-ID" sz="3200" dirty="0">
                <a:solidFill>
                  <a:srgbClr val="FF0000"/>
                </a:solidFill>
              </a:rPr>
              <a:t>&lt;h2&gt;ini adalah heading 2&lt;/h2&gt;</a:t>
            </a:r>
          </a:p>
          <a:p>
            <a:pPr marL="400050" lvl="1" indent="0">
              <a:buNone/>
            </a:pPr>
            <a:r>
              <a:rPr lang="id-ID" sz="3200" dirty="0">
                <a:solidFill>
                  <a:srgbClr val="FF0000"/>
                </a:solidFill>
              </a:rPr>
              <a:t>&lt;h3&gt;ini adalah heading 3&lt;/h3&gt;</a:t>
            </a:r>
          </a:p>
          <a:p>
            <a:pPr marL="400050" lvl="1" indent="0">
              <a:buNone/>
            </a:pPr>
            <a:r>
              <a:rPr lang="id-ID" sz="3200" dirty="0">
                <a:solidFill>
                  <a:srgbClr val="FF0000"/>
                </a:solidFill>
              </a:rPr>
              <a:t>&lt;h4&gt;ini adalah heading 4&lt;/h4&gt;</a:t>
            </a:r>
          </a:p>
          <a:p>
            <a:pPr marL="400050" lvl="1" indent="0">
              <a:buNone/>
            </a:pPr>
            <a:r>
              <a:rPr lang="id-ID" sz="3200" dirty="0">
                <a:solidFill>
                  <a:srgbClr val="FF0000"/>
                </a:solidFill>
              </a:rPr>
              <a:t>&lt;h5&gt;ini adalah heading 5&lt;/h5&gt;</a:t>
            </a:r>
          </a:p>
          <a:p>
            <a:pPr marL="400050" lvl="1" indent="0">
              <a:buNone/>
            </a:pPr>
            <a:r>
              <a:rPr lang="id-ID" sz="3200" dirty="0">
                <a:solidFill>
                  <a:srgbClr val="FF0000"/>
                </a:solidFill>
              </a:rPr>
              <a:t>&lt;h6&gt;ini adalah heading 6&lt;/h6&gt;</a:t>
            </a:r>
          </a:p>
          <a:p>
            <a:r>
              <a:rPr lang="id-ID" dirty="0"/>
              <a:t>&lt;/body&gt;</a:t>
            </a:r>
          </a:p>
          <a:p>
            <a:r>
              <a:rPr lang="id-ID" dirty="0"/>
              <a:t>&lt;/html</a:t>
            </a:r>
            <a:r>
              <a:rPr lang="id-ID" dirty="0" smtClean="0"/>
              <a:t>&gt;</a:t>
            </a:r>
            <a:endParaRPr lang="id-ID" dirty="0"/>
          </a:p>
        </p:txBody>
      </p:sp>
    </p:spTree>
    <p:extLst>
      <p:ext uri="{BB962C8B-B14F-4D97-AF65-F5344CB8AC3E}">
        <p14:creationId xmlns:p14="http://schemas.microsoft.com/office/powerpoint/2010/main" val="1716115510"/>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a:xfrm>
            <a:off x="4390678" y="627983"/>
            <a:ext cx="13681520" cy="987125"/>
          </a:xfrm>
        </p:spPr>
        <p:txBody>
          <a:bodyPr/>
          <a:lstStyle/>
          <a:p>
            <a:r>
              <a:rPr lang="id-ID" sz="5400" dirty="0" smtClean="0"/>
              <a:t>Pemrograman Web</a:t>
            </a:r>
            <a:endParaRPr lang="en-US" sz="5400" dirty="0">
              <a:solidFill>
                <a:schemeClr val="accent1"/>
              </a:solidFill>
            </a:endParaRPr>
          </a:p>
        </p:txBody>
      </p:sp>
      <p:sp>
        <p:nvSpPr>
          <p:cNvPr id="10" name="テキスト プレースホルダー 9"/>
          <p:cNvSpPr>
            <a:spLocks noGrp="1"/>
          </p:cNvSpPr>
          <p:nvPr>
            <p:ph type="body" sz="quarter" idx="15"/>
          </p:nvPr>
        </p:nvSpPr>
        <p:spPr/>
        <p:txBody>
          <a:bodyPr>
            <a:normAutofit/>
          </a:bodyPr>
          <a:lstStyle/>
          <a:p>
            <a:r>
              <a:rPr lang="id-ID" dirty="0">
                <a:solidFill>
                  <a:schemeClr val="tx1"/>
                </a:solidFill>
              </a:rPr>
              <a:t>Apa itu pemrograman web</a:t>
            </a:r>
            <a:r>
              <a:rPr lang="id-ID" dirty="0" smtClean="0">
                <a:solidFill>
                  <a:schemeClr val="tx1"/>
                </a:solidFill>
              </a:rPr>
              <a:t>???</a:t>
            </a:r>
            <a:endParaRPr lang="id-ID" dirty="0">
              <a:solidFill>
                <a:schemeClr val="tx1"/>
              </a:solidFill>
            </a:endParaRPr>
          </a:p>
        </p:txBody>
      </p:sp>
      <p:sp>
        <p:nvSpPr>
          <p:cNvPr id="15" name="Text Placeholder 14"/>
          <p:cNvSpPr>
            <a:spLocks noGrp="1"/>
          </p:cNvSpPr>
          <p:nvPr>
            <p:ph type="body" sz="quarter" idx="14"/>
          </p:nvPr>
        </p:nvSpPr>
        <p:spPr/>
        <p:txBody>
          <a:bodyPr/>
          <a:lstStyle/>
          <a:p>
            <a:endParaRPr lang="en-US" dirty="0"/>
          </a:p>
        </p:txBody>
      </p:sp>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
        <p:nvSpPr>
          <p:cNvPr id="12" name="テキスト プレースホルダー 10"/>
          <p:cNvSpPr txBox="1">
            <a:spLocks/>
          </p:cNvSpPr>
          <p:nvPr/>
        </p:nvSpPr>
        <p:spPr>
          <a:xfrm>
            <a:off x="7991078" y="3703340"/>
            <a:ext cx="9145016" cy="4752528"/>
          </a:xfrm>
          <a:prstGeom prst="rect">
            <a:avLst/>
          </a:prstGeom>
        </p:spPr>
        <p:txBody>
          <a:bodyPr vert="horz" lIns="163275" tIns="81638" rIns="163275" bIns="81638" rtlCol="0">
            <a:normAutofit/>
          </a:bodyPr>
          <a:lstStyle>
            <a:lvl1pPr marL="0" indent="0" algn="l" defTabSz="1632753" rtl="0" eaLnBrk="1" latinLnBrk="0" hangingPunct="1">
              <a:spcBef>
                <a:spcPct val="20000"/>
              </a:spcBef>
              <a:buFontTx/>
              <a:buNone/>
              <a:defRPr sz="3200" kern="1200" baseline="0">
                <a:solidFill>
                  <a:schemeClr val="tx1"/>
                </a:solidFill>
                <a:latin typeface="+mn-lt"/>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endParaRPr lang="id-ID" dirty="0" smtClean="0"/>
          </a:p>
          <a:p>
            <a:pPr algn="just"/>
            <a:r>
              <a:rPr lang="id-ID" dirty="0"/>
              <a:t>	Pemrograman web adalah pembuatan web  program dengan menggunakan bahasa skrip yang akan menghasilkan sebuah web yang dapat diakses pada web browser. </a:t>
            </a:r>
          </a:p>
        </p:txBody>
      </p:sp>
    </p:spTree>
    <p:extLst>
      <p:ext uri="{BB962C8B-B14F-4D97-AF65-F5344CB8AC3E}">
        <p14:creationId xmlns:p14="http://schemas.microsoft.com/office/powerpoint/2010/main" val="3078776323"/>
      </p:ext>
    </p:extLst>
  </p:cSld>
  <p:clrMapOvr>
    <a:masterClrMapping/>
  </p:clrMapOvr>
  <mc:AlternateContent xmlns:mc="http://schemas.openxmlformats.org/markup-compatibility/2006" xmlns:p14="http://schemas.microsoft.com/office/powerpoint/2010/main">
    <mc:Choice Requires="p14">
      <p:transition spd="slow" p14:dur="900" advTm="5843">
        <p14:warp dir="in"/>
      </p:transition>
    </mc:Choice>
    <mc:Fallback xmlns="">
      <p:transition spd="slow" advTm="584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smtClean="0"/>
              <a:t>Paragraf </a:t>
            </a:r>
            <a:endParaRPr lang="en-US" sz="4400" dirty="0"/>
          </a:p>
        </p:txBody>
      </p:sp>
      <p:sp>
        <p:nvSpPr>
          <p:cNvPr id="23" name="テキスト プレースホルダー 10"/>
          <p:cNvSpPr>
            <a:spLocks noGrp="1"/>
          </p:cNvSpPr>
          <p:nvPr>
            <p:ph type="body" sz="quarter" idx="4294967295"/>
          </p:nvPr>
        </p:nvSpPr>
        <p:spPr>
          <a:xfrm>
            <a:off x="3022527" y="2479204"/>
            <a:ext cx="12673408" cy="7272808"/>
          </a:xfrm>
          <a:prstGeom prst="rect">
            <a:avLst/>
          </a:prstGeom>
        </p:spPr>
        <p:txBody>
          <a:bodyPr>
            <a:normAutofit lnSpcReduction="10000"/>
          </a:bodyPr>
          <a:lstStyle/>
          <a:p>
            <a:pPr algn="just"/>
            <a:r>
              <a:rPr lang="id-ID" sz="4000" dirty="0" smtClean="0"/>
              <a:t>      </a:t>
            </a:r>
            <a:r>
              <a:rPr lang="id-ID" sz="4000" dirty="0"/>
              <a:t>P</a:t>
            </a:r>
            <a:r>
              <a:rPr lang="fi-FI" sz="4000" dirty="0" smtClean="0"/>
              <a:t>aragraf </a:t>
            </a:r>
            <a:r>
              <a:rPr lang="fi-FI" sz="4000" dirty="0"/>
              <a:t>disini merupakan suatu tag</a:t>
            </a:r>
            <a:r>
              <a:rPr lang="id-ID" sz="4000" dirty="0"/>
              <a:t> untuk membuat penulisan dalam bentuk paragraf.</a:t>
            </a:r>
          </a:p>
          <a:p>
            <a:pPr algn="just"/>
            <a:endParaRPr lang="id-ID" sz="4000" dirty="0"/>
          </a:p>
          <a:p>
            <a:pPr marL="571500" indent="-571500" algn="just">
              <a:buFont typeface="Arial" pitchFamily="34" charset="0"/>
              <a:buChar char="•"/>
            </a:pPr>
            <a:r>
              <a:rPr lang="id-ID" sz="4000" dirty="0"/>
              <a:t>Membuat paragraf rata kiri menggunakan &lt;p align=”left”&gt; .. isi paragraph &lt;/p&gt;</a:t>
            </a:r>
          </a:p>
          <a:p>
            <a:pPr marL="571500" indent="-571500" algn="just">
              <a:buFont typeface="Arial" pitchFamily="34" charset="0"/>
              <a:buChar char="•"/>
            </a:pPr>
            <a:r>
              <a:rPr lang="id-ID" sz="4000" dirty="0"/>
              <a:t>Membuat paragraf rata kanan menggunakan &lt;p align=”right”&gt; .. isi paragraph &lt;/p&gt;</a:t>
            </a:r>
          </a:p>
          <a:p>
            <a:pPr marL="571500" indent="-571500" algn="just">
              <a:buFont typeface="Arial" pitchFamily="34" charset="0"/>
              <a:buChar char="•"/>
            </a:pPr>
            <a:r>
              <a:rPr lang="id-ID" sz="4000" dirty="0"/>
              <a:t>Membuat paragraf rata tengah menggunakan &lt;p align=”center”&gt; .. isi paragraph &lt;/p&gt;</a:t>
            </a:r>
          </a:p>
          <a:p>
            <a:pPr marL="571500" indent="-571500" algn="just">
              <a:buFont typeface="Arial" pitchFamily="34" charset="0"/>
              <a:buChar char="•"/>
            </a:pPr>
            <a:r>
              <a:rPr lang="id-ID" sz="4000" dirty="0"/>
              <a:t>Membuat paragraf rata kiri kanan menggunaan &lt;p align=”justify”&gt; .. isi paragraph &lt;/p&gt;</a:t>
            </a:r>
          </a:p>
          <a:p>
            <a:endParaRPr lang="id-ID" sz="4000" dirty="0"/>
          </a:p>
        </p:txBody>
      </p:sp>
    </p:spTree>
    <p:extLst>
      <p:ext uri="{BB962C8B-B14F-4D97-AF65-F5344CB8AC3E}">
        <p14:creationId xmlns:p14="http://schemas.microsoft.com/office/powerpoint/2010/main" val="1958156915"/>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smtClean="0"/>
              <a:t>Contoh Skrip</a:t>
            </a:r>
            <a:endParaRPr lang="en-US" sz="4400" dirty="0"/>
          </a:p>
        </p:txBody>
      </p:sp>
      <p:sp>
        <p:nvSpPr>
          <p:cNvPr id="23" name="テキスト プレースホルダー 10"/>
          <p:cNvSpPr>
            <a:spLocks noGrp="1"/>
          </p:cNvSpPr>
          <p:nvPr>
            <p:ph type="body" sz="quarter" idx="4294967295"/>
          </p:nvPr>
        </p:nvSpPr>
        <p:spPr>
          <a:xfrm>
            <a:off x="3022527" y="2119164"/>
            <a:ext cx="12673408" cy="7632848"/>
          </a:xfrm>
          <a:prstGeom prst="rect">
            <a:avLst/>
          </a:prstGeom>
        </p:spPr>
        <p:txBody>
          <a:bodyPr>
            <a:normAutofit fontScale="77500" lnSpcReduction="20000"/>
          </a:bodyPr>
          <a:lstStyle/>
          <a:p>
            <a:pPr algn="just"/>
            <a:r>
              <a:rPr lang="id-ID" sz="4100" dirty="0"/>
              <a:t>&lt;!DOCTYPE html&gt;</a:t>
            </a:r>
          </a:p>
          <a:p>
            <a:pPr algn="just"/>
            <a:r>
              <a:rPr lang="id-ID" sz="4100" dirty="0"/>
              <a:t>&lt;html&gt;</a:t>
            </a:r>
          </a:p>
          <a:p>
            <a:pPr algn="just"/>
            <a:r>
              <a:rPr lang="id-ID" sz="4100" dirty="0"/>
              <a:t>&lt;head&gt;</a:t>
            </a:r>
          </a:p>
          <a:p>
            <a:pPr algn="just"/>
            <a:r>
              <a:rPr lang="id-ID" sz="4100" dirty="0"/>
              <a:t>	&lt;</a:t>
            </a:r>
            <a:r>
              <a:rPr lang="id-ID" sz="4100" dirty="0" smtClean="0"/>
              <a:t>title&gt;Belajar Membuat Paragraf</a:t>
            </a:r>
            <a:r>
              <a:rPr lang="id-ID" sz="4100" dirty="0"/>
              <a:t>&lt;/title&gt;</a:t>
            </a:r>
          </a:p>
          <a:p>
            <a:pPr algn="just"/>
            <a:r>
              <a:rPr lang="id-ID" sz="4100" dirty="0"/>
              <a:t>&lt;/head&gt;</a:t>
            </a:r>
          </a:p>
          <a:p>
            <a:pPr algn="just"/>
            <a:r>
              <a:rPr lang="id-ID" sz="4100" dirty="0"/>
              <a:t>&lt;body&gt;</a:t>
            </a:r>
          </a:p>
          <a:p>
            <a:pPr algn="just"/>
            <a:r>
              <a:rPr lang="id-ID" sz="4100" dirty="0"/>
              <a:t>	</a:t>
            </a:r>
            <a:r>
              <a:rPr lang="id-ID" sz="4100" dirty="0">
                <a:solidFill>
                  <a:srgbClr val="FF0000"/>
                </a:solidFill>
              </a:rPr>
              <a:t>&lt;p align="left"&gt;1. ini merupakan penulisan paragraf rata kiri dalam dokument HTML&lt;/p&gt;</a:t>
            </a:r>
          </a:p>
          <a:p>
            <a:pPr algn="just"/>
            <a:r>
              <a:rPr lang="id-ID" sz="4100" dirty="0">
                <a:solidFill>
                  <a:srgbClr val="FF0000"/>
                </a:solidFill>
              </a:rPr>
              <a:t>	&lt;p align="right"&gt;2. ini merupakan penulisan paragraf rata kanan dalam dokument HTML&lt;/p&gt;</a:t>
            </a:r>
          </a:p>
          <a:p>
            <a:pPr algn="just"/>
            <a:r>
              <a:rPr lang="id-ID" sz="4100" dirty="0">
                <a:solidFill>
                  <a:srgbClr val="FF0000"/>
                </a:solidFill>
              </a:rPr>
              <a:t>	&lt;p align="center"&gt;3. ini merupakan penulisan paragraf rata tengah dalam dokument HTML&lt;/p&gt;</a:t>
            </a:r>
          </a:p>
          <a:p>
            <a:pPr algn="just"/>
            <a:r>
              <a:rPr lang="id-ID" sz="4100" dirty="0">
                <a:solidFill>
                  <a:srgbClr val="FF0000"/>
                </a:solidFill>
              </a:rPr>
              <a:t>	&lt;p align="justify"&gt;4. ini merupakan penulisan paragraf rata kiri kanan dalam dokument HTML&lt;/p&gt;</a:t>
            </a:r>
          </a:p>
          <a:p>
            <a:pPr algn="just"/>
            <a:r>
              <a:rPr lang="id-ID" sz="4100" dirty="0"/>
              <a:t>&lt;/body&gt;</a:t>
            </a:r>
          </a:p>
          <a:p>
            <a:pPr algn="just"/>
            <a:r>
              <a:rPr lang="id-ID" sz="4100" dirty="0"/>
              <a:t>&lt;/html&gt;</a:t>
            </a:r>
          </a:p>
          <a:p>
            <a:endParaRPr lang="id-ID" sz="4000" dirty="0"/>
          </a:p>
        </p:txBody>
      </p:sp>
    </p:spTree>
    <p:extLst>
      <p:ext uri="{BB962C8B-B14F-4D97-AF65-F5344CB8AC3E}">
        <p14:creationId xmlns:p14="http://schemas.microsoft.com/office/powerpoint/2010/main" val="2690581194"/>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テキスト プレースホルダー 9"/>
          <p:cNvSpPr txBox="1">
            <a:spLocks/>
          </p:cNvSpPr>
          <p:nvPr/>
        </p:nvSpPr>
        <p:spPr>
          <a:xfrm>
            <a:off x="1042560" y="1010333"/>
            <a:ext cx="7236550" cy="1159709"/>
          </a:xfrm>
          <a:prstGeom prst="rect">
            <a:avLst/>
          </a:prstGeom>
          <a:solidFill>
            <a:schemeClr val="accent4"/>
          </a:solidFill>
        </p:spPr>
        <p:txBody>
          <a:bodyPr vert="horz" lIns="163275" tIns="81638" rIns="163275" bIns="81638" rtlCol="0" anchor="ctr">
            <a:normAutofit/>
          </a:bodyPr>
          <a:lstStyle>
            <a:lvl1pPr marL="0" indent="0" algn="l" defTabSz="1632753" rtl="0" eaLnBrk="1" latinLnBrk="0" hangingPunct="1">
              <a:spcBef>
                <a:spcPct val="20000"/>
              </a:spcBef>
              <a:buFontTx/>
              <a:buNone/>
              <a:defRPr sz="3200" kern="1200" baseline="0">
                <a:solidFill>
                  <a:schemeClr val="bg1">
                    <a:lumMod val="85000"/>
                  </a:schemeClr>
                </a:solidFill>
                <a:latin typeface="Aleo-Bold" pitchFamily="34" charset="0"/>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a:r>
              <a:rPr lang="id-ID" sz="4000" dirty="0" smtClean="0">
                <a:solidFill>
                  <a:schemeClr val="tx1"/>
                </a:solidFill>
              </a:rPr>
              <a:t>Format Pada HTML</a:t>
            </a:r>
            <a:endParaRPr lang="en-US" sz="4000" dirty="0">
              <a:solidFill>
                <a:schemeClr val="tx1"/>
              </a:solidFill>
            </a:endParaRPr>
          </a:p>
        </p:txBody>
      </p:sp>
      <p:sp>
        <p:nvSpPr>
          <p:cNvPr id="43" name="テキスト プレースホルダー 9"/>
          <p:cNvSpPr txBox="1">
            <a:spLocks/>
          </p:cNvSpPr>
          <p:nvPr/>
        </p:nvSpPr>
        <p:spPr>
          <a:xfrm rot="19368369">
            <a:off x="-1575945" y="1435108"/>
            <a:ext cx="5976664" cy="172763"/>
          </a:xfrm>
          <a:prstGeom prst="rect">
            <a:avLst/>
          </a:prstGeom>
          <a:solidFill>
            <a:schemeClr val="accent1"/>
          </a:solidFill>
          <a:ln>
            <a:noFill/>
          </a:ln>
        </p:spPr>
        <p:txBody>
          <a:bodyPr vert="horz" lIns="163275" tIns="81638" rIns="163275" bIns="81638" rtlCol="0" anchor="ctr">
            <a:normAutofit fontScale="25000" lnSpcReduction="20000"/>
          </a:bodyPr>
          <a:lstStyle>
            <a:lvl1pPr marL="0" indent="0" algn="l" defTabSz="1632753" rtl="0" eaLnBrk="1" latinLnBrk="0" hangingPunct="1">
              <a:spcBef>
                <a:spcPct val="20000"/>
              </a:spcBef>
              <a:buFontTx/>
              <a:buNone/>
              <a:defRPr sz="3200" kern="1200" baseline="0">
                <a:solidFill>
                  <a:schemeClr val="bg1">
                    <a:lumMod val="85000"/>
                  </a:schemeClr>
                </a:solidFill>
                <a:latin typeface="Aleo-Bold" pitchFamily="34" charset="0"/>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a:endParaRPr lang="en-US" sz="4400" dirty="0">
              <a:solidFill>
                <a:schemeClr val="tx1"/>
              </a:solidFill>
            </a:endParaRPr>
          </a:p>
        </p:txBody>
      </p:sp>
      <p:sp>
        <p:nvSpPr>
          <p:cNvPr id="44" name="テキスト プレースホルダー 9"/>
          <p:cNvSpPr txBox="1">
            <a:spLocks/>
          </p:cNvSpPr>
          <p:nvPr/>
        </p:nvSpPr>
        <p:spPr>
          <a:xfrm rot="19908639">
            <a:off x="-1333958" y="1120210"/>
            <a:ext cx="5976664" cy="172763"/>
          </a:xfrm>
          <a:prstGeom prst="rect">
            <a:avLst/>
          </a:prstGeom>
          <a:solidFill>
            <a:schemeClr val="accent3">
              <a:lumMod val="75000"/>
            </a:schemeClr>
          </a:solidFill>
          <a:ln>
            <a:noFill/>
          </a:ln>
        </p:spPr>
        <p:txBody>
          <a:bodyPr vert="horz" lIns="163275" tIns="81638" rIns="163275" bIns="81638" rtlCol="0" anchor="ctr">
            <a:normAutofit fontScale="25000" lnSpcReduction="20000"/>
          </a:bodyPr>
          <a:lstStyle>
            <a:lvl1pPr marL="0" indent="0" algn="l" defTabSz="1632753" rtl="0" eaLnBrk="1" latinLnBrk="0" hangingPunct="1">
              <a:spcBef>
                <a:spcPct val="20000"/>
              </a:spcBef>
              <a:buFontTx/>
              <a:buNone/>
              <a:defRPr sz="3200" kern="1200" baseline="0">
                <a:solidFill>
                  <a:schemeClr val="bg1">
                    <a:lumMod val="85000"/>
                  </a:schemeClr>
                </a:solidFill>
                <a:latin typeface="Aleo-Bold" pitchFamily="34" charset="0"/>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a:endParaRPr lang="en-US" sz="4400" dirty="0">
              <a:solidFill>
                <a:schemeClr val="tx1"/>
              </a:solidFill>
            </a:endParaRPr>
          </a:p>
        </p:txBody>
      </p:sp>
      <p:sp>
        <p:nvSpPr>
          <p:cNvPr id="27" name="テキスト プレースホルダー 10"/>
          <p:cNvSpPr>
            <a:spLocks noGrp="1"/>
          </p:cNvSpPr>
          <p:nvPr>
            <p:ph type="body" sz="quarter" idx="4294967295"/>
          </p:nvPr>
        </p:nvSpPr>
        <p:spPr>
          <a:xfrm>
            <a:off x="7415014" y="2767236"/>
            <a:ext cx="9361040" cy="6768752"/>
          </a:xfrm>
          <a:prstGeom prst="rect">
            <a:avLst/>
          </a:prstGeom>
        </p:spPr>
        <p:txBody>
          <a:bodyPr>
            <a:noAutofit/>
          </a:bodyPr>
          <a:lstStyle/>
          <a:p>
            <a:pPr algn="just"/>
            <a:r>
              <a:rPr lang="id-ID" sz="4000" dirty="0"/>
              <a:t>	Dalam penulisan HTML sangat sering menggunakan format text </a:t>
            </a:r>
            <a:r>
              <a:rPr lang="id-ID" sz="4000" dirty="0" smtClean="0"/>
              <a:t>di dalamnya</a:t>
            </a:r>
            <a:r>
              <a:rPr lang="id-ID" sz="4000" dirty="0"/>
              <a:t>. Baik </a:t>
            </a:r>
            <a:r>
              <a:rPr lang="id-ID" sz="4000" dirty="0" smtClean="0"/>
              <a:t>itu dalam </a:t>
            </a:r>
            <a:r>
              <a:rPr lang="id-ID" sz="4000" dirty="0"/>
              <a:t>penulisan judul, ataupun isi dari content/halaman website </a:t>
            </a:r>
            <a:r>
              <a:rPr lang="id-ID" sz="4000" dirty="0" smtClean="0"/>
              <a:t>itu sendiri</a:t>
            </a:r>
            <a:r>
              <a:rPr lang="id-ID" sz="4000" dirty="0"/>
              <a:t>.</a:t>
            </a:r>
          </a:p>
        </p:txBody>
      </p:sp>
    </p:spTree>
    <p:extLst>
      <p:ext uri="{BB962C8B-B14F-4D97-AF65-F5344CB8AC3E}">
        <p14:creationId xmlns:p14="http://schemas.microsoft.com/office/powerpoint/2010/main" val="2461067103"/>
      </p:ext>
    </p:extLst>
  </p:cSld>
  <p:clrMapOvr>
    <a:masterClrMapping/>
  </p:clrMapOvr>
  <p:transition spd="slow" advTm="2088">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down)">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a:t>F</a:t>
            </a:r>
            <a:r>
              <a:rPr lang="id-ID" sz="4400" dirty="0" smtClean="0"/>
              <a:t>ormat </a:t>
            </a:r>
            <a:r>
              <a:rPr lang="id-ID" sz="4400" dirty="0"/>
              <a:t>text yang sering digunanakan dalam HTML </a:t>
            </a:r>
            <a:endParaRPr lang="en-US" sz="4400" dirty="0">
              <a:solidFill>
                <a:schemeClr val="accent1"/>
              </a:solidFill>
            </a:endParaRPr>
          </a:p>
        </p:txBody>
      </p:sp>
      <p:pic>
        <p:nvPicPr>
          <p:cNvPr id="1026" name="Picture 2" descr="C:\Users\LENOVO\Pictures\Pictur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8630" y="2263180"/>
            <a:ext cx="12097344" cy="7331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4735418"/>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endParaRPr lang="en-US" sz="4400" dirty="0">
              <a:solidFill>
                <a:schemeClr val="accent1"/>
              </a:solidFill>
            </a:endParaRPr>
          </a:p>
        </p:txBody>
      </p:sp>
      <p:sp>
        <p:nvSpPr>
          <p:cNvPr id="23" name="テキスト プレースホルダー 10"/>
          <p:cNvSpPr>
            <a:spLocks noGrp="1"/>
          </p:cNvSpPr>
          <p:nvPr>
            <p:ph type="body" sz="quarter" idx="4294967295"/>
          </p:nvPr>
        </p:nvSpPr>
        <p:spPr>
          <a:xfrm>
            <a:off x="3022527" y="2479204"/>
            <a:ext cx="12673408" cy="7272808"/>
          </a:xfrm>
          <a:prstGeom prst="rect">
            <a:avLst/>
          </a:prstGeom>
        </p:spPr>
        <p:txBody>
          <a:bodyPr>
            <a:normAutofit fontScale="85000" lnSpcReduction="20000"/>
          </a:bodyPr>
          <a:lstStyle/>
          <a:p>
            <a:pPr algn="just"/>
            <a:r>
              <a:rPr lang="id-ID" sz="4000" dirty="0"/>
              <a:t>&lt;body&gt;</a:t>
            </a:r>
          </a:p>
          <a:p>
            <a:pPr algn="just"/>
            <a:r>
              <a:rPr lang="id-ID" sz="4000" dirty="0"/>
              <a:t>	</a:t>
            </a:r>
            <a:r>
              <a:rPr lang="id-ID" sz="4000" dirty="0">
                <a:solidFill>
                  <a:srgbClr val="FF0000"/>
                </a:solidFill>
              </a:rPr>
              <a:t>&lt;b&gt;format text bold/tebal&lt;/b&gt;&lt;br/&gt;</a:t>
            </a:r>
          </a:p>
          <a:p>
            <a:pPr algn="just"/>
            <a:r>
              <a:rPr lang="id-ID" sz="4000" dirty="0">
                <a:solidFill>
                  <a:srgbClr val="FF0000"/>
                </a:solidFill>
              </a:rPr>
              <a:t>	&lt;i&gt;format text italic/miring&lt;/i&gt;&lt;br/&gt;</a:t>
            </a:r>
          </a:p>
          <a:p>
            <a:pPr algn="just"/>
            <a:r>
              <a:rPr lang="id-ID" sz="4000" dirty="0">
                <a:solidFill>
                  <a:srgbClr val="FF0000"/>
                </a:solidFill>
              </a:rPr>
              <a:t>	&lt;u&gt;format text underline/garis bawah&lt;/u&gt;&lt;br/&gt;</a:t>
            </a:r>
          </a:p>
          <a:p>
            <a:pPr algn="just"/>
            <a:r>
              <a:rPr lang="id-ID" sz="4000" dirty="0">
                <a:solidFill>
                  <a:srgbClr val="FF0000"/>
                </a:solidFill>
              </a:rPr>
              <a:t>	&lt;small&gt;format text kecil&lt;/small&gt;&lt;br/&gt;</a:t>
            </a:r>
          </a:p>
          <a:p>
            <a:pPr algn="just"/>
            <a:r>
              <a:rPr lang="id-ID" sz="4000" dirty="0">
                <a:solidFill>
                  <a:srgbClr val="FF0000"/>
                </a:solidFill>
              </a:rPr>
              <a:t>	&lt;strong&gt;format text yang hampir sama dengan format bold&lt;/strong&gt;&lt;br/&gt;</a:t>
            </a:r>
          </a:p>
          <a:p>
            <a:pPr algn="just"/>
            <a:r>
              <a:rPr lang="id-ID" sz="4000" dirty="0">
                <a:solidFill>
                  <a:srgbClr val="FF0000"/>
                </a:solidFill>
              </a:rPr>
              <a:t>	&lt;sub&gt;format subscripted text&lt;/sub&gt;&lt;br/&gt;</a:t>
            </a:r>
          </a:p>
          <a:p>
            <a:pPr algn="just"/>
            <a:r>
              <a:rPr lang="id-ID" sz="4000" dirty="0">
                <a:solidFill>
                  <a:srgbClr val="FF0000"/>
                </a:solidFill>
              </a:rPr>
              <a:t>	&lt;sup&gt;format superscripted text&lt;/sup&gt;&lt;br/&gt;</a:t>
            </a:r>
          </a:p>
          <a:p>
            <a:pPr algn="just"/>
            <a:r>
              <a:rPr lang="id-ID" sz="4000" dirty="0">
                <a:solidFill>
                  <a:srgbClr val="FF0000"/>
                </a:solidFill>
              </a:rPr>
              <a:t>	&lt;ins&gt;format text  garis bawah&lt;/ins&gt;&lt;br/&gt;</a:t>
            </a:r>
          </a:p>
          <a:p>
            <a:pPr algn="just"/>
            <a:r>
              <a:rPr lang="id-ID" sz="4000" dirty="0">
                <a:solidFill>
                  <a:srgbClr val="FF0000"/>
                </a:solidFill>
              </a:rPr>
              <a:t>	&lt;del&gt;format text  dengan garis di tengah&lt;/del&gt;&lt;br/&gt;</a:t>
            </a:r>
          </a:p>
          <a:p>
            <a:pPr algn="just"/>
            <a:r>
              <a:rPr lang="id-ID" sz="4000" dirty="0">
                <a:solidFill>
                  <a:srgbClr val="FF0000"/>
                </a:solidFill>
              </a:rPr>
              <a:t>	&lt;mark&gt;format text yang berwarna&lt;/mark&gt;&lt;br/&gt;</a:t>
            </a:r>
          </a:p>
          <a:p>
            <a:pPr algn="just"/>
            <a:r>
              <a:rPr lang="id-ID" sz="4000" dirty="0"/>
              <a:t>&lt;/body&gt;</a:t>
            </a:r>
          </a:p>
          <a:p>
            <a:endParaRPr lang="id-ID" sz="4000" dirty="0"/>
          </a:p>
        </p:txBody>
      </p:sp>
    </p:spTree>
    <p:extLst>
      <p:ext uri="{BB962C8B-B14F-4D97-AF65-F5344CB8AC3E}">
        <p14:creationId xmlns:p14="http://schemas.microsoft.com/office/powerpoint/2010/main" val="3201702980"/>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a:t>Membuat </a:t>
            </a:r>
            <a:r>
              <a:rPr lang="id-ID" sz="4400" dirty="0" smtClean="0"/>
              <a:t>Tabel Pada </a:t>
            </a:r>
            <a:r>
              <a:rPr lang="id-ID" sz="4400" dirty="0"/>
              <a:t>HTML</a:t>
            </a:r>
            <a:endParaRPr lang="en-US" sz="4400" dirty="0">
              <a:solidFill>
                <a:schemeClr val="accent1"/>
              </a:solidFill>
            </a:endParaRPr>
          </a:p>
        </p:txBody>
      </p:sp>
      <p:sp>
        <p:nvSpPr>
          <p:cNvPr id="23" name="テキスト プレースホルダー 10"/>
          <p:cNvSpPr>
            <a:spLocks noGrp="1"/>
          </p:cNvSpPr>
          <p:nvPr>
            <p:ph type="body" sz="quarter" idx="4294967295"/>
          </p:nvPr>
        </p:nvSpPr>
        <p:spPr>
          <a:xfrm>
            <a:off x="3022527" y="2479204"/>
            <a:ext cx="12673408" cy="7272808"/>
          </a:xfrm>
          <a:prstGeom prst="rect">
            <a:avLst/>
          </a:prstGeom>
        </p:spPr>
        <p:txBody>
          <a:bodyPr>
            <a:normAutofit/>
          </a:bodyPr>
          <a:lstStyle/>
          <a:p>
            <a:pPr algn="just"/>
            <a:r>
              <a:rPr lang="id-ID" sz="4000" dirty="0"/>
              <a:t>	Tabel merupakan struktur yang digunakan untuk menampilkan informasi dalam bentuk baris dan kolom. Pada HTML, untuk pembuatan tabel menggunakan tag &lt;table&gt;, dan menggunakan tag &lt;tr&gt; untuk membuat baris dan &lt;td&gt; untuk membuat kolom.</a:t>
            </a:r>
          </a:p>
          <a:p>
            <a:pPr algn="just"/>
            <a:endParaRPr lang="id-ID" sz="4000" dirty="0"/>
          </a:p>
        </p:txBody>
      </p:sp>
    </p:spTree>
    <p:extLst>
      <p:ext uri="{BB962C8B-B14F-4D97-AF65-F5344CB8AC3E}">
        <p14:creationId xmlns:p14="http://schemas.microsoft.com/office/powerpoint/2010/main" val="4258601286"/>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a:t>Struktur </a:t>
            </a:r>
            <a:r>
              <a:rPr lang="id-ID" sz="4400" dirty="0" smtClean="0"/>
              <a:t>Tabel</a:t>
            </a:r>
            <a:endParaRPr lang="en-US" sz="4400" dirty="0">
              <a:solidFill>
                <a:schemeClr val="accent1"/>
              </a:solidFill>
            </a:endParaRPr>
          </a:p>
        </p:txBody>
      </p:sp>
      <p:sp>
        <p:nvSpPr>
          <p:cNvPr id="23" name="テキスト プレースホルダー 10"/>
          <p:cNvSpPr>
            <a:spLocks noGrp="1"/>
          </p:cNvSpPr>
          <p:nvPr>
            <p:ph type="body" sz="quarter" idx="4294967295"/>
          </p:nvPr>
        </p:nvSpPr>
        <p:spPr>
          <a:xfrm>
            <a:off x="3022527" y="2479204"/>
            <a:ext cx="12673408" cy="7272808"/>
          </a:xfrm>
          <a:prstGeom prst="rect">
            <a:avLst/>
          </a:prstGeom>
        </p:spPr>
        <p:txBody>
          <a:bodyPr>
            <a:normAutofit lnSpcReduction="10000"/>
          </a:bodyPr>
          <a:lstStyle/>
          <a:p>
            <a:r>
              <a:rPr lang="id-ID" sz="4000" dirty="0" smtClean="0"/>
              <a:t>	</a:t>
            </a:r>
          </a:p>
          <a:p>
            <a:endParaRPr lang="id-ID" sz="4000" dirty="0"/>
          </a:p>
          <a:p>
            <a:endParaRPr lang="id-ID" sz="4000" dirty="0" smtClean="0"/>
          </a:p>
          <a:p>
            <a:endParaRPr lang="id-ID" sz="4000" dirty="0"/>
          </a:p>
          <a:p>
            <a:r>
              <a:rPr lang="id-ID" sz="4000" dirty="0"/>
              <a:t>	</a:t>
            </a:r>
            <a:r>
              <a:rPr lang="id-ID" sz="4000" dirty="0" smtClean="0"/>
              <a:t>					     Baris</a:t>
            </a:r>
          </a:p>
          <a:p>
            <a:endParaRPr lang="id-ID" sz="4000" dirty="0"/>
          </a:p>
          <a:p>
            <a:endParaRPr lang="id-ID" sz="4000" dirty="0" smtClean="0"/>
          </a:p>
          <a:p>
            <a:endParaRPr lang="id-ID" sz="4000" dirty="0"/>
          </a:p>
          <a:p>
            <a:r>
              <a:rPr lang="id-ID" sz="4000" dirty="0" smtClean="0"/>
              <a:t>       </a:t>
            </a:r>
          </a:p>
          <a:p>
            <a:r>
              <a:rPr lang="id-ID" sz="4000" dirty="0"/>
              <a:t> </a:t>
            </a:r>
            <a:r>
              <a:rPr lang="id-ID" sz="4000" dirty="0" smtClean="0"/>
              <a:t>       Kolom			   Cell / data</a:t>
            </a:r>
          </a:p>
        </p:txBody>
      </p:sp>
      <p:graphicFrame>
        <p:nvGraphicFramePr>
          <p:cNvPr id="2" name="Table 1"/>
          <p:cNvGraphicFramePr>
            <a:graphicFrameLocks noGrp="1"/>
          </p:cNvGraphicFramePr>
          <p:nvPr>
            <p:extLst>
              <p:ext uri="{D42A27DB-BD31-4B8C-83A1-F6EECF244321}">
                <p14:modId xmlns:p14="http://schemas.microsoft.com/office/powerpoint/2010/main" val="2441019411"/>
              </p:ext>
            </p:extLst>
          </p:nvPr>
        </p:nvGraphicFramePr>
        <p:xfrm>
          <a:off x="3288968" y="2767236"/>
          <a:ext cx="12190942" cy="1878320"/>
        </p:xfrm>
        <a:graphic>
          <a:graphicData uri="http://schemas.openxmlformats.org/drawingml/2006/table">
            <a:tbl>
              <a:tblPr firstRow="1" bandRow="1">
                <a:tableStyleId>{5940675A-B579-460E-94D1-54222C63F5DA}</a:tableStyleId>
              </a:tblPr>
              <a:tblGrid>
                <a:gridCol w="6095471"/>
                <a:gridCol w="6095471"/>
              </a:tblGrid>
              <a:tr h="939160">
                <a:tc>
                  <a:txBody>
                    <a:bodyPr/>
                    <a:lstStyle/>
                    <a:p>
                      <a:pPr algn="ctr"/>
                      <a:r>
                        <a:rPr lang="id-ID" dirty="0" smtClean="0"/>
                        <a:t>Baris 1,</a:t>
                      </a:r>
                      <a:r>
                        <a:rPr lang="id-ID" baseline="0" dirty="0" smtClean="0"/>
                        <a:t> kolom 1</a:t>
                      </a:r>
                      <a:endParaRPr lang="id-ID" dirty="0"/>
                    </a:p>
                  </a:txBody>
                  <a:tcPr/>
                </a:tc>
                <a:tc>
                  <a:txBody>
                    <a:bodyPr/>
                    <a:lstStyle/>
                    <a:p>
                      <a:pPr algn="ctr"/>
                      <a:r>
                        <a:rPr lang="id-ID" dirty="0" smtClean="0"/>
                        <a:t>Baris1, kolom 2</a:t>
                      </a:r>
                      <a:endParaRPr lang="id-ID" dirty="0"/>
                    </a:p>
                  </a:txBody>
                  <a:tcPr/>
                </a:tc>
              </a:tr>
              <a:tr h="939160">
                <a:tc>
                  <a:txBody>
                    <a:bodyPr/>
                    <a:lstStyle/>
                    <a:p>
                      <a:pPr algn="ctr"/>
                      <a:r>
                        <a:rPr lang="id-ID" dirty="0" smtClean="0"/>
                        <a:t>Baris 2, kolom 1</a:t>
                      </a:r>
                      <a:endParaRPr lang="id-ID" dirty="0"/>
                    </a:p>
                  </a:txBody>
                  <a:tcPr/>
                </a:tc>
                <a:tc>
                  <a:txBody>
                    <a:bodyPr/>
                    <a:lstStyle/>
                    <a:p>
                      <a:pPr algn="ctr"/>
                      <a:r>
                        <a:rPr lang="id-ID" dirty="0" smtClean="0"/>
                        <a:t>Baris 2, kolom 2</a:t>
                      </a:r>
                      <a:endParaRPr lang="id-ID" dirty="0"/>
                    </a:p>
                  </a:txBody>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488728165"/>
              </p:ext>
            </p:extLst>
          </p:nvPr>
        </p:nvGraphicFramePr>
        <p:xfrm>
          <a:off x="3288969" y="5719565"/>
          <a:ext cx="9382629" cy="2313423"/>
        </p:xfrm>
        <a:graphic>
          <a:graphicData uri="http://schemas.openxmlformats.org/drawingml/2006/table">
            <a:tbl>
              <a:tblPr firstRow="1" bandRow="1">
                <a:tableStyleId>{5940675A-B579-460E-94D1-54222C63F5DA}</a:tableStyleId>
              </a:tblPr>
              <a:tblGrid>
                <a:gridCol w="3117933"/>
                <a:gridCol w="3240360"/>
                <a:gridCol w="3024336"/>
              </a:tblGrid>
              <a:tr h="771141">
                <a:tc>
                  <a:txBody>
                    <a:bodyPr/>
                    <a:lstStyle/>
                    <a:p>
                      <a:pPr algn="ctr"/>
                      <a:endParaRPr lang="id-ID" dirty="0"/>
                    </a:p>
                  </a:txBody>
                  <a:tcPr>
                    <a:solidFill>
                      <a:schemeClr val="accent2"/>
                    </a:solidFill>
                  </a:tcPr>
                </a:tc>
                <a:tc>
                  <a:txBody>
                    <a:bodyPr/>
                    <a:lstStyle/>
                    <a:p>
                      <a:pPr algn="ctr"/>
                      <a:endParaRPr lang="id-ID" dirty="0"/>
                    </a:p>
                  </a:txBody>
                  <a:tcPr>
                    <a:solidFill>
                      <a:schemeClr val="accent2"/>
                    </a:solidFill>
                  </a:tcPr>
                </a:tc>
                <a:tc>
                  <a:txBody>
                    <a:bodyPr/>
                    <a:lstStyle/>
                    <a:p>
                      <a:pPr algn="ctr"/>
                      <a:endParaRPr lang="id-ID" dirty="0"/>
                    </a:p>
                  </a:txBody>
                  <a:tcPr>
                    <a:solidFill>
                      <a:schemeClr val="accent2"/>
                    </a:solidFill>
                  </a:tcPr>
                </a:tc>
              </a:tr>
              <a:tr h="771141">
                <a:tc>
                  <a:txBody>
                    <a:bodyPr/>
                    <a:lstStyle/>
                    <a:p>
                      <a:pPr algn="ctr"/>
                      <a:endParaRPr lang="id-ID"/>
                    </a:p>
                  </a:txBody>
                  <a:tcPr>
                    <a:solidFill>
                      <a:schemeClr val="accent2"/>
                    </a:solidFill>
                  </a:tcPr>
                </a:tc>
                <a:tc>
                  <a:txBody>
                    <a:bodyPr/>
                    <a:lstStyle/>
                    <a:p>
                      <a:pPr algn="ctr"/>
                      <a:endParaRPr lang="id-ID"/>
                    </a:p>
                  </a:txBody>
                  <a:tcPr/>
                </a:tc>
                <a:tc>
                  <a:txBody>
                    <a:bodyPr/>
                    <a:lstStyle/>
                    <a:p>
                      <a:pPr algn="ctr"/>
                      <a:endParaRPr lang="id-ID"/>
                    </a:p>
                  </a:txBody>
                  <a:tcPr/>
                </a:tc>
              </a:tr>
              <a:tr h="771141">
                <a:tc>
                  <a:txBody>
                    <a:bodyPr/>
                    <a:lstStyle/>
                    <a:p>
                      <a:pPr algn="ctr"/>
                      <a:endParaRPr lang="id-ID" dirty="0"/>
                    </a:p>
                  </a:txBody>
                  <a:tcPr>
                    <a:solidFill>
                      <a:schemeClr val="accent2"/>
                    </a:solidFill>
                  </a:tcPr>
                </a:tc>
                <a:tc>
                  <a:txBody>
                    <a:bodyPr/>
                    <a:lstStyle/>
                    <a:p>
                      <a:pPr algn="ctr"/>
                      <a:endParaRPr lang="id-ID"/>
                    </a:p>
                  </a:txBody>
                  <a:tcPr/>
                </a:tc>
                <a:tc>
                  <a:txBody>
                    <a:bodyPr/>
                    <a:lstStyle/>
                    <a:p>
                      <a:pPr algn="ctr"/>
                      <a:endParaRPr lang="id-ID" dirty="0"/>
                    </a:p>
                  </a:txBody>
                  <a:tcPr>
                    <a:solidFill>
                      <a:schemeClr val="accent2"/>
                    </a:solidFill>
                  </a:tcPr>
                </a:tc>
              </a:tr>
            </a:tbl>
          </a:graphicData>
        </a:graphic>
      </p:graphicFrame>
      <p:cxnSp>
        <p:nvCxnSpPr>
          <p:cNvPr id="5" name="Curved Connector 4"/>
          <p:cNvCxnSpPr/>
          <p:nvPr/>
        </p:nvCxnSpPr>
        <p:spPr>
          <a:xfrm flipV="1">
            <a:off x="12671598" y="5503540"/>
            <a:ext cx="936104" cy="576064"/>
          </a:xfrm>
          <a:prstGeom prst="curvedConnector3">
            <a:avLst/>
          </a:prstGeom>
          <a:ln w="57150">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4894734" y="8023820"/>
            <a:ext cx="0" cy="504056"/>
          </a:xfrm>
          <a:prstGeom prst="straightConnector1">
            <a:avLst/>
          </a:prstGeom>
          <a:ln w="57150">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1231438" y="8026525"/>
            <a:ext cx="0" cy="504056"/>
          </a:xfrm>
          <a:prstGeom prst="straightConnector1">
            <a:avLst/>
          </a:prstGeom>
          <a:ln w="57150">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7011904"/>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a:t>Struktur </a:t>
            </a:r>
            <a:r>
              <a:rPr lang="id-ID" sz="4400" dirty="0" smtClean="0"/>
              <a:t>Tabel</a:t>
            </a:r>
            <a:endParaRPr lang="en-US" sz="4400" dirty="0">
              <a:solidFill>
                <a:schemeClr val="accent1"/>
              </a:solidFill>
            </a:endParaRPr>
          </a:p>
        </p:txBody>
      </p:sp>
      <p:sp>
        <p:nvSpPr>
          <p:cNvPr id="23" name="テキスト プレースホルダー 10"/>
          <p:cNvSpPr>
            <a:spLocks noGrp="1"/>
          </p:cNvSpPr>
          <p:nvPr>
            <p:ph type="body" sz="quarter" idx="4294967295"/>
          </p:nvPr>
        </p:nvSpPr>
        <p:spPr>
          <a:xfrm>
            <a:off x="3022527" y="2479204"/>
            <a:ext cx="12673408" cy="7272808"/>
          </a:xfrm>
          <a:prstGeom prst="rect">
            <a:avLst/>
          </a:prstGeom>
        </p:spPr>
        <p:txBody>
          <a:bodyPr>
            <a:normAutofit/>
          </a:bodyPr>
          <a:lstStyle/>
          <a:p>
            <a:r>
              <a:rPr lang="id-ID" sz="4000" dirty="0" smtClean="0"/>
              <a:t>	</a:t>
            </a:r>
          </a:p>
          <a:p>
            <a:r>
              <a:rPr lang="id-ID" sz="4000" dirty="0" smtClean="0"/>
              <a:t>						     header</a:t>
            </a:r>
            <a:endParaRPr lang="id-ID" sz="4000" dirty="0"/>
          </a:p>
          <a:p>
            <a:endParaRPr lang="id-ID" sz="4000" dirty="0" smtClean="0"/>
          </a:p>
          <a:p>
            <a:endParaRPr lang="id-ID" sz="4000" dirty="0"/>
          </a:p>
          <a:p>
            <a:r>
              <a:rPr lang="id-ID" sz="4000" dirty="0"/>
              <a:t>	</a:t>
            </a:r>
            <a:r>
              <a:rPr lang="id-ID" sz="4000" dirty="0" smtClean="0"/>
              <a:t>					</a:t>
            </a:r>
          </a:p>
        </p:txBody>
      </p:sp>
      <p:graphicFrame>
        <p:nvGraphicFramePr>
          <p:cNvPr id="2" name="Table 1"/>
          <p:cNvGraphicFramePr>
            <a:graphicFrameLocks noGrp="1"/>
          </p:cNvGraphicFramePr>
          <p:nvPr>
            <p:extLst>
              <p:ext uri="{D42A27DB-BD31-4B8C-83A1-F6EECF244321}">
                <p14:modId xmlns:p14="http://schemas.microsoft.com/office/powerpoint/2010/main" val="1504281579"/>
              </p:ext>
            </p:extLst>
          </p:nvPr>
        </p:nvGraphicFramePr>
        <p:xfrm>
          <a:off x="3094534" y="3127276"/>
          <a:ext cx="9454638" cy="2817480"/>
        </p:xfrm>
        <a:graphic>
          <a:graphicData uri="http://schemas.openxmlformats.org/drawingml/2006/table">
            <a:tbl>
              <a:tblPr firstRow="1" bandRow="1">
                <a:tableStyleId>{5940675A-B579-460E-94D1-54222C63F5DA}</a:tableStyleId>
              </a:tblPr>
              <a:tblGrid>
                <a:gridCol w="4558094"/>
                <a:gridCol w="4896544"/>
              </a:tblGrid>
              <a:tr h="939160">
                <a:tc>
                  <a:txBody>
                    <a:bodyPr/>
                    <a:lstStyle/>
                    <a:p>
                      <a:pPr algn="ctr"/>
                      <a:r>
                        <a:rPr lang="id-ID" b="1" dirty="0" smtClean="0"/>
                        <a:t>Nama </a:t>
                      </a:r>
                      <a:endParaRPr lang="id-ID" b="1" dirty="0"/>
                    </a:p>
                  </a:txBody>
                  <a:tcPr>
                    <a:solidFill>
                      <a:schemeClr val="accent2">
                        <a:lumMod val="60000"/>
                        <a:lumOff val="40000"/>
                      </a:schemeClr>
                    </a:solidFill>
                  </a:tcPr>
                </a:tc>
                <a:tc>
                  <a:txBody>
                    <a:bodyPr/>
                    <a:lstStyle/>
                    <a:p>
                      <a:pPr algn="ctr"/>
                      <a:r>
                        <a:rPr lang="id-ID" b="1" dirty="0" smtClean="0"/>
                        <a:t>Alamat</a:t>
                      </a:r>
                      <a:r>
                        <a:rPr lang="id-ID" b="1" baseline="0" dirty="0" smtClean="0"/>
                        <a:t> </a:t>
                      </a:r>
                      <a:endParaRPr lang="id-ID" b="1" dirty="0"/>
                    </a:p>
                  </a:txBody>
                  <a:tcPr>
                    <a:solidFill>
                      <a:schemeClr val="accent2">
                        <a:lumMod val="60000"/>
                        <a:lumOff val="40000"/>
                      </a:schemeClr>
                    </a:solidFill>
                  </a:tcPr>
                </a:tc>
              </a:tr>
              <a:tr h="939160">
                <a:tc>
                  <a:txBody>
                    <a:bodyPr/>
                    <a:lstStyle/>
                    <a:p>
                      <a:pPr algn="ctr"/>
                      <a:r>
                        <a:rPr lang="id-ID" dirty="0" smtClean="0"/>
                        <a:t>Zahra</a:t>
                      </a:r>
                      <a:endParaRPr lang="id-ID" dirty="0"/>
                    </a:p>
                  </a:txBody>
                  <a:tcPr/>
                </a:tc>
                <a:tc>
                  <a:txBody>
                    <a:bodyPr/>
                    <a:lstStyle/>
                    <a:p>
                      <a:pPr algn="ctr"/>
                      <a:r>
                        <a:rPr lang="id-ID" dirty="0" smtClean="0"/>
                        <a:t>Majene</a:t>
                      </a:r>
                      <a:endParaRPr lang="id-ID" dirty="0"/>
                    </a:p>
                  </a:txBody>
                  <a:tcPr/>
                </a:tc>
              </a:tr>
              <a:tr h="939160">
                <a:tc>
                  <a:txBody>
                    <a:bodyPr/>
                    <a:lstStyle/>
                    <a:p>
                      <a:pPr algn="ctr"/>
                      <a:r>
                        <a:rPr lang="id-ID" dirty="0" smtClean="0"/>
                        <a:t>Rayyan</a:t>
                      </a:r>
                      <a:endParaRPr lang="id-ID" dirty="0"/>
                    </a:p>
                  </a:txBody>
                  <a:tcPr/>
                </a:tc>
                <a:tc>
                  <a:txBody>
                    <a:bodyPr/>
                    <a:lstStyle/>
                    <a:p>
                      <a:pPr algn="ctr"/>
                      <a:r>
                        <a:rPr lang="id-ID" dirty="0" smtClean="0"/>
                        <a:t>Tinambung</a:t>
                      </a:r>
                      <a:endParaRPr lang="id-ID" dirty="0"/>
                    </a:p>
                  </a:txBody>
                  <a:tcPr/>
                </a:tc>
              </a:tr>
            </a:tbl>
          </a:graphicData>
        </a:graphic>
      </p:graphicFrame>
      <p:cxnSp>
        <p:nvCxnSpPr>
          <p:cNvPr id="6" name="Straight Arrow Connector 5"/>
          <p:cNvCxnSpPr/>
          <p:nvPr/>
        </p:nvCxnSpPr>
        <p:spPr>
          <a:xfrm>
            <a:off x="12599590" y="3631332"/>
            <a:ext cx="1008112" cy="0"/>
          </a:xfrm>
          <a:prstGeom prst="straightConnector1">
            <a:avLst/>
          </a:prstGeom>
          <a:ln w="57150">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3005826"/>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endParaRPr lang="en-US" sz="4400" dirty="0">
              <a:solidFill>
                <a:schemeClr val="accent1"/>
              </a:solidFill>
            </a:endParaRPr>
          </a:p>
        </p:txBody>
      </p:sp>
      <p:sp>
        <p:nvSpPr>
          <p:cNvPr id="23" name="テキスト プレースホルダー 10"/>
          <p:cNvSpPr>
            <a:spLocks noGrp="1"/>
          </p:cNvSpPr>
          <p:nvPr>
            <p:ph type="body" sz="quarter" idx="4294967295"/>
          </p:nvPr>
        </p:nvSpPr>
        <p:spPr>
          <a:xfrm>
            <a:off x="3022527" y="2479204"/>
            <a:ext cx="12673408" cy="7272808"/>
          </a:xfrm>
          <a:prstGeom prst="rect">
            <a:avLst/>
          </a:prstGeom>
        </p:spPr>
        <p:txBody>
          <a:bodyPr>
            <a:normAutofit/>
          </a:bodyPr>
          <a:lstStyle/>
          <a:p>
            <a:r>
              <a:rPr lang="id-ID" sz="4000" dirty="0"/>
              <a:t>&lt;table&gt;</a:t>
            </a:r>
          </a:p>
          <a:p>
            <a:r>
              <a:rPr lang="id-ID" sz="4000" dirty="0"/>
              <a:t>....</a:t>
            </a:r>
          </a:p>
          <a:p>
            <a:r>
              <a:rPr lang="id-ID" sz="4000" dirty="0"/>
              <a:t>&lt;/table&gt;</a:t>
            </a:r>
          </a:p>
          <a:p>
            <a:endParaRPr lang="id-ID" sz="4000" dirty="0"/>
          </a:p>
        </p:txBody>
      </p:sp>
    </p:spTree>
    <p:extLst>
      <p:ext uri="{BB962C8B-B14F-4D97-AF65-F5344CB8AC3E}">
        <p14:creationId xmlns:p14="http://schemas.microsoft.com/office/powerpoint/2010/main" val="2379653410"/>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smtClean="0">
                <a:solidFill>
                  <a:schemeClr val="accent1"/>
                </a:solidFill>
              </a:rPr>
              <a:t> </a:t>
            </a:r>
            <a:endParaRPr lang="en-US" sz="4400" dirty="0">
              <a:solidFill>
                <a:schemeClr val="accent1"/>
              </a:solidFill>
            </a:endParaRPr>
          </a:p>
        </p:txBody>
      </p:sp>
      <p:sp>
        <p:nvSpPr>
          <p:cNvPr id="23" name="テキスト プレースホルダー 10"/>
          <p:cNvSpPr>
            <a:spLocks noGrp="1"/>
          </p:cNvSpPr>
          <p:nvPr>
            <p:ph type="body" sz="quarter" idx="4294967295"/>
          </p:nvPr>
        </p:nvSpPr>
        <p:spPr>
          <a:xfrm>
            <a:off x="3022527" y="2479204"/>
            <a:ext cx="12673408" cy="7272808"/>
          </a:xfrm>
          <a:prstGeom prst="rect">
            <a:avLst/>
          </a:prstGeom>
        </p:spPr>
        <p:txBody>
          <a:bodyPr>
            <a:normAutofit/>
          </a:bodyPr>
          <a:lstStyle/>
          <a:p>
            <a:r>
              <a:rPr lang="id-ID" sz="4000" dirty="0"/>
              <a:t>&lt;table&gt;</a:t>
            </a:r>
          </a:p>
          <a:p>
            <a:r>
              <a:rPr lang="id-ID" sz="4000" dirty="0"/>
              <a:t>	</a:t>
            </a:r>
            <a:r>
              <a:rPr lang="id-ID" sz="4000" dirty="0">
                <a:solidFill>
                  <a:srgbClr val="FF0000"/>
                </a:solidFill>
              </a:rPr>
              <a:t>&lt;tr&gt;</a:t>
            </a:r>
          </a:p>
          <a:p>
            <a:r>
              <a:rPr lang="id-ID" sz="4000" dirty="0">
                <a:solidFill>
                  <a:srgbClr val="FF0000"/>
                </a:solidFill>
              </a:rPr>
              <a:t>	...</a:t>
            </a:r>
          </a:p>
          <a:p>
            <a:r>
              <a:rPr lang="id-ID" sz="4000" dirty="0">
                <a:solidFill>
                  <a:srgbClr val="FF0000"/>
                </a:solidFill>
              </a:rPr>
              <a:t>	&lt;/tr&gt;</a:t>
            </a:r>
          </a:p>
          <a:p>
            <a:r>
              <a:rPr lang="id-ID" sz="4000" dirty="0"/>
              <a:t>&lt;/table&gt;</a:t>
            </a:r>
          </a:p>
          <a:p>
            <a:endParaRPr lang="id-ID" sz="4000" dirty="0"/>
          </a:p>
        </p:txBody>
      </p:sp>
    </p:spTree>
    <p:extLst>
      <p:ext uri="{BB962C8B-B14F-4D97-AF65-F5344CB8AC3E}">
        <p14:creationId xmlns:p14="http://schemas.microsoft.com/office/powerpoint/2010/main" val="3359828584"/>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a:xfrm>
            <a:off x="4390678" y="627983"/>
            <a:ext cx="13681520" cy="987125"/>
          </a:xfrm>
        </p:spPr>
        <p:txBody>
          <a:bodyPr/>
          <a:lstStyle/>
          <a:p>
            <a:r>
              <a:rPr lang="id-ID" sz="4400" dirty="0" smtClean="0"/>
              <a:t>Pokok  Bahasan</a:t>
            </a:r>
            <a:endParaRPr lang="en-US" sz="4400" dirty="0">
              <a:solidFill>
                <a:schemeClr val="accent1"/>
              </a:solidFill>
            </a:endParaRPr>
          </a:p>
        </p:txBody>
      </p:sp>
      <p:sp>
        <p:nvSpPr>
          <p:cNvPr id="11" name="円/楕円 10"/>
          <p:cNvSpPr/>
          <p:nvPr/>
        </p:nvSpPr>
        <p:spPr>
          <a:xfrm>
            <a:off x="4534694" y="3661872"/>
            <a:ext cx="1728192" cy="17281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smtClean="0">
                <a:latin typeface="Aleo-Bold" pitchFamily="34" charset="0"/>
              </a:rPr>
              <a:t>1.</a:t>
            </a:r>
            <a:endParaRPr lang="en-US" dirty="0">
              <a:latin typeface="Aleo-Bold" pitchFamily="34" charset="0"/>
            </a:endParaRPr>
          </a:p>
        </p:txBody>
      </p:sp>
      <p:sp>
        <p:nvSpPr>
          <p:cNvPr id="12" name="円/楕円 11"/>
          <p:cNvSpPr/>
          <p:nvPr/>
        </p:nvSpPr>
        <p:spPr>
          <a:xfrm>
            <a:off x="12239550" y="3661872"/>
            <a:ext cx="1728192" cy="172819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id-ID" dirty="0">
                <a:latin typeface="Aleo-Bold" pitchFamily="34" charset="0"/>
              </a:rPr>
              <a:t>2</a:t>
            </a:r>
            <a:r>
              <a:rPr lang="en-US" dirty="0" smtClean="0">
                <a:latin typeface="Aleo-Bold" pitchFamily="34" charset="0"/>
              </a:rPr>
              <a:t>.</a:t>
            </a:r>
            <a:endParaRPr lang="en-US" dirty="0">
              <a:latin typeface="Aleo-Bold" pitchFamily="34" charset="0"/>
            </a:endParaRPr>
          </a:p>
        </p:txBody>
      </p:sp>
      <p:cxnSp>
        <p:nvCxnSpPr>
          <p:cNvPr id="21" name="直線コネクタ 20"/>
          <p:cNvCxnSpPr>
            <a:stCxn id="11" idx="2"/>
          </p:cNvCxnSpPr>
          <p:nvPr/>
        </p:nvCxnSpPr>
        <p:spPr>
          <a:xfrm flipH="1">
            <a:off x="0" y="4525968"/>
            <a:ext cx="4534694"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a:stCxn id="12" idx="2"/>
            <a:endCxn id="11" idx="6"/>
          </p:cNvCxnSpPr>
          <p:nvPr/>
        </p:nvCxnSpPr>
        <p:spPr>
          <a:xfrm flipH="1">
            <a:off x="6262886" y="4525968"/>
            <a:ext cx="5976664"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endCxn id="12" idx="6"/>
          </p:cNvCxnSpPr>
          <p:nvPr/>
        </p:nvCxnSpPr>
        <p:spPr>
          <a:xfrm flipH="1">
            <a:off x="13967742" y="4525968"/>
            <a:ext cx="4318671"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テキスト ボックス 46"/>
          <p:cNvSpPr txBox="1"/>
          <p:nvPr/>
        </p:nvSpPr>
        <p:spPr>
          <a:xfrm>
            <a:off x="3637666" y="6042436"/>
            <a:ext cx="3522248" cy="1200329"/>
          </a:xfrm>
          <a:prstGeom prst="rect">
            <a:avLst/>
          </a:prstGeom>
          <a:noFill/>
        </p:spPr>
        <p:txBody>
          <a:bodyPr wrap="square" rtlCol="0">
            <a:spAutoFit/>
          </a:bodyPr>
          <a:lstStyle/>
          <a:p>
            <a:pPr algn="ctr"/>
            <a:r>
              <a:rPr lang="en-US" sz="2400" dirty="0" err="1"/>
              <a:t>Pengenalan</a:t>
            </a:r>
            <a:r>
              <a:rPr lang="en-US" sz="2400" dirty="0"/>
              <a:t> </a:t>
            </a:r>
            <a:r>
              <a:rPr lang="en-US" sz="2400" dirty="0" err="1"/>
              <a:t>perangkat</a:t>
            </a:r>
            <a:r>
              <a:rPr lang="en-US" sz="2400" dirty="0"/>
              <a:t> </a:t>
            </a:r>
            <a:r>
              <a:rPr lang="en-US" sz="2400" dirty="0" err="1"/>
              <a:t>lunak</a:t>
            </a:r>
            <a:r>
              <a:rPr lang="en-US" sz="2400" dirty="0"/>
              <a:t> yang  </a:t>
            </a:r>
            <a:r>
              <a:rPr lang="id-ID" sz="2400" dirty="0"/>
              <a:t>digunakan  </a:t>
            </a:r>
            <a:r>
              <a:rPr lang="en-US" sz="2400" dirty="0" err="1"/>
              <a:t>dan</a:t>
            </a:r>
            <a:r>
              <a:rPr lang="en-US" sz="2400" dirty="0"/>
              <a:t> </a:t>
            </a:r>
            <a:r>
              <a:rPr lang="en-US" sz="2400" dirty="0" err="1" smtClean="0"/>
              <a:t>instalasinya</a:t>
            </a:r>
            <a:endParaRPr lang="id-ID" sz="2400" dirty="0"/>
          </a:p>
        </p:txBody>
      </p:sp>
      <p:sp>
        <p:nvSpPr>
          <p:cNvPr id="51" name="テキスト ボックス 50"/>
          <p:cNvSpPr txBox="1"/>
          <p:nvPr/>
        </p:nvSpPr>
        <p:spPr>
          <a:xfrm>
            <a:off x="11735494" y="6042436"/>
            <a:ext cx="2736304" cy="461665"/>
          </a:xfrm>
          <a:prstGeom prst="rect">
            <a:avLst/>
          </a:prstGeom>
          <a:noFill/>
        </p:spPr>
        <p:txBody>
          <a:bodyPr wrap="square" rtlCol="0">
            <a:spAutoFit/>
          </a:bodyPr>
          <a:lstStyle/>
          <a:p>
            <a:pPr lvl="0" algn="ctr"/>
            <a:r>
              <a:rPr lang="id-ID" sz="2400" dirty="0" smtClean="0"/>
              <a:t>HTML</a:t>
            </a:r>
            <a:endParaRPr lang="en-US" sz="2400" dirty="0"/>
          </a:p>
        </p:txBody>
      </p:sp>
    </p:spTree>
    <p:extLst>
      <p:ext uri="{BB962C8B-B14F-4D97-AF65-F5344CB8AC3E}">
        <p14:creationId xmlns:p14="http://schemas.microsoft.com/office/powerpoint/2010/main" val="2427028706"/>
      </p:ext>
    </p:extLst>
  </p:cSld>
  <p:clrMapOvr>
    <a:masterClrMapping/>
  </p:clrMapOvr>
  <mc:AlternateContent xmlns:mc="http://schemas.openxmlformats.org/markup-compatibility/2006" xmlns:p14="http://schemas.microsoft.com/office/powerpoint/2010/main">
    <mc:Choice Requires="p14">
      <p:transition spd="slow" p14:dur="1200" advTm="7802">
        <p14:flip dir="r"/>
      </p:transition>
    </mc:Choice>
    <mc:Fallback xmlns="">
      <p:transition spd="slow" advTm="780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childTnLst>
                                </p:cTn>
                              </p:par>
                              <p:par>
                                <p:cTn id="13" presetID="2" presetClass="entr" presetSubtype="4" fill="hold" grpId="0" nodeType="withEffect">
                                  <p:stCondLst>
                                    <p:cond delay="250"/>
                                  </p:stCondLst>
                                  <p:childTnLst>
                                    <p:set>
                                      <p:cBhvr>
                                        <p:cTn id="14" dur="1" fill="hold">
                                          <p:stCondLst>
                                            <p:cond delay="0"/>
                                          </p:stCondLst>
                                        </p:cTn>
                                        <p:tgtEl>
                                          <p:spTgt spid="47"/>
                                        </p:tgtEl>
                                        <p:attrNameLst>
                                          <p:attrName>style.visibility</p:attrName>
                                        </p:attrNameLst>
                                      </p:cBhvr>
                                      <p:to>
                                        <p:strVal val="visible"/>
                                      </p:to>
                                    </p:set>
                                    <p:anim calcmode="lin" valueType="num">
                                      <p:cBhvr additive="base">
                                        <p:cTn id="15" dur="500" fill="hold"/>
                                        <p:tgtEl>
                                          <p:spTgt spid="47"/>
                                        </p:tgtEl>
                                        <p:attrNameLst>
                                          <p:attrName>ppt_x</p:attrName>
                                        </p:attrNameLst>
                                      </p:cBhvr>
                                      <p:tavLst>
                                        <p:tav tm="0">
                                          <p:val>
                                            <p:strVal val="#ppt_x"/>
                                          </p:val>
                                        </p:tav>
                                        <p:tav tm="100000">
                                          <p:val>
                                            <p:strVal val="#ppt_x"/>
                                          </p:val>
                                        </p:tav>
                                      </p:tavLst>
                                    </p:anim>
                                    <p:anim calcmode="lin" valueType="num">
                                      <p:cBhvr additive="base">
                                        <p:cTn id="16" dur="500" fill="hold"/>
                                        <p:tgtEl>
                                          <p:spTgt spid="47"/>
                                        </p:tgtEl>
                                        <p:attrNameLst>
                                          <p:attrName>ppt_y</p:attrName>
                                        </p:attrNameLst>
                                      </p:cBhvr>
                                      <p:tavLst>
                                        <p:tav tm="0">
                                          <p:val>
                                            <p:strVal val="1+#ppt_h/2"/>
                                          </p:val>
                                        </p:tav>
                                        <p:tav tm="100000">
                                          <p:val>
                                            <p:strVal val="#ppt_y"/>
                                          </p:val>
                                        </p:tav>
                                      </p:tavLst>
                                    </p:anim>
                                  </p:childTnLst>
                                </p:cTn>
                              </p:par>
                            </p:childTnLst>
                          </p:cTn>
                        </p:par>
                        <p:par>
                          <p:cTn id="17" fill="hold">
                            <p:stCondLst>
                              <p:cond delay="1250"/>
                            </p:stCondLst>
                            <p:childTnLst>
                              <p:par>
                                <p:cTn id="18" presetID="22" presetClass="entr" presetSubtype="8" fill="hold" nodeType="after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wipe(left)">
                                      <p:cBhvr>
                                        <p:cTn id="20" dur="500"/>
                                        <p:tgtEl>
                                          <p:spTgt spid="27"/>
                                        </p:tgtEl>
                                      </p:cBhvr>
                                    </p:animEffect>
                                  </p:childTnLst>
                                </p:cTn>
                              </p:par>
                            </p:childTnLst>
                          </p:cTn>
                        </p:par>
                        <p:par>
                          <p:cTn id="21" fill="hold">
                            <p:stCondLst>
                              <p:cond delay="1750"/>
                            </p:stCondLst>
                            <p:childTnLst>
                              <p:par>
                                <p:cTn id="22" presetID="23" presetClass="entr" presetSubtype="16"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500" fill="hold"/>
                                        <p:tgtEl>
                                          <p:spTgt spid="12"/>
                                        </p:tgtEl>
                                        <p:attrNameLst>
                                          <p:attrName>ppt_w</p:attrName>
                                        </p:attrNameLst>
                                      </p:cBhvr>
                                      <p:tavLst>
                                        <p:tav tm="0">
                                          <p:val>
                                            <p:fltVal val="0"/>
                                          </p:val>
                                        </p:tav>
                                        <p:tav tm="100000">
                                          <p:val>
                                            <p:strVal val="#ppt_w"/>
                                          </p:val>
                                        </p:tav>
                                      </p:tavLst>
                                    </p:anim>
                                    <p:anim calcmode="lin" valueType="num">
                                      <p:cBhvr>
                                        <p:cTn id="25" dur="500" fill="hold"/>
                                        <p:tgtEl>
                                          <p:spTgt spid="12"/>
                                        </p:tgtEl>
                                        <p:attrNameLst>
                                          <p:attrName>ppt_h</p:attrName>
                                        </p:attrNameLst>
                                      </p:cBhvr>
                                      <p:tavLst>
                                        <p:tav tm="0">
                                          <p:val>
                                            <p:fltVal val="0"/>
                                          </p:val>
                                        </p:tav>
                                        <p:tav tm="100000">
                                          <p:val>
                                            <p:strVal val="#ppt_h"/>
                                          </p:val>
                                        </p:tav>
                                      </p:tavLst>
                                    </p:anim>
                                  </p:childTnLst>
                                </p:cTn>
                              </p:par>
                              <p:par>
                                <p:cTn id="26" presetID="2" presetClass="entr" presetSubtype="4" fill="hold" grpId="0" nodeType="withEffect">
                                  <p:stCondLst>
                                    <p:cond delay="250"/>
                                  </p:stCondLst>
                                  <p:childTnLst>
                                    <p:set>
                                      <p:cBhvr>
                                        <p:cTn id="27" dur="1" fill="hold">
                                          <p:stCondLst>
                                            <p:cond delay="0"/>
                                          </p:stCondLst>
                                        </p:cTn>
                                        <p:tgtEl>
                                          <p:spTgt spid="51"/>
                                        </p:tgtEl>
                                        <p:attrNameLst>
                                          <p:attrName>style.visibility</p:attrName>
                                        </p:attrNameLst>
                                      </p:cBhvr>
                                      <p:to>
                                        <p:strVal val="visible"/>
                                      </p:to>
                                    </p:set>
                                    <p:anim calcmode="lin" valueType="num">
                                      <p:cBhvr additive="base">
                                        <p:cTn id="28" dur="500" fill="hold"/>
                                        <p:tgtEl>
                                          <p:spTgt spid="51"/>
                                        </p:tgtEl>
                                        <p:attrNameLst>
                                          <p:attrName>ppt_x</p:attrName>
                                        </p:attrNameLst>
                                      </p:cBhvr>
                                      <p:tavLst>
                                        <p:tav tm="0">
                                          <p:val>
                                            <p:strVal val="#ppt_x"/>
                                          </p:val>
                                        </p:tav>
                                        <p:tav tm="100000">
                                          <p:val>
                                            <p:strVal val="#ppt_x"/>
                                          </p:val>
                                        </p:tav>
                                      </p:tavLst>
                                    </p:anim>
                                    <p:anim calcmode="lin" valueType="num">
                                      <p:cBhvr additive="base">
                                        <p:cTn id="29" dur="500" fill="hold"/>
                                        <p:tgtEl>
                                          <p:spTgt spid="51"/>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wipe(left)">
                                      <p:cBhvr>
                                        <p:cTn id="3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47" grpId="0"/>
      <p:bldP spid="5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endParaRPr lang="en-US" sz="4400" dirty="0">
              <a:solidFill>
                <a:schemeClr val="accent1"/>
              </a:solidFill>
            </a:endParaRPr>
          </a:p>
        </p:txBody>
      </p:sp>
      <p:sp>
        <p:nvSpPr>
          <p:cNvPr id="23" name="テキスト プレースホルダー 10"/>
          <p:cNvSpPr>
            <a:spLocks noGrp="1"/>
          </p:cNvSpPr>
          <p:nvPr>
            <p:ph type="body" sz="quarter" idx="4294967295"/>
          </p:nvPr>
        </p:nvSpPr>
        <p:spPr>
          <a:xfrm>
            <a:off x="3022527" y="2479204"/>
            <a:ext cx="12673408" cy="7272808"/>
          </a:xfrm>
          <a:prstGeom prst="rect">
            <a:avLst/>
          </a:prstGeom>
        </p:spPr>
        <p:txBody>
          <a:bodyPr>
            <a:normAutofit/>
          </a:bodyPr>
          <a:lstStyle/>
          <a:p>
            <a:r>
              <a:rPr lang="id-ID" sz="4000" dirty="0"/>
              <a:t>&lt;table&gt;</a:t>
            </a:r>
          </a:p>
          <a:p>
            <a:r>
              <a:rPr lang="id-ID" sz="4000" dirty="0"/>
              <a:t>	&lt;tr&gt;</a:t>
            </a:r>
          </a:p>
          <a:p>
            <a:r>
              <a:rPr lang="id-ID" sz="4000" dirty="0"/>
              <a:t>	     </a:t>
            </a:r>
            <a:r>
              <a:rPr lang="id-ID" sz="4000" dirty="0">
                <a:solidFill>
                  <a:srgbClr val="FF0000"/>
                </a:solidFill>
              </a:rPr>
              <a:t>&lt;td&gt;...&lt;/td&gt;</a:t>
            </a:r>
          </a:p>
          <a:p>
            <a:r>
              <a:rPr lang="id-ID" sz="4000" dirty="0"/>
              <a:t>	&lt;/tr&gt;</a:t>
            </a:r>
          </a:p>
          <a:p>
            <a:r>
              <a:rPr lang="id-ID" sz="4000" dirty="0"/>
              <a:t>&lt;/table&gt;</a:t>
            </a:r>
          </a:p>
          <a:p>
            <a:endParaRPr lang="id-ID" sz="4000" dirty="0"/>
          </a:p>
        </p:txBody>
      </p:sp>
    </p:spTree>
    <p:extLst>
      <p:ext uri="{BB962C8B-B14F-4D97-AF65-F5344CB8AC3E}">
        <p14:creationId xmlns:p14="http://schemas.microsoft.com/office/powerpoint/2010/main" val="160233966"/>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endParaRPr lang="en-US" sz="4400" dirty="0">
              <a:solidFill>
                <a:schemeClr val="accent1"/>
              </a:solidFill>
            </a:endParaRPr>
          </a:p>
        </p:txBody>
      </p:sp>
      <p:sp>
        <p:nvSpPr>
          <p:cNvPr id="23" name="テキスト プレースホルダー 10"/>
          <p:cNvSpPr>
            <a:spLocks noGrp="1"/>
          </p:cNvSpPr>
          <p:nvPr>
            <p:ph type="body" sz="quarter" idx="4294967295"/>
          </p:nvPr>
        </p:nvSpPr>
        <p:spPr>
          <a:xfrm>
            <a:off x="3022527" y="2479204"/>
            <a:ext cx="12673408" cy="7272808"/>
          </a:xfrm>
          <a:prstGeom prst="rect">
            <a:avLst/>
          </a:prstGeom>
        </p:spPr>
        <p:txBody>
          <a:bodyPr>
            <a:normAutofit fontScale="92500" lnSpcReduction="10000"/>
          </a:bodyPr>
          <a:lstStyle/>
          <a:p>
            <a:r>
              <a:rPr lang="id-ID" sz="4000" dirty="0"/>
              <a:t>&lt;table&gt;</a:t>
            </a:r>
          </a:p>
          <a:p>
            <a:r>
              <a:rPr lang="id-ID" sz="4000" dirty="0"/>
              <a:t>	&lt;tr&gt;</a:t>
            </a:r>
          </a:p>
          <a:p>
            <a:r>
              <a:rPr lang="id-ID" sz="4000" dirty="0"/>
              <a:t>	     &lt;td&gt;baris 1, kolom1&lt;/td&gt;</a:t>
            </a:r>
          </a:p>
          <a:p>
            <a:r>
              <a:rPr lang="id-ID" sz="4000" dirty="0"/>
              <a:t>	     &lt;td&gt;baris 1, kolom2&lt;/td&gt;</a:t>
            </a:r>
          </a:p>
          <a:p>
            <a:r>
              <a:rPr lang="id-ID" sz="4000" dirty="0"/>
              <a:t>	&lt;/tr&gt;</a:t>
            </a:r>
          </a:p>
          <a:p>
            <a:r>
              <a:rPr lang="id-ID" sz="4000" dirty="0"/>
              <a:t>	&lt;tr&gt;</a:t>
            </a:r>
          </a:p>
          <a:p>
            <a:r>
              <a:rPr lang="id-ID" sz="4000" dirty="0"/>
              <a:t>	     &lt;td&gt;baris 2, kolom1&lt;/td&gt;</a:t>
            </a:r>
          </a:p>
          <a:p>
            <a:r>
              <a:rPr lang="id-ID" sz="4000" dirty="0"/>
              <a:t>	     &lt;td&gt;baris 2, kolom2&lt;/td&gt;</a:t>
            </a:r>
          </a:p>
          <a:p>
            <a:r>
              <a:rPr lang="id-ID" sz="4000" dirty="0"/>
              <a:t>	&lt;/tr&gt;</a:t>
            </a:r>
          </a:p>
          <a:p>
            <a:endParaRPr lang="id-ID" sz="4000" dirty="0"/>
          </a:p>
          <a:p>
            <a:r>
              <a:rPr lang="id-ID" sz="4000" dirty="0"/>
              <a:t>&lt;/table&gt;</a:t>
            </a:r>
          </a:p>
          <a:p>
            <a:endParaRPr lang="id-ID" sz="4000" dirty="0"/>
          </a:p>
        </p:txBody>
      </p:sp>
    </p:spTree>
    <p:extLst>
      <p:ext uri="{BB962C8B-B14F-4D97-AF65-F5344CB8AC3E}">
        <p14:creationId xmlns:p14="http://schemas.microsoft.com/office/powerpoint/2010/main" val="2630571996"/>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a:t>Atribut apa saja yang bisa digunakan dalam tabel?</a:t>
            </a:r>
            <a:endParaRPr lang="en-US" sz="4400" dirty="0">
              <a:solidFill>
                <a:schemeClr val="accent1"/>
              </a:solidFill>
            </a:endParaRPr>
          </a:p>
        </p:txBody>
      </p:sp>
      <p:sp>
        <p:nvSpPr>
          <p:cNvPr id="23" name="テキスト プレースホルダー 10"/>
          <p:cNvSpPr>
            <a:spLocks noGrp="1"/>
          </p:cNvSpPr>
          <p:nvPr>
            <p:ph type="body" sz="quarter" idx="4294967295"/>
          </p:nvPr>
        </p:nvSpPr>
        <p:spPr>
          <a:xfrm>
            <a:off x="3022527" y="2479204"/>
            <a:ext cx="12673408" cy="7272808"/>
          </a:xfrm>
          <a:prstGeom prst="rect">
            <a:avLst/>
          </a:prstGeom>
        </p:spPr>
        <p:txBody>
          <a:bodyPr>
            <a:normAutofit/>
          </a:bodyPr>
          <a:lstStyle/>
          <a:p>
            <a:pPr marL="571500" indent="-571500">
              <a:buFont typeface="Arial" pitchFamily="34" charset="0"/>
              <a:buChar char="•"/>
            </a:pPr>
            <a:r>
              <a:rPr lang="id-ID" sz="4000" dirty="0"/>
              <a:t>Border (untuk menambahkan garis </a:t>
            </a:r>
            <a:r>
              <a:rPr lang="id-ID" sz="4000" dirty="0" smtClean="0"/>
              <a:t>di sekitar </a:t>
            </a:r>
            <a:r>
              <a:rPr lang="id-ID" sz="4000" dirty="0"/>
              <a:t>cell)</a:t>
            </a:r>
          </a:p>
          <a:p>
            <a:pPr marL="571500" indent="-571500">
              <a:buFont typeface="Arial" pitchFamily="34" charset="0"/>
              <a:buChar char="•"/>
            </a:pPr>
            <a:r>
              <a:rPr lang="id-ID" sz="4000" dirty="0"/>
              <a:t>Cellspacing (untuk menambah jarak antar cell)</a:t>
            </a:r>
          </a:p>
          <a:p>
            <a:pPr marL="571500" indent="-571500">
              <a:buFont typeface="Arial" pitchFamily="34" charset="0"/>
              <a:buChar char="•"/>
            </a:pPr>
            <a:r>
              <a:rPr lang="id-ID" sz="4000" dirty="0"/>
              <a:t>Cellpadding (untuk memberi luas pada sebuah cell)</a:t>
            </a:r>
          </a:p>
          <a:p>
            <a:pPr marL="571500" indent="-571500">
              <a:buFont typeface="Arial" pitchFamily="34" charset="0"/>
              <a:buChar char="•"/>
            </a:pPr>
            <a:r>
              <a:rPr lang="id-ID" sz="4000" dirty="0"/>
              <a:t>Colspan (untuk menggabungkan kolom)</a:t>
            </a:r>
          </a:p>
          <a:p>
            <a:pPr marL="571500" indent="-571500">
              <a:buFont typeface="Arial" pitchFamily="34" charset="0"/>
              <a:buChar char="•"/>
            </a:pPr>
            <a:r>
              <a:rPr lang="id-ID" sz="4000" dirty="0"/>
              <a:t>Rowspan (untuk menggabungkan baris)</a:t>
            </a:r>
          </a:p>
          <a:p>
            <a:endParaRPr lang="id-ID" sz="4000" dirty="0"/>
          </a:p>
        </p:txBody>
      </p:sp>
    </p:spTree>
    <p:extLst>
      <p:ext uri="{BB962C8B-B14F-4D97-AF65-F5344CB8AC3E}">
        <p14:creationId xmlns:p14="http://schemas.microsoft.com/office/powerpoint/2010/main" val="2221502241"/>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a:t>Contoh S</a:t>
            </a:r>
            <a:r>
              <a:rPr lang="id-ID" sz="4400" dirty="0" smtClean="0"/>
              <a:t>cript</a:t>
            </a:r>
            <a:endParaRPr lang="en-US" sz="4400" dirty="0">
              <a:solidFill>
                <a:schemeClr val="accent1"/>
              </a:solidFill>
            </a:endParaRPr>
          </a:p>
        </p:txBody>
      </p:sp>
      <p:sp>
        <p:nvSpPr>
          <p:cNvPr id="23" name="テキスト プレースホルダー 10"/>
          <p:cNvSpPr>
            <a:spLocks noGrp="1"/>
          </p:cNvSpPr>
          <p:nvPr>
            <p:ph type="body" sz="quarter" idx="4294967295"/>
          </p:nvPr>
        </p:nvSpPr>
        <p:spPr>
          <a:xfrm>
            <a:off x="3814613" y="2047156"/>
            <a:ext cx="11881321" cy="7272808"/>
          </a:xfrm>
          <a:prstGeom prst="rect">
            <a:avLst/>
          </a:prstGeom>
        </p:spPr>
        <p:txBody>
          <a:bodyPr>
            <a:noAutofit/>
          </a:bodyPr>
          <a:lstStyle/>
          <a:p>
            <a:r>
              <a:rPr lang="id-ID" sz="2600" dirty="0"/>
              <a:t>&lt;table border="1" cellspacing="0“ cellpadding=“5”&gt;</a:t>
            </a:r>
          </a:p>
          <a:p>
            <a:r>
              <a:rPr lang="id-ID" sz="2600" dirty="0" smtClean="0"/>
              <a:t>	&lt;</a:t>
            </a:r>
            <a:r>
              <a:rPr lang="id-ID" sz="2600" dirty="0"/>
              <a:t>tr&gt;</a:t>
            </a:r>
          </a:p>
          <a:p>
            <a:r>
              <a:rPr lang="id-ID" sz="2600" dirty="0"/>
              <a:t>		&lt;td&gt;1,1&lt;/td&gt;</a:t>
            </a:r>
          </a:p>
          <a:p>
            <a:r>
              <a:rPr lang="id-ID" sz="2600" dirty="0"/>
              <a:t>		&lt;td&gt;1,2&lt;/td&gt;</a:t>
            </a:r>
          </a:p>
          <a:p>
            <a:r>
              <a:rPr lang="id-ID" sz="2600" dirty="0"/>
              <a:t>		&lt;td&gt;1,3&lt;/td&gt;</a:t>
            </a:r>
          </a:p>
          <a:p>
            <a:r>
              <a:rPr lang="id-ID" sz="2600" dirty="0"/>
              <a:t>	&lt;/tr&gt;</a:t>
            </a:r>
          </a:p>
          <a:p>
            <a:r>
              <a:rPr lang="id-ID" sz="2600" dirty="0"/>
              <a:t>	&lt;tr&gt;</a:t>
            </a:r>
          </a:p>
          <a:p>
            <a:r>
              <a:rPr lang="id-ID" sz="2600" dirty="0"/>
              <a:t>		&lt;td&gt;2,1&lt;/td&gt;</a:t>
            </a:r>
          </a:p>
          <a:p>
            <a:r>
              <a:rPr lang="id-ID" sz="2600" dirty="0"/>
              <a:t>		&lt;td&gt;2,2&lt;/td&gt;</a:t>
            </a:r>
          </a:p>
          <a:p>
            <a:r>
              <a:rPr lang="id-ID" sz="2600" dirty="0"/>
              <a:t>		&lt;td&gt;2,3&lt;/td&gt;</a:t>
            </a:r>
          </a:p>
          <a:p>
            <a:r>
              <a:rPr lang="id-ID" sz="2600" dirty="0"/>
              <a:t>	&lt;/tr&gt;</a:t>
            </a:r>
          </a:p>
          <a:p>
            <a:r>
              <a:rPr lang="id-ID" sz="2600" dirty="0"/>
              <a:t>	&lt;tr&gt;</a:t>
            </a:r>
          </a:p>
          <a:p>
            <a:r>
              <a:rPr lang="id-ID" sz="2600" dirty="0"/>
              <a:t>		&lt;td&gt;3,1&lt;/td&gt;</a:t>
            </a:r>
          </a:p>
          <a:p>
            <a:r>
              <a:rPr lang="id-ID" sz="2600" dirty="0"/>
              <a:t>		&lt;td&gt;3,2&lt;/td&gt;</a:t>
            </a:r>
          </a:p>
          <a:p>
            <a:r>
              <a:rPr lang="id-ID" sz="2600" dirty="0"/>
              <a:t>		&lt;td&gt;3,3&lt;/td&gt;</a:t>
            </a:r>
          </a:p>
          <a:p>
            <a:r>
              <a:rPr lang="id-ID" sz="2600" dirty="0"/>
              <a:t>	&lt;/tr&gt;</a:t>
            </a:r>
          </a:p>
          <a:p>
            <a:r>
              <a:rPr lang="id-ID" sz="2600" dirty="0"/>
              <a:t>&lt;/table</a:t>
            </a:r>
            <a:r>
              <a:rPr lang="id-ID" sz="2600" dirty="0" smtClean="0"/>
              <a:t>&gt;</a:t>
            </a:r>
            <a:endParaRPr lang="id-ID" sz="2600" dirty="0"/>
          </a:p>
        </p:txBody>
      </p:sp>
    </p:spTree>
    <p:extLst>
      <p:ext uri="{BB962C8B-B14F-4D97-AF65-F5344CB8AC3E}">
        <p14:creationId xmlns:p14="http://schemas.microsoft.com/office/powerpoint/2010/main" val="815867401"/>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a:t>Contoh </a:t>
            </a:r>
            <a:r>
              <a:rPr lang="id-ID" sz="4400" dirty="0" smtClean="0"/>
              <a:t>Colspan</a:t>
            </a:r>
            <a:endParaRPr lang="en-US" sz="4400" dirty="0">
              <a:solidFill>
                <a:schemeClr val="accent1"/>
              </a:solidFill>
            </a:endParaRPr>
          </a:p>
        </p:txBody>
      </p:sp>
      <p:sp>
        <p:nvSpPr>
          <p:cNvPr id="23" name="テキスト プレースホルダー 10"/>
          <p:cNvSpPr>
            <a:spLocks noGrp="1"/>
          </p:cNvSpPr>
          <p:nvPr>
            <p:ph type="body" sz="quarter" idx="4294967295"/>
          </p:nvPr>
        </p:nvSpPr>
        <p:spPr>
          <a:xfrm>
            <a:off x="3814613" y="1903140"/>
            <a:ext cx="11881321" cy="8064896"/>
          </a:xfrm>
          <a:prstGeom prst="rect">
            <a:avLst/>
          </a:prstGeom>
        </p:spPr>
        <p:txBody>
          <a:bodyPr>
            <a:noAutofit/>
          </a:bodyPr>
          <a:lstStyle/>
          <a:p>
            <a:r>
              <a:rPr lang="id-ID" sz="2800" dirty="0"/>
              <a:t>&lt;table border="1" cellspacing="0“ cellpadding=“5”&gt;</a:t>
            </a:r>
          </a:p>
          <a:p>
            <a:r>
              <a:rPr lang="id-ID" sz="2800" dirty="0"/>
              <a:t>	&lt;tr&gt;</a:t>
            </a:r>
          </a:p>
          <a:p>
            <a:r>
              <a:rPr lang="id-ID" sz="2800" dirty="0"/>
              <a:t>		&lt;td&gt;1,1&lt;/td&gt;</a:t>
            </a:r>
          </a:p>
          <a:p>
            <a:r>
              <a:rPr lang="id-ID" sz="2800" dirty="0"/>
              <a:t>		</a:t>
            </a:r>
            <a:r>
              <a:rPr lang="id-ID" sz="2800" dirty="0">
                <a:solidFill>
                  <a:srgbClr val="FF0000"/>
                </a:solidFill>
              </a:rPr>
              <a:t>&lt;td colspan=“2”&gt;kolom 2&lt;/td&gt;</a:t>
            </a:r>
          </a:p>
          <a:p>
            <a:r>
              <a:rPr lang="id-ID" sz="2800" dirty="0"/>
              <a:t>	&lt;/tr&gt;</a:t>
            </a:r>
          </a:p>
          <a:p>
            <a:r>
              <a:rPr lang="id-ID" sz="2800" dirty="0"/>
              <a:t>	&lt;tr&gt;</a:t>
            </a:r>
          </a:p>
          <a:p>
            <a:r>
              <a:rPr lang="id-ID" sz="2800" dirty="0"/>
              <a:t>		&lt;td&gt;2,1&lt;/td&gt;</a:t>
            </a:r>
          </a:p>
          <a:p>
            <a:r>
              <a:rPr lang="id-ID" sz="2800" dirty="0"/>
              <a:t>		&lt;td&gt;2,2&lt;/td&gt;</a:t>
            </a:r>
          </a:p>
          <a:p>
            <a:r>
              <a:rPr lang="id-ID" sz="2800" dirty="0"/>
              <a:t>		&lt;td&gt;2,3&lt;/td&gt;</a:t>
            </a:r>
          </a:p>
          <a:p>
            <a:r>
              <a:rPr lang="id-ID" sz="2800" dirty="0"/>
              <a:t>	&lt;/tr&gt;</a:t>
            </a:r>
          </a:p>
          <a:p>
            <a:r>
              <a:rPr lang="id-ID" sz="2800" dirty="0"/>
              <a:t>	&lt;tr&gt;</a:t>
            </a:r>
          </a:p>
          <a:p>
            <a:r>
              <a:rPr lang="id-ID" sz="2800" dirty="0"/>
              <a:t>		&lt;td&gt;3,1&lt;/td&gt;</a:t>
            </a:r>
          </a:p>
          <a:p>
            <a:r>
              <a:rPr lang="id-ID" sz="2800" dirty="0"/>
              <a:t>		&lt;td&gt;3,2&lt;/td&gt;</a:t>
            </a:r>
          </a:p>
          <a:p>
            <a:r>
              <a:rPr lang="id-ID" sz="2800" dirty="0"/>
              <a:t>		&lt;td&gt;3,3&lt;/td&gt;</a:t>
            </a:r>
          </a:p>
          <a:p>
            <a:r>
              <a:rPr lang="id-ID" sz="2800" dirty="0"/>
              <a:t>	&lt;/tr&gt;</a:t>
            </a:r>
          </a:p>
          <a:p>
            <a:r>
              <a:rPr lang="id-ID" sz="2800" dirty="0"/>
              <a:t>&lt;/table&gt;</a:t>
            </a:r>
          </a:p>
          <a:p>
            <a:endParaRPr lang="id-ID" sz="2800" dirty="0"/>
          </a:p>
        </p:txBody>
      </p:sp>
    </p:spTree>
    <p:extLst>
      <p:ext uri="{BB962C8B-B14F-4D97-AF65-F5344CB8AC3E}">
        <p14:creationId xmlns:p14="http://schemas.microsoft.com/office/powerpoint/2010/main" val="3456429206"/>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a:t>Contoh </a:t>
            </a:r>
            <a:r>
              <a:rPr lang="id-ID" sz="4400" dirty="0" smtClean="0"/>
              <a:t>Rowspan</a:t>
            </a:r>
            <a:endParaRPr lang="en-US" sz="4400" dirty="0">
              <a:solidFill>
                <a:schemeClr val="accent1"/>
              </a:solidFill>
            </a:endParaRPr>
          </a:p>
        </p:txBody>
      </p:sp>
      <p:sp>
        <p:nvSpPr>
          <p:cNvPr id="23" name="テキスト プレースホルダー 10"/>
          <p:cNvSpPr>
            <a:spLocks noGrp="1"/>
          </p:cNvSpPr>
          <p:nvPr>
            <p:ph type="body" sz="quarter" idx="4294967295"/>
          </p:nvPr>
        </p:nvSpPr>
        <p:spPr>
          <a:xfrm>
            <a:off x="3958629" y="2191172"/>
            <a:ext cx="11737305" cy="7560840"/>
          </a:xfrm>
          <a:prstGeom prst="rect">
            <a:avLst/>
          </a:prstGeom>
        </p:spPr>
        <p:txBody>
          <a:bodyPr>
            <a:normAutofit fontScale="85000" lnSpcReduction="20000"/>
          </a:bodyPr>
          <a:lstStyle/>
          <a:p>
            <a:r>
              <a:rPr lang="id-ID" sz="4000" dirty="0"/>
              <a:t>&lt;table border="1" cellspacing="0“ cellpadding=“5”&gt;</a:t>
            </a:r>
          </a:p>
          <a:p>
            <a:r>
              <a:rPr lang="id-ID" sz="4000" dirty="0"/>
              <a:t>	&lt;tr&gt;</a:t>
            </a:r>
          </a:p>
          <a:p>
            <a:r>
              <a:rPr lang="id-ID" sz="4000" dirty="0"/>
              <a:t>		&lt;td rowspan=“3”&gt;rowspan 3&lt;/td&gt;</a:t>
            </a:r>
          </a:p>
          <a:p>
            <a:r>
              <a:rPr lang="id-ID" sz="4000" dirty="0"/>
              <a:t>		&lt;td colspan=“2”&gt;colspan 2&lt;/td&gt;</a:t>
            </a:r>
          </a:p>
          <a:p>
            <a:r>
              <a:rPr lang="id-ID" sz="4000" dirty="0"/>
              <a:t>	&lt;/tr&gt;</a:t>
            </a:r>
          </a:p>
          <a:p>
            <a:r>
              <a:rPr lang="id-ID" sz="4000" dirty="0"/>
              <a:t>	&lt;tr&gt;</a:t>
            </a:r>
          </a:p>
          <a:p>
            <a:r>
              <a:rPr lang="id-ID" sz="4000" dirty="0"/>
              <a:t>		&lt;td&gt;2,2&lt;/td&gt;</a:t>
            </a:r>
          </a:p>
          <a:p>
            <a:r>
              <a:rPr lang="id-ID" sz="4000" dirty="0"/>
              <a:t>		&lt;td&gt;2,3&lt;/td&gt;</a:t>
            </a:r>
          </a:p>
          <a:p>
            <a:r>
              <a:rPr lang="id-ID" sz="4000" dirty="0"/>
              <a:t>	&lt;/tr&gt;</a:t>
            </a:r>
          </a:p>
          <a:p>
            <a:r>
              <a:rPr lang="id-ID" sz="4000" dirty="0"/>
              <a:t>	&lt;tr&gt;</a:t>
            </a:r>
          </a:p>
          <a:p>
            <a:r>
              <a:rPr lang="id-ID" sz="4000" dirty="0"/>
              <a:t>		&lt;td&gt;3,2&lt;/td&gt;</a:t>
            </a:r>
          </a:p>
          <a:p>
            <a:r>
              <a:rPr lang="id-ID" sz="4000" dirty="0"/>
              <a:t>		&lt;td&gt;3,3&lt;/td&gt;</a:t>
            </a:r>
          </a:p>
          <a:p>
            <a:r>
              <a:rPr lang="id-ID" sz="4000" dirty="0"/>
              <a:t>	&lt;/tr&gt;</a:t>
            </a:r>
          </a:p>
          <a:p>
            <a:r>
              <a:rPr lang="id-ID" sz="4000" dirty="0"/>
              <a:t>&lt;/table</a:t>
            </a:r>
            <a:r>
              <a:rPr lang="id-ID" sz="4000" dirty="0" smtClean="0"/>
              <a:t>&gt;</a:t>
            </a:r>
            <a:endParaRPr lang="id-ID" sz="4000" dirty="0"/>
          </a:p>
        </p:txBody>
      </p:sp>
    </p:spTree>
    <p:extLst>
      <p:ext uri="{BB962C8B-B14F-4D97-AF65-F5344CB8AC3E}">
        <p14:creationId xmlns:p14="http://schemas.microsoft.com/office/powerpoint/2010/main" val="3578587312"/>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a:t>Menampilkan </a:t>
            </a:r>
            <a:r>
              <a:rPr lang="id-ID" sz="4400" dirty="0" smtClean="0"/>
              <a:t>Gambar Pada </a:t>
            </a:r>
            <a:r>
              <a:rPr lang="id-ID" sz="4400" dirty="0"/>
              <a:t>HTML</a:t>
            </a:r>
            <a:endParaRPr lang="en-US" sz="4400" dirty="0">
              <a:solidFill>
                <a:schemeClr val="accent1"/>
              </a:solidFill>
            </a:endParaRPr>
          </a:p>
        </p:txBody>
      </p:sp>
      <p:sp>
        <p:nvSpPr>
          <p:cNvPr id="23" name="テキスト プレースホルダー 10"/>
          <p:cNvSpPr>
            <a:spLocks noGrp="1"/>
          </p:cNvSpPr>
          <p:nvPr>
            <p:ph type="body" sz="quarter" idx="4294967295"/>
          </p:nvPr>
        </p:nvSpPr>
        <p:spPr>
          <a:xfrm>
            <a:off x="3022527" y="2479204"/>
            <a:ext cx="12673408" cy="7272808"/>
          </a:xfrm>
          <a:prstGeom prst="rect">
            <a:avLst/>
          </a:prstGeom>
        </p:spPr>
        <p:txBody>
          <a:bodyPr>
            <a:normAutofit/>
          </a:bodyPr>
          <a:lstStyle/>
          <a:p>
            <a:pPr algn="just"/>
            <a:r>
              <a:rPr lang="id-ID" sz="4000" dirty="0" smtClean="0"/>
              <a:t>	HTML </a:t>
            </a:r>
            <a:r>
              <a:rPr lang="id-ID" sz="4000" dirty="0"/>
              <a:t>menyediakan sebuah tag yang khusus untuk menampilkan gambar atau image. Tag HTML yang berfungsi untuk menampilkan gambar adalah tag </a:t>
            </a:r>
            <a:r>
              <a:rPr lang="id-ID" sz="4000" dirty="0" smtClean="0"/>
              <a:t>” &lt;</a:t>
            </a:r>
            <a:r>
              <a:rPr lang="id-ID" sz="4000" dirty="0"/>
              <a:t>img&gt; “. Atribut yang harus ada di dalam image adalah &lt;img src=“”&gt;.</a:t>
            </a:r>
          </a:p>
          <a:p>
            <a:pPr algn="just"/>
            <a:r>
              <a:rPr lang="id-ID" sz="4000" dirty="0"/>
              <a:t>	Tag &lt;img&gt; </a:t>
            </a:r>
            <a:r>
              <a:rPr lang="id-ID" sz="4000" dirty="0" smtClean="0"/>
              <a:t>digunakan untuk </a:t>
            </a:r>
            <a:r>
              <a:rPr lang="id-ID" sz="4000" dirty="0"/>
              <a:t>menampilkan gambar atau image dengan berbagai ekstensi, seperti jpg, png, gif, bmp, ico dan lain-lain.</a:t>
            </a:r>
          </a:p>
          <a:p>
            <a:endParaRPr lang="id-ID" sz="4000" dirty="0"/>
          </a:p>
        </p:txBody>
      </p:sp>
    </p:spTree>
    <p:extLst>
      <p:ext uri="{BB962C8B-B14F-4D97-AF65-F5344CB8AC3E}">
        <p14:creationId xmlns:p14="http://schemas.microsoft.com/office/powerpoint/2010/main" val="135292232"/>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smtClean="0"/>
              <a:t>Contoh Script</a:t>
            </a:r>
            <a:endParaRPr lang="en-US" sz="4400" dirty="0"/>
          </a:p>
        </p:txBody>
      </p:sp>
      <p:sp>
        <p:nvSpPr>
          <p:cNvPr id="23" name="テキスト プレースホルダー 10"/>
          <p:cNvSpPr>
            <a:spLocks noGrp="1"/>
          </p:cNvSpPr>
          <p:nvPr>
            <p:ph type="body" sz="quarter" idx="4294967295"/>
          </p:nvPr>
        </p:nvSpPr>
        <p:spPr>
          <a:xfrm>
            <a:off x="3598589" y="2479204"/>
            <a:ext cx="12097345" cy="7272808"/>
          </a:xfrm>
          <a:prstGeom prst="rect">
            <a:avLst/>
          </a:prstGeom>
        </p:spPr>
        <p:txBody>
          <a:bodyPr>
            <a:normAutofit/>
          </a:bodyPr>
          <a:lstStyle/>
          <a:p>
            <a:r>
              <a:rPr lang="id-ID" sz="4000" dirty="0"/>
              <a:t>&lt;!DOCTYPE html&gt;</a:t>
            </a:r>
          </a:p>
          <a:p>
            <a:r>
              <a:rPr lang="id-ID" sz="4000" dirty="0"/>
              <a:t>&lt;html&gt;</a:t>
            </a:r>
          </a:p>
          <a:p>
            <a:r>
              <a:rPr lang="id-ID" sz="4000" dirty="0"/>
              <a:t>&lt;head&gt;</a:t>
            </a:r>
          </a:p>
          <a:p>
            <a:r>
              <a:rPr lang="id-ID" sz="4000" dirty="0"/>
              <a:t>	&lt;title&gt;&lt;/title&gt;</a:t>
            </a:r>
          </a:p>
          <a:p>
            <a:r>
              <a:rPr lang="id-ID" sz="4000" dirty="0"/>
              <a:t>&lt;/head&gt;</a:t>
            </a:r>
          </a:p>
          <a:p>
            <a:r>
              <a:rPr lang="id-ID" sz="4000" dirty="0"/>
              <a:t>&lt;body&gt;</a:t>
            </a:r>
          </a:p>
          <a:p>
            <a:r>
              <a:rPr lang="id-ID" sz="4000" dirty="0"/>
              <a:t>	</a:t>
            </a:r>
            <a:r>
              <a:rPr lang="id-ID" sz="4000" dirty="0">
                <a:solidFill>
                  <a:srgbClr val="FF0000"/>
                </a:solidFill>
              </a:rPr>
              <a:t>&lt;img src=“....”&gt;</a:t>
            </a:r>
          </a:p>
          <a:p>
            <a:r>
              <a:rPr lang="id-ID" sz="4000" dirty="0"/>
              <a:t>&lt;/body&gt;</a:t>
            </a:r>
          </a:p>
          <a:p>
            <a:r>
              <a:rPr lang="id-ID" sz="4000" dirty="0"/>
              <a:t>&lt;/html&gt;</a:t>
            </a:r>
          </a:p>
          <a:p>
            <a:endParaRPr lang="id-ID" sz="4000" dirty="0"/>
          </a:p>
          <a:p>
            <a:endParaRPr lang="id-ID" sz="4000" dirty="0"/>
          </a:p>
        </p:txBody>
      </p:sp>
    </p:spTree>
    <p:extLst>
      <p:ext uri="{BB962C8B-B14F-4D97-AF65-F5344CB8AC3E}">
        <p14:creationId xmlns:p14="http://schemas.microsoft.com/office/powerpoint/2010/main" val="1155168205"/>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a:t>Atribut yang dimiliki oleh image</a:t>
            </a:r>
            <a:endParaRPr lang="en-US" sz="4400" dirty="0">
              <a:solidFill>
                <a:schemeClr val="accent1"/>
              </a:solidFill>
            </a:endParaRPr>
          </a:p>
        </p:txBody>
      </p:sp>
      <p:sp>
        <p:nvSpPr>
          <p:cNvPr id="23" name="テキスト プレースホルダー 10"/>
          <p:cNvSpPr>
            <a:spLocks noGrp="1"/>
          </p:cNvSpPr>
          <p:nvPr>
            <p:ph type="body" sz="quarter" idx="4294967295"/>
          </p:nvPr>
        </p:nvSpPr>
        <p:spPr>
          <a:xfrm>
            <a:off x="3382565" y="2479204"/>
            <a:ext cx="12313369" cy="7272808"/>
          </a:xfrm>
          <a:prstGeom prst="rect">
            <a:avLst/>
          </a:prstGeom>
        </p:spPr>
        <p:txBody>
          <a:bodyPr>
            <a:normAutofit/>
          </a:bodyPr>
          <a:lstStyle/>
          <a:p>
            <a:pPr marL="571500" indent="-571500" algn="just">
              <a:buFont typeface="Arial" pitchFamily="34" charset="0"/>
              <a:buChar char="•"/>
            </a:pPr>
            <a:r>
              <a:rPr lang="id-ID" sz="4000" dirty="0"/>
              <a:t>Src </a:t>
            </a:r>
          </a:p>
          <a:p>
            <a:pPr marL="571500" indent="-571500" algn="just">
              <a:buFont typeface="Arial" pitchFamily="34" charset="0"/>
              <a:buChar char="•"/>
            </a:pPr>
            <a:r>
              <a:rPr lang="id-ID" sz="4000" dirty="0"/>
              <a:t>Alt (untuk memberikan alternatif teks pada gambar)</a:t>
            </a:r>
          </a:p>
          <a:p>
            <a:pPr marL="571500" indent="-571500" algn="just">
              <a:buFont typeface="Arial" pitchFamily="34" charset="0"/>
              <a:buChar char="•"/>
            </a:pPr>
            <a:r>
              <a:rPr lang="id-ID" sz="4000" dirty="0"/>
              <a:t>Title (untuk memberikan judul pada gambar)</a:t>
            </a:r>
          </a:p>
          <a:p>
            <a:pPr marL="571500" indent="-571500" algn="just">
              <a:buFont typeface="Arial" pitchFamily="34" charset="0"/>
              <a:buChar char="•"/>
            </a:pPr>
            <a:r>
              <a:rPr lang="id-ID" sz="4000" dirty="0"/>
              <a:t>Width (untuk mengatur lebar gambar)</a:t>
            </a:r>
          </a:p>
          <a:p>
            <a:pPr marL="571500" indent="-571500" algn="just">
              <a:buFont typeface="Arial" pitchFamily="34" charset="0"/>
              <a:buChar char="•"/>
            </a:pPr>
            <a:r>
              <a:rPr lang="id-ID" sz="4000" dirty="0"/>
              <a:t>Height (untuk mengatur tinggi gambar)</a:t>
            </a:r>
          </a:p>
          <a:p>
            <a:pPr marL="571500" indent="-571500" algn="just">
              <a:buFont typeface="Arial" pitchFamily="34" charset="0"/>
              <a:buChar char="•"/>
            </a:pPr>
            <a:endParaRPr lang="id-ID" sz="4000" dirty="0"/>
          </a:p>
          <a:p>
            <a:pPr algn="just"/>
            <a:endParaRPr lang="id-ID" sz="4000" dirty="0"/>
          </a:p>
        </p:txBody>
      </p:sp>
    </p:spTree>
    <p:extLst>
      <p:ext uri="{BB962C8B-B14F-4D97-AF65-F5344CB8AC3E}">
        <p14:creationId xmlns:p14="http://schemas.microsoft.com/office/powerpoint/2010/main" val="2803155951"/>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endParaRPr lang="en-US" sz="4400" dirty="0">
              <a:solidFill>
                <a:schemeClr val="accent1"/>
              </a:solidFill>
            </a:endParaRPr>
          </a:p>
        </p:txBody>
      </p:sp>
      <p:sp>
        <p:nvSpPr>
          <p:cNvPr id="23" name="テキスト プレースホルダー 10"/>
          <p:cNvSpPr>
            <a:spLocks noGrp="1"/>
          </p:cNvSpPr>
          <p:nvPr>
            <p:ph type="body" sz="quarter" idx="4294967295"/>
          </p:nvPr>
        </p:nvSpPr>
        <p:spPr>
          <a:xfrm>
            <a:off x="3022527" y="2479204"/>
            <a:ext cx="12673408" cy="7272808"/>
          </a:xfrm>
          <a:prstGeom prst="rect">
            <a:avLst/>
          </a:prstGeom>
        </p:spPr>
        <p:txBody>
          <a:bodyPr>
            <a:normAutofit/>
          </a:bodyPr>
          <a:lstStyle/>
          <a:p>
            <a:r>
              <a:rPr lang="id-ID" sz="4000" dirty="0"/>
              <a:t>&lt;img widht=“” heigth=“”&gt;</a:t>
            </a:r>
          </a:p>
          <a:p>
            <a:pPr marL="571500" indent="-571500">
              <a:buFont typeface="Arial" pitchFamily="34" charset="0"/>
              <a:buChar char="•"/>
            </a:pPr>
            <a:r>
              <a:rPr lang="id-ID" sz="4000" dirty="0" smtClean="0"/>
              <a:t>px</a:t>
            </a:r>
          </a:p>
          <a:p>
            <a:pPr marL="571500" indent="-571500">
              <a:buFont typeface="Arial" pitchFamily="34" charset="0"/>
              <a:buChar char="•"/>
            </a:pPr>
            <a:r>
              <a:rPr lang="id-ID" sz="4000" dirty="0" smtClean="0"/>
              <a:t>%</a:t>
            </a:r>
          </a:p>
          <a:p>
            <a:endParaRPr lang="id-ID" sz="4000" dirty="0"/>
          </a:p>
        </p:txBody>
      </p:sp>
    </p:spTree>
    <p:extLst>
      <p:ext uri="{BB962C8B-B14F-4D97-AF65-F5344CB8AC3E}">
        <p14:creationId xmlns:p14="http://schemas.microsoft.com/office/powerpoint/2010/main" val="913404120"/>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a:xfrm>
            <a:off x="4390678" y="627983"/>
            <a:ext cx="13681520" cy="987125"/>
          </a:xfrm>
        </p:spPr>
        <p:txBody>
          <a:bodyPr/>
          <a:lstStyle/>
          <a:p>
            <a:r>
              <a:rPr lang="id-ID" sz="4400" dirty="0"/>
              <a:t>Aplikasi yang digunakan</a:t>
            </a:r>
            <a:endParaRPr lang="en-US" sz="4400" dirty="0">
              <a:solidFill>
                <a:schemeClr val="accent1"/>
              </a:solidFill>
            </a:endParaRPr>
          </a:p>
        </p:txBody>
      </p:sp>
      <p:sp>
        <p:nvSpPr>
          <p:cNvPr id="10" name="円/楕円 9"/>
          <p:cNvSpPr/>
          <p:nvPr/>
        </p:nvSpPr>
        <p:spPr>
          <a:xfrm>
            <a:off x="3670598" y="2885998"/>
            <a:ext cx="1728192" cy="17281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smtClean="0">
                <a:latin typeface="Aleo-Bold" pitchFamily="34" charset="0"/>
              </a:rPr>
              <a:t>1.</a:t>
            </a:r>
            <a:endParaRPr lang="en-US" dirty="0">
              <a:latin typeface="Aleo-Bold" pitchFamily="34" charset="0"/>
            </a:endParaRPr>
          </a:p>
        </p:txBody>
      </p:sp>
      <p:sp>
        <p:nvSpPr>
          <p:cNvPr id="12" name="円/楕円 11"/>
          <p:cNvSpPr/>
          <p:nvPr/>
        </p:nvSpPr>
        <p:spPr>
          <a:xfrm>
            <a:off x="8029301" y="5287516"/>
            <a:ext cx="1728192" cy="172819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id-ID" dirty="0">
                <a:latin typeface="Aleo-Bold" pitchFamily="34" charset="0"/>
              </a:rPr>
              <a:t>2</a:t>
            </a:r>
            <a:r>
              <a:rPr lang="en-US" dirty="0" smtClean="0">
                <a:latin typeface="Aleo-Bold" pitchFamily="34" charset="0"/>
              </a:rPr>
              <a:t>.</a:t>
            </a:r>
            <a:endParaRPr lang="en-US" dirty="0">
              <a:latin typeface="Aleo-Bold" pitchFamily="34" charset="0"/>
            </a:endParaRPr>
          </a:p>
        </p:txBody>
      </p:sp>
      <p:sp>
        <p:nvSpPr>
          <p:cNvPr id="16" name="テキスト ボックス 15"/>
          <p:cNvSpPr txBox="1"/>
          <p:nvPr/>
        </p:nvSpPr>
        <p:spPr>
          <a:xfrm>
            <a:off x="5182766" y="3519261"/>
            <a:ext cx="3284818" cy="461665"/>
          </a:xfrm>
          <a:prstGeom prst="rect">
            <a:avLst/>
          </a:prstGeom>
          <a:noFill/>
        </p:spPr>
        <p:txBody>
          <a:bodyPr wrap="square" rtlCol="0">
            <a:spAutoFit/>
          </a:bodyPr>
          <a:lstStyle/>
          <a:p>
            <a:pPr lvl="0" algn="ctr"/>
            <a:r>
              <a:rPr lang="id-ID" sz="2400" dirty="0" smtClean="0"/>
              <a:t>Sublime text</a:t>
            </a:r>
            <a:endParaRPr lang="en-US" sz="2400" dirty="0"/>
          </a:p>
        </p:txBody>
      </p:sp>
      <p:sp>
        <p:nvSpPr>
          <p:cNvPr id="32" name="テキスト ボックス 31"/>
          <p:cNvSpPr txBox="1"/>
          <p:nvPr/>
        </p:nvSpPr>
        <p:spPr>
          <a:xfrm>
            <a:off x="10223326" y="5897958"/>
            <a:ext cx="3284818" cy="461665"/>
          </a:xfrm>
          <a:prstGeom prst="rect">
            <a:avLst/>
          </a:prstGeom>
          <a:noFill/>
        </p:spPr>
        <p:txBody>
          <a:bodyPr wrap="square" rtlCol="0">
            <a:spAutoFit/>
          </a:bodyPr>
          <a:lstStyle/>
          <a:p>
            <a:pPr algn="ctr"/>
            <a:r>
              <a:rPr lang="id-ID" sz="2400" dirty="0" smtClean="0"/>
              <a:t>Web browser (chrome)</a:t>
            </a:r>
            <a:endParaRPr lang="en-US" sz="2400" dirty="0"/>
          </a:p>
        </p:txBody>
      </p:sp>
    </p:spTree>
    <p:extLst>
      <p:ext uri="{BB962C8B-B14F-4D97-AF65-F5344CB8AC3E}">
        <p14:creationId xmlns:p14="http://schemas.microsoft.com/office/powerpoint/2010/main" val="2342919221"/>
      </p:ext>
    </p:extLst>
  </p:cSld>
  <p:clrMapOvr>
    <a:masterClrMapping/>
  </p:clrMapOvr>
  <p:transition spd="slow" advTm="6847">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 calcmode="lin" valueType="num">
                                      <p:cBhvr>
                                        <p:cTn id="9" dur="500" fill="hold"/>
                                        <p:tgtEl>
                                          <p:spTgt spid="10"/>
                                        </p:tgtEl>
                                        <p:attrNameLst>
                                          <p:attrName>style.rotation</p:attrName>
                                        </p:attrNameLst>
                                      </p:cBhvr>
                                      <p:tavLst>
                                        <p:tav tm="0">
                                          <p:val>
                                            <p:fltVal val="360"/>
                                          </p:val>
                                        </p:tav>
                                        <p:tav tm="100000">
                                          <p:val>
                                            <p:fltVal val="0"/>
                                          </p:val>
                                        </p:tav>
                                      </p:tavLst>
                                    </p:anim>
                                    <p:animEffect transition="in" filter="fade">
                                      <p:cBhvr>
                                        <p:cTn id="10" dur="500"/>
                                        <p:tgtEl>
                                          <p:spTgt spid="10"/>
                                        </p:tgtEl>
                                      </p:cBhvr>
                                    </p:animEffect>
                                  </p:childTnLst>
                                </p:cTn>
                              </p:par>
                              <p:par>
                                <p:cTn id="11" presetID="2" presetClass="entr" presetSubtype="4" fill="hold" grpId="0" nodeType="withEffect">
                                  <p:stCondLst>
                                    <p:cond delay="20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400" fill="hold"/>
                                        <p:tgtEl>
                                          <p:spTgt spid="16"/>
                                        </p:tgtEl>
                                        <p:attrNameLst>
                                          <p:attrName>ppt_x</p:attrName>
                                        </p:attrNameLst>
                                      </p:cBhvr>
                                      <p:tavLst>
                                        <p:tav tm="0">
                                          <p:val>
                                            <p:strVal val="#ppt_x"/>
                                          </p:val>
                                        </p:tav>
                                        <p:tav tm="100000">
                                          <p:val>
                                            <p:strVal val="#ppt_x"/>
                                          </p:val>
                                        </p:tav>
                                      </p:tavLst>
                                    </p:anim>
                                    <p:anim calcmode="lin" valueType="num">
                                      <p:cBhvr additive="base">
                                        <p:cTn id="14" dur="400" fill="hold"/>
                                        <p:tgtEl>
                                          <p:spTgt spid="16"/>
                                        </p:tgtEl>
                                        <p:attrNameLst>
                                          <p:attrName>ppt_y</p:attrName>
                                        </p:attrNameLst>
                                      </p:cBhvr>
                                      <p:tavLst>
                                        <p:tav tm="0">
                                          <p:val>
                                            <p:strVal val="1+#ppt_h/2"/>
                                          </p:val>
                                        </p:tav>
                                        <p:tav tm="100000">
                                          <p:val>
                                            <p:strVal val="#ppt_y"/>
                                          </p:val>
                                        </p:tav>
                                      </p:tavLst>
                                    </p:anim>
                                  </p:childTnLst>
                                </p:cTn>
                              </p:par>
                            </p:childTnLst>
                          </p:cTn>
                        </p:par>
                        <p:par>
                          <p:cTn id="15" fill="hold">
                            <p:stCondLst>
                              <p:cond delay="600"/>
                            </p:stCondLst>
                            <p:childTnLst>
                              <p:par>
                                <p:cTn id="16" presetID="49" presetClass="entr" presetSubtype="0" decel="100000" fill="hold" grpId="0" nodeType="afterEffect">
                                  <p:stCondLst>
                                    <p:cond delay="500"/>
                                  </p:stCondLst>
                                  <p:childTnLst>
                                    <p:set>
                                      <p:cBhvr>
                                        <p:cTn id="17" dur="1" fill="hold">
                                          <p:stCondLst>
                                            <p:cond delay="0"/>
                                          </p:stCondLst>
                                        </p:cTn>
                                        <p:tgtEl>
                                          <p:spTgt spid="12"/>
                                        </p:tgtEl>
                                        <p:attrNameLst>
                                          <p:attrName>style.visibility</p:attrName>
                                        </p:attrNameLst>
                                      </p:cBhvr>
                                      <p:to>
                                        <p:strVal val="visible"/>
                                      </p:to>
                                    </p:set>
                                    <p:anim calcmode="lin" valueType="num">
                                      <p:cBhvr>
                                        <p:cTn id="18" dur="500" fill="hold"/>
                                        <p:tgtEl>
                                          <p:spTgt spid="12"/>
                                        </p:tgtEl>
                                        <p:attrNameLst>
                                          <p:attrName>ppt_w</p:attrName>
                                        </p:attrNameLst>
                                      </p:cBhvr>
                                      <p:tavLst>
                                        <p:tav tm="0">
                                          <p:val>
                                            <p:fltVal val="0"/>
                                          </p:val>
                                        </p:tav>
                                        <p:tav tm="100000">
                                          <p:val>
                                            <p:strVal val="#ppt_w"/>
                                          </p:val>
                                        </p:tav>
                                      </p:tavLst>
                                    </p:anim>
                                    <p:anim calcmode="lin" valueType="num">
                                      <p:cBhvr>
                                        <p:cTn id="19" dur="500" fill="hold"/>
                                        <p:tgtEl>
                                          <p:spTgt spid="12"/>
                                        </p:tgtEl>
                                        <p:attrNameLst>
                                          <p:attrName>ppt_h</p:attrName>
                                        </p:attrNameLst>
                                      </p:cBhvr>
                                      <p:tavLst>
                                        <p:tav tm="0">
                                          <p:val>
                                            <p:fltVal val="0"/>
                                          </p:val>
                                        </p:tav>
                                        <p:tav tm="100000">
                                          <p:val>
                                            <p:strVal val="#ppt_h"/>
                                          </p:val>
                                        </p:tav>
                                      </p:tavLst>
                                    </p:anim>
                                    <p:anim calcmode="lin" valueType="num">
                                      <p:cBhvr>
                                        <p:cTn id="20" dur="500" fill="hold"/>
                                        <p:tgtEl>
                                          <p:spTgt spid="12"/>
                                        </p:tgtEl>
                                        <p:attrNameLst>
                                          <p:attrName>style.rotation</p:attrName>
                                        </p:attrNameLst>
                                      </p:cBhvr>
                                      <p:tavLst>
                                        <p:tav tm="0">
                                          <p:val>
                                            <p:fltVal val="360"/>
                                          </p:val>
                                        </p:tav>
                                        <p:tav tm="100000">
                                          <p:val>
                                            <p:fltVal val="0"/>
                                          </p:val>
                                        </p:tav>
                                      </p:tavLst>
                                    </p:anim>
                                    <p:animEffect transition="in" filter="fade">
                                      <p:cBhvr>
                                        <p:cTn id="21" dur="500"/>
                                        <p:tgtEl>
                                          <p:spTgt spid="12"/>
                                        </p:tgtEl>
                                      </p:cBhvr>
                                    </p:animEffect>
                                  </p:childTnLst>
                                </p:cTn>
                              </p:par>
                              <p:par>
                                <p:cTn id="22" presetID="2" presetClass="entr" presetSubtype="4" fill="hold" grpId="0" nodeType="withEffect">
                                  <p:stCondLst>
                                    <p:cond delay="700"/>
                                  </p:stCondLst>
                                  <p:childTnLst>
                                    <p:set>
                                      <p:cBhvr>
                                        <p:cTn id="23" dur="1" fill="hold">
                                          <p:stCondLst>
                                            <p:cond delay="0"/>
                                          </p:stCondLst>
                                        </p:cTn>
                                        <p:tgtEl>
                                          <p:spTgt spid="32"/>
                                        </p:tgtEl>
                                        <p:attrNameLst>
                                          <p:attrName>style.visibility</p:attrName>
                                        </p:attrNameLst>
                                      </p:cBhvr>
                                      <p:to>
                                        <p:strVal val="visible"/>
                                      </p:to>
                                    </p:set>
                                    <p:anim calcmode="lin" valueType="num">
                                      <p:cBhvr additive="base">
                                        <p:cTn id="24" dur="400" fill="hold"/>
                                        <p:tgtEl>
                                          <p:spTgt spid="32"/>
                                        </p:tgtEl>
                                        <p:attrNameLst>
                                          <p:attrName>ppt_x</p:attrName>
                                        </p:attrNameLst>
                                      </p:cBhvr>
                                      <p:tavLst>
                                        <p:tav tm="0">
                                          <p:val>
                                            <p:strVal val="#ppt_x"/>
                                          </p:val>
                                        </p:tav>
                                        <p:tav tm="100000">
                                          <p:val>
                                            <p:strVal val="#ppt_x"/>
                                          </p:val>
                                        </p:tav>
                                      </p:tavLst>
                                    </p:anim>
                                    <p:anim calcmode="lin" valueType="num">
                                      <p:cBhvr additive="base">
                                        <p:cTn id="25" dur="4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6" grpId="0"/>
      <p:bldP spid="3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a:t>Membuat List Pada HTML</a:t>
            </a:r>
            <a:endParaRPr lang="en-US" sz="4400" dirty="0">
              <a:solidFill>
                <a:schemeClr val="accent1"/>
              </a:solidFill>
            </a:endParaRPr>
          </a:p>
        </p:txBody>
      </p:sp>
      <p:sp>
        <p:nvSpPr>
          <p:cNvPr id="23" name="テキスト プレースホルダー 10"/>
          <p:cNvSpPr>
            <a:spLocks noGrp="1"/>
          </p:cNvSpPr>
          <p:nvPr>
            <p:ph type="body" sz="quarter" idx="4294967295"/>
          </p:nvPr>
        </p:nvSpPr>
        <p:spPr>
          <a:xfrm>
            <a:off x="3022527" y="2479204"/>
            <a:ext cx="12673408" cy="7272808"/>
          </a:xfrm>
          <a:prstGeom prst="rect">
            <a:avLst/>
          </a:prstGeom>
        </p:spPr>
        <p:txBody>
          <a:bodyPr>
            <a:normAutofit fontScale="92500" lnSpcReduction="10000"/>
          </a:bodyPr>
          <a:lstStyle/>
          <a:p>
            <a:pPr algn="just"/>
            <a:r>
              <a:rPr lang="id-ID" sz="4000" dirty="0"/>
              <a:t>	List atau yang kita kenal dengan daftar berurutan merupakan fungsi dalam HTML yang  digunakan untuk menampilkan data secara berurutan ke bawah. Dalam HTML penulisan list  menggunakan tag &lt;li&gt;. </a:t>
            </a:r>
            <a:r>
              <a:rPr lang="id-ID" sz="4000" dirty="0" smtClean="0"/>
              <a:t>Dalam </a:t>
            </a:r>
            <a:r>
              <a:rPr lang="id-ID" sz="4000" dirty="0"/>
              <a:t>membuat list pada HTML ini terdapat dua jenis tampilan list yang sering di gunakan yaitu </a:t>
            </a:r>
            <a:r>
              <a:rPr lang="id-ID" sz="4000" b="1" dirty="0"/>
              <a:t>ordered list </a:t>
            </a:r>
            <a:r>
              <a:rPr lang="id-ID" sz="4000" dirty="0"/>
              <a:t>dan </a:t>
            </a:r>
            <a:r>
              <a:rPr lang="id-ID" sz="4000" b="1" dirty="0"/>
              <a:t>unordered list</a:t>
            </a:r>
            <a:r>
              <a:rPr lang="id-ID" sz="4000" dirty="0"/>
              <a:t>. </a:t>
            </a:r>
          </a:p>
          <a:p>
            <a:pPr algn="just"/>
            <a:r>
              <a:rPr lang="id-ID" sz="4000" dirty="0"/>
              <a:t>	Ordered list berfungsi untuk menampilkan daftar list dalam bentuk huruf atau angka. Tag yang digunakan dalam ordered list ini yaitu &lt;ol&gt;. </a:t>
            </a:r>
          </a:p>
          <a:p>
            <a:pPr algn="just"/>
            <a:r>
              <a:rPr lang="id-ID" sz="4000" dirty="0"/>
              <a:t>	</a:t>
            </a:r>
            <a:r>
              <a:rPr lang="id-ID" sz="4000" dirty="0" smtClean="0"/>
              <a:t>Unordered </a:t>
            </a:r>
            <a:r>
              <a:rPr lang="id-ID" sz="4000" dirty="0"/>
              <a:t>list berfungsi untuk menampilkan daftar list dalam bentuk bulatan atau kotak di awalnya. </a:t>
            </a:r>
            <a:r>
              <a:rPr lang="id-ID" sz="4000" dirty="0" smtClean="0"/>
              <a:t>Tag </a:t>
            </a:r>
            <a:r>
              <a:rPr lang="id-ID" sz="4000" dirty="0"/>
              <a:t>yang digunakan untuk membuat unordered list yaitu &lt;ul</a:t>
            </a:r>
            <a:r>
              <a:rPr lang="id-ID" sz="4000" dirty="0" smtClean="0"/>
              <a:t>&gt;.</a:t>
            </a:r>
            <a:endParaRPr lang="id-ID" sz="4000" dirty="0"/>
          </a:p>
          <a:p>
            <a:endParaRPr lang="id-ID" sz="4000" dirty="0"/>
          </a:p>
        </p:txBody>
      </p:sp>
    </p:spTree>
    <p:extLst>
      <p:ext uri="{BB962C8B-B14F-4D97-AF65-F5344CB8AC3E}">
        <p14:creationId xmlns:p14="http://schemas.microsoft.com/office/powerpoint/2010/main" val="4241077613"/>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smtClean="0"/>
              <a:t>Contoh Script &lt;ol&gt;</a:t>
            </a:r>
            <a:endParaRPr lang="en-US" sz="4400" dirty="0"/>
          </a:p>
        </p:txBody>
      </p:sp>
      <p:sp>
        <p:nvSpPr>
          <p:cNvPr id="23" name="テキスト プレースホルダー 10"/>
          <p:cNvSpPr>
            <a:spLocks noGrp="1"/>
          </p:cNvSpPr>
          <p:nvPr>
            <p:ph type="body" sz="quarter" idx="4294967295"/>
          </p:nvPr>
        </p:nvSpPr>
        <p:spPr>
          <a:xfrm>
            <a:off x="3742605" y="2479204"/>
            <a:ext cx="11953329" cy="7272808"/>
          </a:xfrm>
          <a:prstGeom prst="rect">
            <a:avLst/>
          </a:prstGeom>
        </p:spPr>
        <p:txBody>
          <a:bodyPr>
            <a:normAutofit/>
          </a:bodyPr>
          <a:lstStyle/>
          <a:p>
            <a:r>
              <a:rPr lang="it-IT" sz="4000" dirty="0"/>
              <a:t>&lt;body&gt;</a:t>
            </a:r>
            <a:endParaRPr lang="id-ID" sz="4000" dirty="0"/>
          </a:p>
          <a:p>
            <a:r>
              <a:rPr lang="id-ID" sz="4000" dirty="0"/>
              <a:t>	&lt;h3&gt;Jadwal belajar&lt;/h3&gt;</a:t>
            </a:r>
            <a:endParaRPr lang="it-IT" sz="4000" dirty="0"/>
          </a:p>
          <a:p>
            <a:r>
              <a:rPr lang="id-ID" sz="4000" dirty="0"/>
              <a:t>	</a:t>
            </a:r>
            <a:r>
              <a:rPr lang="it-IT" sz="4000" dirty="0">
                <a:solidFill>
                  <a:srgbClr val="FF0000"/>
                </a:solidFill>
              </a:rPr>
              <a:t>&lt;</a:t>
            </a:r>
            <a:r>
              <a:rPr lang="id-ID" sz="4000" dirty="0">
                <a:solidFill>
                  <a:srgbClr val="FF0000"/>
                </a:solidFill>
              </a:rPr>
              <a:t>o</a:t>
            </a:r>
            <a:r>
              <a:rPr lang="it-IT" sz="4000" dirty="0">
                <a:solidFill>
                  <a:srgbClr val="FF0000"/>
                </a:solidFill>
              </a:rPr>
              <a:t>l&gt;</a:t>
            </a:r>
          </a:p>
          <a:p>
            <a:r>
              <a:rPr lang="id-ID" sz="4000" dirty="0">
                <a:solidFill>
                  <a:srgbClr val="FF0000"/>
                </a:solidFill>
              </a:rPr>
              <a:t>		</a:t>
            </a:r>
            <a:r>
              <a:rPr lang="it-IT" sz="4000" dirty="0">
                <a:solidFill>
                  <a:srgbClr val="FF0000"/>
                </a:solidFill>
              </a:rPr>
              <a:t>&lt;li&gt;belajar HTML&lt;/li&gt;</a:t>
            </a:r>
          </a:p>
          <a:p>
            <a:r>
              <a:rPr lang="id-ID" sz="4000" dirty="0">
                <a:solidFill>
                  <a:srgbClr val="FF0000"/>
                </a:solidFill>
              </a:rPr>
              <a:t>		</a:t>
            </a:r>
            <a:r>
              <a:rPr lang="it-IT" sz="4000" dirty="0">
                <a:solidFill>
                  <a:srgbClr val="FF0000"/>
                </a:solidFill>
              </a:rPr>
              <a:t>&lt;li&gt;belajar PHP&lt;/li&gt;</a:t>
            </a:r>
          </a:p>
          <a:p>
            <a:r>
              <a:rPr lang="id-ID" sz="4000" dirty="0">
                <a:solidFill>
                  <a:srgbClr val="FF0000"/>
                </a:solidFill>
              </a:rPr>
              <a:t>	</a:t>
            </a:r>
            <a:r>
              <a:rPr lang="it-IT" sz="4000" dirty="0">
                <a:solidFill>
                  <a:srgbClr val="FF0000"/>
                </a:solidFill>
              </a:rPr>
              <a:t>&lt;/</a:t>
            </a:r>
            <a:r>
              <a:rPr lang="id-ID" sz="4000" dirty="0">
                <a:solidFill>
                  <a:srgbClr val="FF0000"/>
                </a:solidFill>
              </a:rPr>
              <a:t>o</a:t>
            </a:r>
            <a:r>
              <a:rPr lang="it-IT" sz="4000" dirty="0">
                <a:solidFill>
                  <a:srgbClr val="FF0000"/>
                </a:solidFill>
              </a:rPr>
              <a:t>l&gt;</a:t>
            </a:r>
            <a:endParaRPr lang="id-ID" sz="4000" dirty="0">
              <a:solidFill>
                <a:srgbClr val="FF0000"/>
              </a:solidFill>
            </a:endParaRPr>
          </a:p>
          <a:p>
            <a:r>
              <a:rPr lang="id-ID" sz="4000" dirty="0"/>
              <a:t>&lt;/body&gt;</a:t>
            </a:r>
          </a:p>
          <a:p>
            <a:endParaRPr lang="id-ID" sz="4000" dirty="0"/>
          </a:p>
        </p:txBody>
      </p:sp>
    </p:spTree>
    <p:extLst>
      <p:ext uri="{BB962C8B-B14F-4D97-AF65-F5344CB8AC3E}">
        <p14:creationId xmlns:p14="http://schemas.microsoft.com/office/powerpoint/2010/main" val="24033396"/>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smtClean="0"/>
              <a:t>Contoh Script &lt;ul&gt;</a:t>
            </a:r>
            <a:endParaRPr lang="en-US" sz="4400" dirty="0"/>
          </a:p>
        </p:txBody>
      </p:sp>
      <p:sp>
        <p:nvSpPr>
          <p:cNvPr id="23" name="テキスト プレースホルダー 10"/>
          <p:cNvSpPr>
            <a:spLocks noGrp="1"/>
          </p:cNvSpPr>
          <p:nvPr>
            <p:ph type="body" sz="quarter" idx="4294967295"/>
          </p:nvPr>
        </p:nvSpPr>
        <p:spPr>
          <a:xfrm>
            <a:off x="3742605" y="2479204"/>
            <a:ext cx="11953329" cy="7272808"/>
          </a:xfrm>
          <a:prstGeom prst="rect">
            <a:avLst/>
          </a:prstGeom>
        </p:spPr>
        <p:txBody>
          <a:bodyPr>
            <a:normAutofit/>
          </a:bodyPr>
          <a:lstStyle/>
          <a:p>
            <a:r>
              <a:rPr lang="it-IT" sz="4000" dirty="0"/>
              <a:t>&lt;body&gt;</a:t>
            </a:r>
            <a:endParaRPr lang="id-ID" sz="4000" dirty="0"/>
          </a:p>
          <a:p>
            <a:r>
              <a:rPr lang="id-ID" sz="4000" dirty="0"/>
              <a:t>	&lt;h3&gt;Jadwal belajar&lt;/h3&gt;</a:t>
            </a:r>
            <a:endParaRPr lang="it-IT" sz="4000" dirty="0"/>
          </a:p>
          <a:p>
            <a:r>
              <a:rPr lang="id-ID" sz="4000" dirty="0"/>
              <a:t>	</a:t>
            </a:r>
            <a:r>
              <a:rPr lang="it-IT" sz="4000" dirty="0" smtClean="0">
                <a:solidFill>
                  <a:srgbClr val="FF0000"/>
                </a:solidFill>
              </a:rPr>
              <a:t>&lt;</a:t>
            </a:r>
            <a:r>
              <a:rPr lang="id-ID" sz="4000" dirty="0" smtClean="0">
                <a:solidFill>
                  <a:srgbClr val="FF0000"/>
                </a:solidFill>
              </a:rPr>
              <a:t>u</a:t>
            </a:r>
            <a:r>
              <a:rPr lang="it-IT" sz="4000" dirty="0" smtClean="0">
                <a:solidFill>
                  <a:srgbClr val="FF0000"/>
                </a:solidFill>
              </a:rPr>
              <a:t>l</a:t>
            </a:r>
            <a:r>
              <a:rPr lang="it-IT" sz="4000" dirty="0">
                <a:solidFill>
                  <a:srgbClr val="FF0000"/>
                </a:solidFill>
              </a:rPr>
              <a:t>&gt;</a:t>
            </a:r>
          </a:p>
          <a:p>
            <a:r>
              <a:rPr lang="id-ID" sz="4000" dirty="0">
                <a:solidFill>
                  <a:srgbClr val="FF0000"/>
                </a:solidFill>
              </a:rPr>
              <a:t>		</a:t>
            </a:r>
            <a:r>
              <a:rPr lang="it-IT" sz="4000" dirty="0">
                <a:solidFill>
                  <a:srgbClr val="FF0000"/>
                </a:solidFill>
              </a:rPr>
              <a:t>&lt;li&gt;belajar HTML&lt;/li&gt;</a:t>
            </a:r>
          </a:p>
          <a:p>
            <a:r>
              <a:rPr lang="id-ID" sz="4000" dirty="0">
                <a:solidFill>
                  <a:srgbClr val="FF0000"/>
                </a:solidFill>
              </a:rPr>
              <a:t>		</a:t>
            </a:r>
            <a:r>
              <a:rPr lang="it-IT" sz="4000" dirty="0">
                <a:solidFill>
                  <a:srgbClr val="FF0000"/>
                </a:solidFill>
              </a:rPr>
              <a:t>&lt;li&gt;belajar PHP&lt;/li&gt;</a:t>
            </a:r>
          </a:p>
          <a:p>
            <a:r>
              <a:rPr lang="id-ID" sz="4000" dirty="0">
                <a:solidFill>
                  <a:srgbClr val="FF0000"/>
                </a:solidFill>
              </a:rPr>
              <a:t>	</a:t>
            </a:r>
            <a:r>
              <a:rPr lang="it-IT" sz="4000" dirty="0" smtClean="0">
                <a:solidFill>
                  <a:srgbClr val="FF0000"/>
                </a:solidFill>
              </a:rPr>
              <a:t>&lt;/</a:t>
            </a:r>
            <a:r>
              <a:rPr lang="id-ID" sz="4000" dirty="0" smtClean="0">
                <a:solidFill>
                  <a:srgbClr val="FF0000"/>
                </a:solidFill>
              </a:rPr>
              <a:t>u</a:t>
            </a:r>
            <a:r>
              <a:rPr lang="it-IT" sz="4000" dirty="0" smtClean="0">
                <a:solidFill>
                  <a:srgbClr val="FF0000"/>
                </a:solidFill>
              </a:rPr>
              <a:t>l</a:t>
            </a:r>
            <a:r>
              <a:rPr lang="it-IT" sz="4000" dirty="0">
                <a:solidFill>
                  <a:srgbClr val="FF0000"/>
                </a:solidFill>
              </a:rPr>
              <a:t>&gt;</a:t>
            </a:r>
            <a:endParaRPr lang="id-ID" sz="4000" dirty="0">
              <a:solidFill>
                <a:srgbClr val="FF0000"/>
              </a:solidFill>
            </a:endParaRPr>
          </a:p>
          <a:p>
            <a:r>
              <a:rPr lang="id-ID" sz="4000" dirty="0"/>
              <a:t>&lt;/body&gt;</a:t>
            </a:r>
          </a:p>
          <a:p>
            <a:endParaRPr lang="id-ID" sz="4000" dirty="0"/>
          </a:p>
        </p:txBody>
      </p:sp>
    </p:spTree>
    <p:extLst>
      <p:ext uri="{BB962C8B-B14F-4D97-AF65-F5344CB8AC3E}">
        <p14:creationId xmlns:p14="http://schemas.microsoft.com/office/powerpoint/2010/main" val="524444668"/>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a:t>Membuat Hyperlink Pada HTML</a:t>
            </a:r>
            <a:endParaRPr lang="en-US" sz="4400" dirty="0">
              <a:solidFill>
                <a:schemeClr val="accent1"/>
              </a:solidFill>
            </a:endParaRPr>
          </a:p>
        </p:txBody>
      </p:sp>
      <p:sp>
        <p:nvSpPr>
          <p:cNvPr id="23" name="テキスト プレースホルダー 10"/>
          <p:cNvSpPr>
            <a:spLocks noGrp="1"/>
          </p:cNvSpPr>
          <p:nvPr>
            <p:ph type="body" sz="quarter" idx="4294967295"/>
          </p:nvPr>
        </p:nvSpPr>
        <p:spPr>
          <a:xfrm>
            <a:off x="3022527" y="2479204"/>
            <a:ext cx="12673408" cy="7272808"/>
          </a:xfrm>
          <a:prstGeom prst="rect">
            <a:avLst/>
          </a:prstGeom>
        </p:spPr>
        <p:txBody>
          <a:bodyPr>
            <a:normAutofit fontScale="92500" lnSpcReduction="10000"/>
          </a:bodyPr>
          <a:lstStyle/>
          <a:p>
            <a:pPr algn="just"/>
            <a:r>
              <a:rPr lang="id-ID" sz="4000" dirty="0"/>
              <a:t>	Hyperlink yang sering di kenal dengan link yaitu menghubungkan antara satu dokumen dengan dokumen yang lain pada HTML. Tujuan dari hyperlink ini membuat sebuah teks atau gambar yang ketika diklik akan di alihkan ke halaman tertentu yang sudah </a:t>
            </a:r>
            <a:r>
              <a:rPr lang="id-ID" sz="4000" dirty="0" smtClean="0"/>
              <a:t>ditetapkan </a:t>
            </a:r>
            <a:r>
              <a:rPr lang="id-ID" sz="4000" dirty="0"/>
              <a:t>dalam penulisan hyerlink tersebut.</a:t>
            </a:r>
          </a:p>
          <a:p>
            <a:pPr algn="just"/>
            <a:r>
              <a:rPr lang="id-ID" sz="4000" dirty="0"/>
              <a:t>	Hyperlink sendiri ditulis dengan menggunakan tag &lt;a&gt;. tag &lt;a&gt; ini selalu </a:t>
            </a:r>
            <a:r>
              <a:rPr lang="id-ID" sz="4000" dirty="0" smtClean="0"/>
              <a:t>diikuti </a:t>
            </a:r>
            <a:r>
              <a:rPr lang="id-ID" sz="4000" dirty="0"/>
              <a:t>oleh atribut href, dimana </a:t>
            </a:r>
            <a:r>
              <a:rPr lang="id-ID" sz="4000" dirty="0" smtClean="0"/>
              <a:t>di dalam </a:t>
            </a:r>
            <a:r>
              <a:rPr lang="id-ID" sz="4000" dirty="0"/>
              <a:t>href (hypertext reference) ini lah yang akan </a:t>
            </a:r>
            <a:r>
              <a:rPr lang="id-ID" sz="4000" dirty="0" smtClean="0"/>
              <a:t>diisikan </a:t>
            </a:r>
            <a:r>
              <a:rPr lang="id-ID" sz="4000" dirty="0"/>
              <a:t>alamat yang dituju ketika text atau gambar </a:t>
            </a:r>
            <a:r>
              <a:rPr lang="id-ID" sz="4000" dirty="0" smtClean="0"/>
              <a:t>diklik</a:t>
            </a:r>
            <a:r>
              <a:rPr lang="id-ID" sz="4000" dirty="0"/>
              <a:t>. berikut cara penulisan untuk membuat hyperlink :</a:t>
            </a:r>
          </a:p>
          <a:p>
            <a:pPr algn="just"/>
            <a:endParaRPr lang="id-ID" sz="4000" dirty="0"/>
          </a:p>
          <a:p>
            <a:pPr algn="just"/>
            <a:r>
              <a:rPr lang="id-ID" sz="4000" dirty="0"/>
              <a:t>&lt;a href="http://www.youtube.com"&gt;klik disini&lt;/a&gt;</a:t>
            </a:r>
          </a:p>
          <a:p>
            <a:endParaRPr lang="id-ID" sz="4000" dirty="0"/>
          </a:p>
        </p:txBody>
      </p:sp>
    </p:spTree>
    <p:extLst>
      <p:ext uri="{BB962C8B-B14F-4D97-AF65-F5344CB8AC3E}">
        <p14:creationId xmlns:p14="http://schemas.microsoft.com/office/powerpoint/2010/main" val="350737592"/>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smtClean="0"/>
              <a:t>Contoh Script</a:t>
            </a:r>
            <a:endParaRPr lang="en-US" sz="4400" dirty="0"/>
          </a:p>
        </p:txBody>
      </p:sp>
      <p:sp>
        <p:nvSpPr>
          <p:cNvPr id="23" name="テキスト プレースホルダー 10"/>
          <p:cNvSpPr>
            <a:spLocks noGrp="1"/>
          </p:cNvSpPr>
          <p:nvPr>
            <p:ph type="body" sz="quarter" idx="4294967295"/>
          </p:nvPr>
        </p:nvSpPr>
        <p:spPr>
          <a:xfrm>
            <a:off x="3742605" y="2479204"/>
            <a:ext cx="11953329" cy="7272808"/>
          </a:xfrm>
          <a:prstGeom prst="rect">
            <a:avLst/>
          </a:prstGeom>
        </p:spPr>
        <p:txBody>
          <a:bodyPr>
            <a:normAutofit fontScale="92500" lnSpcReduction="10000"/>
          </a:bodyPr>
          <a:lstStyle/>
          <a:p>
            <a:r>
              <a:rPr lang="id-ID" sz="4000" dirty="0"/>
              <a:t>&lt;!DOCTYPE html&gt;</a:t>
            </a:r>
          </a:p>
          <a:p>
            <a:r>
              <a:rPr lang="id-ID" sz="4000" dirty="0"/>
              <a:t>&lt;html&gt;</a:t>
            </a:r>
          </a:p>
          <a:p>
            <a:r>
              <a:rPr lang="id-ID" sz="4000" dirty="0"/>
              <a:t>&lt;head&gt;</a:t>
            </a:r>
          </a:p>
          <a:p>
            <a:r>
              <a:rPr lang="id-ID" sz="4000" dirty="0"/>
              <a:t>&lt;/head&gt;</a:t>
            </a:r>
          </a:p>
          <a:p>
            <a:r>
              <a:rPr lang="id-ID" sz="4000" dirty="0"/>
              <a:t>&lt;body&gt;</a:t>
            </a:r>
          </a:p>
          <a:p>
            <a:endParaRPr lang="id-ID" sz="4000" dirty="0"/>
          </a:p>
          <a:p>
            <a:r>
              <a:rPr lang="id-ID" sz="4000" dirty="0">
                <a:solidFill>
                  <a:srgbClr val="FF0000"/>
                </a:solidFill>
              </a:rPr>
              <a:t>&lt;p&gt;klik &lt;a href="admin/hal2.html"&gt;disini&lt;/a&gt; untuk mengetahui informasi lebih lanjut&lt;/p&gt;</a:t>
            </a:r>
          </a:p>
          <a:p>
            <a:endParaRPr lang="id-ID" sz="4000" dirty="0"/>
          </a:p>
          <a:p>
            <a:r>
              <a:rPr lang="id-ID" sz="4000" dirty="0"/>
              <a:t>&lt;/body&gt;</a:t>
            </a:r>
          </a:p>
          <a:p>
            <a:r>
              <a:rPr lang="id-ID" sz="4000" dirty="0"/>
              <a:t>&lt;/html</a:t>
            </a:r>
            <a:r>
              <a:rPr lang="id-ID" sz="4000" dirty="0" smtClean="0"/>
              <a:t>&gt;</a:t>
            </a:r>
            <a:endParaRPr lang="id-ID" sz="4000" dirty="0"/>
          </a:p>
        </p:txBody>
      </p:sp>
    </p:spTree>
    <p:extLst>
      <p:ext uri="{BB962C8B-B14F-4D97-AF65-F5344CB8AC3E}">
        <p14:creationId xmlns:p14="http://schemas.microsoft.com/office/powerpoint/2010/main" val="650067604"/>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a:t>Tag Iframe Pada HTML</a:t>
            </a:r>
            <a:endParaRPr lang="en-US" sz="4400" dirty="0">
              <a:solidFill>
                <a:schemeClr val="accent1"/>
              </a:solidFill>
            </a:endParaRPr>
          </a:p>
        </p:txBody>
      </p:sp>
      <p:sp>
        <p:nvSpPr>
          <p:cNvPr id="23" name="テキスト プレースホルダー 10"/>
          <p:cNvSpPr>
            <a:spLocks noGrp="1"/>
          </p:cNvSpPr>
          <p:nvPr>
            <p:ph type="body" sz="quarter" idx="4294967295"/>
          </p:nvPr>
        </p:nvSpPr>
        <p:spPr>
          <a:xfrm>
            <a:off x="3022527" y="2479204"/>
            <a:ext cx="12673408" cy="7272808"/>
          </a:xfrm>
          <a:prstGeom prst="rect">
            <a:avLst/>
          </a:prstGeom>
        </p:spPr>
        <p:txBody>
          <a:bodyPr>
            <a:normAutofit/>
          </a:bodyPr>
          <a:lstStyle/>
          <a:p>
            <a:pPr algn="just"/>
            <a:r>
              <a:rPr lang="id-ID" sz="4000" dirty="0"/>
              <a:t>	Iframe merupakan sebuah tag html yang berfungsi untuk menampilkan halaman website tanpa harus membuka website tersebut. jadi apabila anda ingin menampilkan website lain dalam halaman web anda maka anda bisa menggunakan tag &lt;iframe&gt; untuk menampilkannya.</a:t>
            </a:r>
          </a:p>
          <a:p>
            <a:pPr algn="just"/>
            <a:r>
              <a:rPr lang="id-ID" sz="4000" dirty="0"/>
              <a:t>Contoh </a:t>
            </a:r>
            <a:r>
              <a:rPr lang="id-ID" sz="4000" dirty="0" smtClean="0"/>
              <a:t>script:</a:t>
            </a:r>
            <a:endParaRPr lang="id-ID" sz="4000" dirty="0"/>
          </a:p>
          <a:p>
            <a:pPr algn="just"/>
            <a:r>
              <a:rPr lang="en-US" sz="4000" dirty="0"/>
              <a:t>&lt;</a:t>
            </a:r>
            <a:r>
              <a:rPr lang="en-US" sz="4000" dirty="0" err="1"/>
              <a:t>iframe</a:t>
            </a:r>
            <a:r>
              <a:rPr lang="en-US" sz="4000" dirty="0"/>
              <a:t> </a:t>
            </a:r>
            <a:r>
              <a:rPr lang="en-US" sz="4000" dirty="0" err="1"/>
              <a:t>src</a:t>
            </a:r>
            <a:r>
              <a:rPr lang="en-US" sz="4000" dirty="0"/>
              <a:t>="http</a:t>
            </a:r>
            <a:r>
              <a:rPr lang="en-US" sz="4000" dirty="0" smtClean="0"/>
              <a:t>://</a:t>
            </a:r>
            <a:r>
              <a:rPr lang="id-ID" sz="4000" dirty="0" smtClean="0"/>
              <a:t>news.detik</a:t>
            </a:r>
            <a:r>
              <a:rPr lang="en-US" sz="4000" dirty="0" smtClean="0"/>
              <a:t>.com</a:t>
            </a:r>
            <a:r>
              <a:rPr lang="en-US" sz="4000" dirty="0"/>
              <a:t>" height="500px" width="1000px"&gt;&lt;/</a:t>
            </a:r>
            <a:r>
              <a:rPr lang="en-US" sz="4000" dirty="0" err="1"/>
              <a:t>iframe</a:t>
            </a:r>
            <a:r>
              <a:rPr lang="en-US" sz="4000" dirty="0"/>
              <a:t>&gt;</a:t>
            </a:r>
            <a:endParaRPr lang="id-ID" sz="4000" dirty="0"/>
          </a:p>
          <a:p>
            <a:endParaRPr lang="id-ID" sz="4000" dirty="0"/>
          </a:p>
        </p:txBody>
      </p:sp>
    </p:spTree>
    <p:extLst>
      <p:ext uri="{BB962C8B-B14F-4D97-AF65-F5344CB8AC3E}">
        <p14:creationId xmlns:p14="http://schemas.microsoft.com/office/powerpoint/2010/main" val="3492155854"/>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smtClean="0"/>
              <a:t>Contoh Script</a:t>
            </a:r>
            <a:endParaRPr lang="en-US" sz="4400" dirty="0"/>
          </a:p>
        </p:txBody>
      </p:sp>
      <p:sp>
        <p:nvSpPr>
          <p:cNvPr id="23" name="テキスト プレースホルダー 10"/>
          <p:cNvSpPr>
            <a:spLocks noGrp="1"/>
          </p:cNvSpPr>
          <p:nvPr>
            <p:ph type="body" sz="quarter" idx="4294967295"/>
          </p:nvPr>
        </p:nvSpPr>
        <p:spPr>
          <a:xfrm>
            <a:off x="3022527" y="2191172"/>
            <a:ext cx="12673408" cy="7560840"/>
          </a:xfrm>
          <a:prstGeom prst="rect">
            <a:avLst/>
          </a:prstGeom>
        </p:spPr>
        <p:txBody>
          <a:bodyPr>
            <a:normAutofit fontScale="92500"/>
          </a:bodyPr>
          <a:lstStyle/>
          <a:p>
            <a:r>
              <a:rPr lang="id-ID" sz="4000" dirty="0"/>
              <a:t>&lt;!DOCTYPE html&gt;</a:t>
            </a:r>
          </a:p>
          <a:p>
            <a:r>
              <a:rPr lang="id-ID" sz="4000" dirty="0"/>
              <a:t>&lt;html&gt;</a:t>
            </a:r>
          </a:p>
          <a:p>
            <a:r>
              <a:rPr lang="id-ID" sz="4000" dirty="0"/>
              <a:t>&lt;head&gt;</a:t>
            </a:r>
          </a:p>
          <a:p>
            <a:r>
              <a:rPr lang="id-ID" sz="4000" dirty="0" smtClean="0"/>
              <a:t>	&lt;title&gt;Tag </a:t>
            </a:r>
            <a:r>
              <a:rPr lang="id-ID" sz="4000" dirty="0"/>
              <a:t>Iframe Pada </a:t>
            </a:r>
            <a:r>
              <a:rPr lang="id-ID" sz="4000" dirty="0" smtClean="0"/>
              <a:t>HTML&lt;/</a:t>
            </a:r>
            <a:r>
              <a:rPr lang="id-ID" sz="4000" dirty="0"/>
              <a:t>title&gt;</a:t>
            </a:r>
          </a:p>
          <a:p>
            <a:r>
              <a:rPr lang="id-ID" sz="4000" dirty="0"/>
              <a:t>&lt;/head&gt;</a:t>
            </a:r>
          </a:p>
          <a:p>
            <a:r>
              <a:rPr lang="id-ID" sz="4000" dirty="0"/>
              <a:t>&lt;body&gt;</a:t>
            </a:r>
          </a:p>
          <a:p>
            <a:r>
              <a:rPr lang="id-ID" sz="4000" dirty="0" smtClean="0"/>
              <a:t>	&lt;</a:t>
            </a:r>
            <a:r>
              <a:rPr lang="id-ID" sz="4000" dirty="0"/>
              <a:t>h1&gt;Belajar HTML Tag Iframe Pada HTML </a:t>
            </a:r>
            <a:r>
              <a:rPr lang="id-ID" sz="4000" dirty="0" smtClean="0"/>
              <a:t>&lt;/</a:t>
            </a:r>
            <a:r>
              <a:rPr lang="id-ID" sz="4000" dirty="0"/>
              <a:t>h1&gt;</a:t>
            </a:r>
          </a:p>
          <a:p>
            <a:r>
              <a:rPr lang="en-US" sz="4000" dirty="0"/>
              <a:t>&lt;</a:t>
            </a:r>
            <a:r>
              <a:rPr lang="en-US" sz="4000" dirty="0" err="1"/>
              <a:t>iframe</a:t>
            </a:r>
            <a:r>
              <a:rPr lang="en-US" sz="4000" dirty="0"/>
              <a:t> </a:t>
            </a:r>
            <a:r>
              <a:rPr lang="en-US" sz="4000" dirty="0" err="1"/>
              <a:t>src</a:t>
            </a:r>
            <a:r>
              <a:rPr lang="en-US" sz="4000" dirty="0"/>
              <a:t>="http</a:t>
            </a:r>
            <a:r>
              <a:rPr lang="en-US" sz="4000" dirty="0" smtClean="0"/>
              <a:t>://</a:t>
            </a:r>
            <a:r>
              <a:rPr lang="id-ID" sz="4000" dirty="0" smtClean="0"/>
              <a:t>news.detik</a:t>
            </a:r>
            <a:r>
              <a:rPr lang="en-US" sz="4000" dirty="0" smtClean="0"/>
              <a:t>.com</a:t>
            </a:r>
            <a:r>
              <a:rPr lang="en-US" sz="4000" dirty="0"/>
              <a:t>" height="</a:t>
            </a:r>
            <a:r>
              <a:rPr lang="en-US" sz="4000" dirty="0" smtClean="0"/>
              <a:t>500" </a:t>
            </a:r>
            <a:r>
              <a:rPr lang="en-US" sz="4000" dirty="0"/>
              <a:t>width="</a:t>
            </a:r>
            <a:r>
              <a:rPr lang="en-US" sz="4000" dirty="0" smtClean="0"/>
              <a:t>1000"&gt;&lt;/</a:t>
            </a:r>
            <a:r>
              <a:rPr lang="en-US" sz="4000" dirty="0" err="1"/>
              <a:t>iframe</a:t>
            </a:r>
            <a:r>
              <a:rPr lang="en-US" sz="4000" dirty="0"/>
              <a:t>&gt;</a:t>
            </a:r>
          </a:p>
          <a:p>
            <a:r>
              <a:rPr lang="id-ID" sz="4000" dirty="0"/>
              <a:t>&lt;/body&gt;</a:t>
            </a:r>
          </a:p>
          <a:p>
            <a:r>
              <a:rPr lang="id-ID" sz="4000" dirty="0"/>
              <a:t>&lt;/html&gt;</a:t>
            </a:r>
          </a:p>
        </p:txBody>
      </p:sp>
    </p:spTree>
    <p:extLst>
      <p:ext uri="{BB962C8B-B14F-4D97-AF65-F5344CB8AC3E}">
        <p14:creationId xmlns:p14="http://schemas.microsoft.com/office/powerpoint/2010/main" val="1733445884"/>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テキスト プレースホルダー 9"/>
          <p:cNvSpPr txBox="1">
            <a:spLocks/>
          </p:cNvSpPr>
          <p:nvPr/>
        </p:nvSpPr>
        <p:spPr>
          <a:xfrm>
            <a:off x="1042560" y="1010333"/>
            <a:ext cx="7236550" cy="1159709"/>
          </a:xfrm>
          <a:prstGeom prst="rect">
            <a:avLst/>
          </a:prstGeom>
          <a:solidFill>
            <a:schemeClr val="accent4"/>
          </a:solidFill>
        </p:spPr>
        <p:txBody>
          <a:bodyPr vert="horz" lIns="163275" tIns="81638" rIns="163275" bIns="81638" rtlCol="0" anchor="ctr">
            <a:normAutofit/>
          </a:bodyPr>
          <a:lstStyle>
            <a:lvl1pPr marL="0" indent="0" algn="l" defTabSz="1632753" rtl="0" eaLnBrk="1" latinLnBrk="0" hangingPunct="1">
              <a:spcBef>
                <a:spcPct val="20000"/>
              </a:spcBef>
              <a:buFontTx/>
              <a:buNone/>
              <a:defRPr sz="3200" kern="1200" baseline="0">
                <a:solidFill>
                  <a:schemeClr val="bg1">
                    <a:lumMod val="85000"/>
                  </a:schemeClr>
                </a:solidFill>
                <a:latin typeface="Aleo-Bold" pitchFamily="34" charset="0"/>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a:r>
              <a:rPr lang="id-ID" sz="4000" dirty="0" smtClean="0">
                <a:solidFill>
                  <a:schemeClr val="tx1"/>
                </a:solidFill>
              </a:rPr>
              <a:t>HTML</a:t>
            </a:r>
            <a:endParaRPr lang="en-US" sz="4000" dirty="0">
              <a:solidFill>
                <a:schemeClr val="tx1"/>
              </a:solidFill>
            </a:endParaRPr>
          </a:p>
        </p:txBody>
      </p:sp>
      <p:sp>
        <p:nvSpPr>
          <p:cNvPr id="43" name="テキスト プレースホルダー 9"/>
          <p:cNvSpPr txBox="1">
            <a:spLocks/>
          </p:cNvSpPr>
          <p:nvPr/>
        </p:nvSpPr>
        <p:spPr>
          <a:xfrm rot="19368369">
            <a:off x="-1575945" y="1435108"/>
            <a:ext cx="5976664" cy="172763"/>
          </a:xfrm>
          <a:prstGeom prst="rect">
            <a:avLst/>
          </a:prstGeom>
          <a:solidFill>
            <a:schemeClr val="accent1"/>
          </a:solidFill>
          <a:ln>
            <a:noFill/>
          </a:ln>
        </p:spPr>
        <p:txBody>
          <a:bodyPr vert="horz" lIns="163275" tIns="81638" rIns="163275" bIns="81638" rtlCol="0" anchor="ctr">
            <a:normAutofit fontScale="25000" lnSpcReduction="20000"/>
          </a:bodyPr>
          <a:lstStyle>
            <a:lvl1pPr marL="0" indent="0" algn="l" defTabSz="1632753" rtl="0" eaLnBrk="1" latinLnBrk="0" hangingPunct="1">
              <a:spcBef>
                <a:spcPct val="20000"/>
              </a:spcBef>
              <a:buFontTx/>
              <a:buNone/>
              <a:defRPr sz="3200" kern="1200" baseline="0">
                <a:solidFill>
                  <a:schemeClr val="bg1">
                    <a:lumMod val="85000"/>
                  </a:schemeClr>
                </a:solidFill>
                <a:latin typeface="Aleo-Bold" pitchFamily="34" charset="0"/>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a:endParaRPr lang="en-US" sz="4400" dirty="0">
              <a:solidFill>
                <a:schemeClr val="tx1"/>
              </a:solidFill>
            </a:endParaRPr>
          </a:p>
        </p:txBody>
      </p:sp>
      <p:sp>
        <p:nvSpPr>
          <p:cNvPr id="44" name="テキスト プレースホルダー 9"/>
          <p:cNvSpPr txBox="1">
            <a:spLocks/>
          </p:cNvSpPr>
          <p:nvPr/>
        </p:nvSpPr>
        <p:spPr>
          <a:xfrm rot="19908639">
            <a:off x="-1333958" y="1120210"/>
            <a:ext cx="5976664" cy="172763"/>
          </a:xfrm>
          <a:prstGeom prst="rect">
            <a:avLst/>
          </a:prstGeom>
          <a:solidFill>
            <a:schemeClr val="accent3">
              <a:lumMod val="75000"/>
            </a:schemeClr>
          </a:solidFill>
          <a:ln>
            <a:noFill/>
          </a:ln>
        </p:spPr>
        <p:txBody>
          <a:bodyPr vert="horz" lIns="163275" tIns="81638" rIns="163275" bIns="81638" rtlCol="0" anchor="ctr">
            <a:normAutofit fontScale="25000" lnSpcReduction="20000"/>
          </a:bodyPr>
          <a:lstStyle>
            <a:lvl1pPr marL="0" indent="0" algn="l" defTabSz="1632753" rtl="0" eaLnBrk="1" latinLnBrk="0" hangingPunct="1">
              <a:spcBef>
                <a:spcPct val="20000"/>
              </a:spcBef>
              <a:buFontTx/>
              <a:buNone/>
              <a:defRPr sz="3200" kern="1200" baseline="0">
                <a:solidFill>
                  <a:schemeClr val="bg1">
                    <a:lumMod val="85000"/>
                  </a:schemeClr>
                </a:solidFill>
                <a:latin typeface="Aleo-Bold" pitchFamily="34" charset="0"/>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a:endParaRPr lang="en-US" sz="4400" dirty="0">
              <a:solidFill>
                <a:schemeClr val="tx1"/>
              </a:solidFill>
            </a:endParaRPr>
          </a:p>
        </p:txBody>
      </p:sp>
      <p:sp>
        <p:nvSpPr>
          <p:cNvPr id="27" name="テキスト プレースホルダー 10"/>
          <p:cNvSpPr>
            <a:spLocks noGrp="1"/>
          </p:cNvSpPr>
          <p:nvPr>
            <p:ph type="body" sz="quarter" idx="4294967295"/>
          </p:nvPr>
        </p:nvSpPr>
        <p:spPr>
          <a:xfrm>
            <a:off x="7415014" y="2767236"/>
            <a:ext cx="9145016" cy="6768752"/>
          </a:xfrm>
          <a:prstGeom prst="rect">
            <a:avLst/>
          </a:prstGeom>
        </p:spPr>
        <p:txBody>
          <a:bodyPr>
            <a:normAutofit/>
          </a:bodyPr>
          <a:lstStyle/>
          <a:p>
            <a:endParaRPr lang="id-ID" sz="3200" dirty="0"/>
          </a:p>
          <a:p>
            <a:pPr algn="just">
              <a:lnSpc>
                <a:spcPct val="100000"/>
              </a:lnSpc>
            </a:pPr>
            <a:r>
              <a:rPr lang="id-ID" dirty="0"/>
              <a:t>	HTML (</a:t>
            </a:r>
            <a:r>
              <a:rPr lang="id-ID" i="1" dirty="0"/>
              <a:t>Hyper Text Markup Language</a:t>
            </a:r>
            <a:r>
              <a:rPr lang="id-ID" dirty="0"/>
              <a:t>) adalah </a:t>
            </a:r>
            <a:r>
              <a:rPr lang="sv-SE" dirty="0"/>
              <a:t>bahasa yang digunakan untuk </a:t>
            </a:r>
            <a:r>
              <a:rPr lang="id-ID" dirty="0"/>
              <a:t>membuat </a:t>
            </a:r>
            <a:r>
              <a:rPr lang="sv-SE" dirty="0"/>
              <a:t>sebuah website</a:t>
            </a:r>
            <a:r>
              <a:rPr lang="id-ID" dirty="0"/>
              <a:t>. Di dalam dunia pemrograman berbasis website (Web Programming), HTML menjadi pondasi dasar pada halaman website. </a:t>
            </a:r>
            <a:r>
              <a:rPr lang="id-ID" dirty="0" smtClean="0"/>
              <a:t>Sebuah </a:t>
            </a:r>
            <a:r>
              <a:rPr lang="id-ID" dirty="0"/>
              <a:t>file HTML disimpan dengan ekstensi .html (dot html). dan dapat di eksekusi atau diakses menggunakan web browser (Google Chrome, Mozilla Firefox, Opera, Safari dan lain-lain).</a:t>
            </a:r>
          </a:p>
        </p:txBody>
      </p:sp>
    </p:spTree>
    <p:extLst>
      <p:ext uri="{BB962C8B-B14F-4D97-AF65-F5344CB8AC3E}">
        <p14:creationId xmlns:p14="http://schemas.microsoft.com/office/powerpoint/2010/main" val="3527030434"/>
      </p:ext>
    </p:extLst>
  </p:cSld>
  <p:clrMapOvr>
    <a:masterClrMapping/>
  </p:clrMapOvr>
  <p:transition spd="slow" advTm="2088">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down)">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7">
                                            <p:txEl>
                                              <p:pRg st="1" end="1"/>
                                            </p:txEl>
                                          </p:spTgt>
                                        </p:tgtEl>
                                        <p:attrNameLst>
                                          <p:attrName>style.visibility</p:attrName>
                                        </p:attrNameLst>
                                      </p:cBhvr>
                                      <p:to>
                                        <p:strVal val="visible"/>
                                      </p:to>
                                    </p:set>
                                    <p:animEffect transition="in" filter="wipe(down)">
                                      <p:cBhvr>
                                        <p:cTn id="12" dur="500"/>
                                        <p:tgtEl>
                                          <p:spTgt spid="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2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テキスト プレースホルダー 9"/>
          <p:cNvSpPr txBox="1">
            <a:spLocks/>
          </p:cNvSpPr>
          <p:nvPr/>
        </p:nvSpPr>
        <p:spPr>
          <a:xfrm>
            <a:off x="1042560" y="1010333"/>
            <a:ext cx="7236550" cy="1159709"/>
          </a:xfrm>
          <a:prstGeom prst="rect">
            <a:avLst/>
          </a:prstGeom>
          <a:solidFill>
            <a:schemeClr val="accent4"/>
          </a:solidFill>
        </p:spPr>
        <p:txBody>
          <a:bodyPr vert="horz" lIns="163275" tIns="81638" rIns="163275" bIns="81638" rtlCol="0" anchor="ctr">
            <a:normAutofit/>
          </a:bodyPr>
          <a:lstStyle>
            <a:lvl1pPr marL="0" indent="0" algn="l" defTabSz="1632753" rtl="0" eaLnBrk="1" latinLnBrk="0" hangingPunct="1">
              <a:spcBef>
                <a:spcPct val="20000"/>
              </a:spcBef>
              <a:buFontTx/>
              <a:buNone/>
              <a:defRPr sz="3200" kern="1200" baseline="0">
                <a:solidFill>
                  <a:schemeClr val="bg1">
                    <a:lumMod val="85000"/>
                  </a:schemeClr>
                </a:solidFill>
                <a:latin typeface="Aleo-Bold" pitchFamily="34" charset="0"/>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a:endParaRPr lang="en-US" sz="4000" dirty="0">
              <a:solidFill>
                <a:schemeClr val="tx1"/>
              </a:solidFill>
            </a:endParaRPr>
          </a:p>
        </p:txBody>
      </p:sp>
      <p:sp>
        <p:nvSpPr>
          <p:cNvPr id="43" name="テキスト プレースホルダー 9"/>
          <p:cNvSpPr txBox="1">
            <a:spLocks/>
          </p:cNvSpPr>
          <p:nvPr/>
        </p:nvSpPr>
        <p:spPr>
          <a:xfrm rot="19368369">
            <a:off x="-1575945" y="1435108"/>
            <a:ext cx="5976664" cy="172763"/>
          </a:xfrm>
          <a:prstGeom prst="rect">
            <a:avLst/>
          </a:prstGeom>
          <a:solidFill>
            <a:schemeClr val="accent1"/>
          </a:solidFill>
          <a:ln>
            <a:noFill/>
          </a:ln>
        </p:spPr>
        <p:txBody>
          <a:bodyPr vert="horz" lIns="163275" tIns="81638" rIns="163275" bIns="81638" rtlCol="0" anchor="ctr">
            <a:normAutofit fontScale="25000" lnSpcReduction="20000"/>
          </a:bodyPr>
          <a:lstStyle>
            <a:lvl1pPr marL="0" indent="0" algn="l" defTabSz="1632753" rtl="0" eaLnBrk="1" latinLnBrk="0" hangingPunct="1">
              <a:spcBef>
                <a:spcPct val="20000"/>
              </a:spcBef>
              <a:buFontTx/>
              <a:buNone/>
              <a:defRPr sz="3200" kern="1200" baseline="0">
                <a:solidFill>
                  <a:schemeClr val="bg1">
                    <a:lumMod val="85000"/>
                  </a:schemeClr>
                </a:solidFill>
                <a:latin typeface="Aleo-Bold" pitchFamily="34" charset="0"/>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a:endParaRPr lang="en-US" sz="4400" dirty="0">
              <a:solidFill>
                <a:schemeClr val="tx1"/>
              </a:solidFill>
            </a:endParaRPr>
          </a:p>
        </p:txBody>
      </p:sp>
      <p:sp>
        <p:nvSpPr>
          <p:cNvPr id="44" name="テキスト プレースホルダー 9"/>
          <p:cNvSpPr txBox="1">
            <a:spLocks/>
          </p:cNvSpPr>
          <p:nvPr/>
        </p:nvSpPr>
        <p:spPr>
          <a:xfrm rot="19908639">
            <a:off x="-1333958" y="1120210"/>
            <a:ext cx="5976664" cy="172763"/>
          </a:xfrm>
          <a:prstGeom prst="rect">
            <a:avLst/>
          </a:prstGeom>
          <a:solidFill>
            <a:schemeClr val="accent3">
              <a:lumMod val="75000"/>
            </a:schemeClr>
          </a:solidFill>
          <a:ln>
            <a:noFill/>
          </a:ln>
        </p:spPr>
        <p:txBody>
          <a:bodyPr vert="horz" lIns="163275" tIns="81638" rIns="163275" bIns="81638" rtlCol="0" anchor="ctr">
            <a:normAutofit fontScale="25000" lnSpcReduction="20000"/>
          </a:bodyPr>
          <a:lstStyle>
            <a:lvl1pPr marL="0" indent="0" algn="l" defTabSz="1632753" rtl="0" eaLnBrk="1" latinLnBrk="0" hangingPunct="1">
              <a:spcBef>
                <a:spcPct val="20000"/>
              </a:spcBef>
              <a:buFontTx/>
              <a:buNone/>
              <a:defRPr sz="3200" kern="1200" baseline="0">
                <a:solidFill>
                  <a:schemeClr val="bg1">
                    <a:lumMod val="85000"/>
                  </a:schemeClr>
                </a:solidFill>
                <a:latin typeface="Aleo-Bold" pitchFamily="34" charset="0"/>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a:endParaRPr lang="en-US" sz="4400" dirty="0">
              <a:solidFill>
                <a:schemeClr val="tx1"/>
              </a:solidFill>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1198" y="2694377"/>
            <a:ext cx="5904656" cy="5377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テキスト プレースホルダー 10"/>
          <p:cNvSpPr>
            <a:spLocks noGrp="1"/>
          </p:cNvSpPr>
          <p:nvPr>
            <p:ph type="body" sz="quarter" idx="4294967295"/>
          </p:nvPr>
        </p:nvSpPr>
        <p:spPr>
          <a:xfrm>
            <a:off x="10367342" y="7591772"/>
            <a:ext cx="3600400" cy="1392598"/>
          </a:xfrm>
          <a:prstGeom prst="rect">
            <a:avLst/>
          </a:prstGeom>
        </p:spPr>
        <p:txBody>
          <a:bodyPr>
            <a:normAutofit/>
          </a:bodyPr>
          <a:lstStyle/>
          <a:p>
            <a:endParaRPr lang="id-ID" sz="3200" dirty="0"/>
          </a:p>
          <a:p>
            <a:pPr algn="just"/>
            <a:r>
              <a:rPr lang="id-ID" sz="3200" dirty="0" smtClean="0"/>
              <a:t>Tim Berners-Lee</a:t>
            </a:r>
            <a:endParaRPr lang="id-ID" sz="3200" dirty="0"/>
          </a:p>
        </p:txBody>
      </p:sp>
    </p:spTree>
    <p:extLst>
      <p:ext uri="{BB962C8B-B14F-4D97-AF65-F5344CB8AC3E}">
        <p14:creationId xmlns:p14="http://schemas.microsoft.com/office/powerpoint/2010/main" val="2851416830"/>
      </p:ext>
    </p:extLst>
  </p:cSld>
  <p:clrMapOvr>
    <a:masterClrMapping/>
  </p:clrMapOvr>
  <p:transition spd="slow" advTm="2088">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down)">
                                      <p:cBhvr>
                                        <p:cTn id="7" dur="500"/>
                                        <p:tgtEl>
                                          <p:spTgt spid="4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barn(inVertical)">
                                      <p:cBhvr>
                                        <p:cTn id="10"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プレースホルダー 9"/>
          <p:cNvSpPr>
            <a:spLocks noGrp="1"/>
          </p:cNvSpPr>
          <p:nvPr>
            <p:ph type="body" sz="quarter" idx="15"/>
          </p:nvPr>
        </p:nvSpPr>
        <p:spPr>
          <a:xfrm>
            <a:off x="9143206" y="2765632"/>
            <a:ext cx="7344815" cy="721683"/>
          </a:xfrm>
        </p:spPr>
        <p:txBody>
          <a:bodyPr>
            <a:normAutofit/>
          </a:bodyPr>
          <a:lstStyle/>
          <a:p>
            <a:r>
              <a:rPr lang="id-ID" dirty="0" smtClean="0">
                <a:solidFill>
                  <a:schemeClr val="tx1"/>
                </a:solidFill>
              </a:rPr>
              <a:t>HTTP</a:t>
            </a:r>
            <a:endParaRPr lang="id-ID" dirty="0">
              <a:solidFill>
                <a:schemeClr val="tx1"/>
              </a:solidFill>
            </a:endParaRPr>
          </a:p>
        </p:txBody>
      </p:sp>
      <p:sp>
        <p:nvSpPr>
          <p:cNvPr id="15" name="Text Placeholder 14"/>
          <p:cNvSpPr>
            <a:spLocks noGrp="1"/>
          </p:cNvSpPr>
          <p:nvPr>
            <p:ph type="body" sz="quarter" idx="14"/>
          </p:nvPr>
        </p:nvSpPr>
        <p:spPr/>
        <p:txBody>
          <a:bodyPr/>
          <a:lstStyle/>
          <a:p>
            <a:endParaRPr lang="en-US" dirty="0"/>
          </a:p>
        </p:txBody>
      </p:sp>
      <p:pic>
        <p:nvPicPr>
          <p:cNvPr id="4" name="Picture Placeholder 3"/>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506" r="4506"/>
          <a:stretch>
            <a:fillRect/>
          </a:stretch>
        </p:blipFill>
        <p:spPr/>
      </p:pic>
      <p:sp>
        <p:nvSpPr>
          <p:cNvPr id="12" name="テキスト プレースホルダー 9"/>
          <p:cNvSpPr>
            <a:spLocks noGrp="1"/>
          </p:cNvSpPr>
          <p:nvPr>
            <p:ph type="body" sz="quarter" idx="15"/>
          </p:nvPr>
        </p:nvSpPr>
        <p:spPr>
          <a:xfrm>
            <a:off x="9143206" y="7447756"/>
            <a:ext cx="7324801" cy="721683"/>
          </a:xfrm>
        </p:spPr>
        <p:txBody>
          <a:bodyPr>
            <a:normAutofit/>
          </a:bodyPr>
          <a:lstStyle/>
          <a:p>
            <a:r>
              <a:rPr lang="id-ID" dirty="0" smtClean="0">
                <a:solidFill>
                  <a:schemeClr val="tx1"/>
                </a:solidFill>
              </a:rPr>
              <a:t>Web page</a:t>
            </a:r>
            <a:endParaRPr lang="id-ID" dirty="0">
              <a:solidFill>
                <a:schemeClr val="tx1"/>
              </a:solidFill>
            </a:endParaRPr>
          </a:p>
        </p:txBody>
      </p:sp>
      <p:sp>
        <p:nvSpPr>
          <p:cNvPr id="13" name="テキスト プレースホルダー 9"/>
          <p:cNvSpPr>
            <a:spLocks noGrp="1"/>
          </p:cNvSpPr>
          <p:nvPr>
            <p:ph type="body" sz="quarter" idx="15"/>
          </p:nvPr>
        </p:nvSpPr>
        <p:spPr>
          <a:xfrm>
            <a:off x="9143206" y="3703340"/>
            <a:ext cx="7324801" cy="721683"/>
          </a:xfrm>
        </p:spPr>
        <p:txBody>
          <a:bodyPr>
            <a:normAutofit/>
          </a:bodyPr>
          <a:lstStyle/>
          <a:p>
            <a:r>
              <a:rPr lang="id-ID" dirty="0" smtClean="0">
                <a:solidFill>
                  <a:schemeClr val="tx1"/>
                </a:solidFill>
              </a:rPr>
              <a:t>HTML</a:t>
            </a:r>
            <a:endParaRPr lang="id-ID" dirty="0">
              <a:solidFill>
                <a:schemeClr val="tx1"/>
              </a:solidFill>
            </a:endParaRPr>
          </a:p>
        </p:txBody>
      </p:sp>
      <p:sp>
        <p:nvSpPr>
          <p:cNvPr id="14" name="テキスト プレースホルダー 9"/>
          <p:cNvSpPr>
            <a:spLocks noGrp="1"/>
          </p:cNvSpPr>
          <p:nvPr>
            <p:ph type="body" sz="quarter" idx="15"/>
          </p:nvPr>
        </p:nvSpPr>
        <p:spPr>
          <a:xfrm>
            <a:off x="9143206" y="4639444"/>
            <a:ext cx="7324801" cy="721683"/>
          </a:xfrm>
        </p:spPr>
        <p:txBody>
          <a:bodyPr>
            <a:normAutofit/>
          </a:bodyPr>
          <a:lstStyle/>
          <a:p>
            <a:r>
              <a:rPr lang="id-ID" dirty="0" smtClean="0">
                <a:solidFill>
                  <a:schemeClr val="tx1"/>
                </a:solidFill>
              </a:rPr>
              <a:t>WWW</a:t>
            </a:r>
            <a:endParaRPr lang="id-ID" dirty="0">
              <a:solidFill>
                <a:schemeClr val="tx1"/>
              </a:solidFill>
            </a:endParaRPr>
          </a:p>
        </p:txBody>
      </p:sp>
      <p:sp>
        <p:nvSpPr>
          <p:cNvPr id="16" name="テキスト プレースホルダー 9"/>
          <p:cNvSpPr>
            <a:spLocks noGrp="1"/>
          </p:cNvSpPr>
          <p:nvPr>
            <p:ph type="body" sz="quarter" idx="15"/>
          </p:nvPr>
        </p:nvSpPr>
        <p:spPr>
          <a:xfrm>
            <a:off x="9143206" y="5575548"/>
            <a:ext cx="7324801" cy="721683"/>
          </a:xfrm>
        </p:spPr>
        <p:txBody>
          <a:bodyPr>
            <a:normAutofit/>
          </a:bodyPr>
          <a:lstStyle/>
          <a:p>
            <a:r>
              <a:rPr lang="id-ID" dirty="0" smtClean="0">
                <a:solidFill>
                  <a:schemeClr val="tx1"/>
                </a:solidFill>
              </a:rPr>
              <a:t>Web browser</a:t>
            </a:r>
            <a:endParaRPr lang="id-ID" dirty="0">
              <a:solidFill>
                <a:schemeClr val="tx1"/>
              </a:solidFill>
            </a:endParaRPr>
          </a:p>
        </p:txBody>
      </p:sp>
      <p:sp>
        <p:nvSpPr>
          <p:cNvPr id="17" name="テキスト プレースホルダー 9"/>
          <p:cNvSpPr>
            <a:spLocks noGrp="1"/>
          </p:cNvSpPr>
          <p:nvPr>
            <p:ph type="body" sz="quarter" idx="15"/>
          </p:nvPr>
        </p:nvSpPr>
        <p:spPr>
          <a:xfrm>
            <a:off x="9143206" y="6511652"/>
            <a:ext cx="7324801" cy="721683"/>
          </a:xfrm>
        </p:spPr>
        <p:txBody>
          <a:bodyPr>
            <a:normAutofit/>
          </a:bodyPr>
          <a:lstStyle/>
          <a:p>
            <a:r>
              <a:rPr lang="id-ID" dirty="0" smtClean="0">
                <a:solidFill>
                  <a:schemeClr val="tx1"/>
                </a:solidFill>
              </a:rPr>
              <a:t>Web server</a:t>
            </a:r>
            <a:endParaRPr lang="id-ID" dirty="0">
              <a:solidFill>
                <a:schemeClr val="tx1"/>
              </a:solidFill>
            </a:endParaRPr>
          </a:p>
        </p:txBody>
      </p:sp>
      <p:sp>
        <p:nvSpPr>
          <p:cNvPr id="9" name="Title 8"/>
          <p:cNvSpPr>
            <a:spLocks noGrp="1"/>
          </p:cNvSpPr>
          <p:nvPr>
            <p:ph type="title"/>
          </p:nvPr>
        </p:nvSpPr>
        <p:spPr/>
        <p:txBody>
          <a:bodyPr/>
          <a:lstStyle/>
          <a:p>
            <a:endParaRPr lang="id-ID"/>
          </a:p>
        </p:txBody>
      </p:sp>
    </p:spTree>
    <p:extLst>
      <p:ext uri="{BB962C8B-B14F-4D97-AF65-F5344CB8AC3E}">
        <p14:creationId xmlns:p14="http://schemas.microsoft.com/office/powerpoint/2010/main" val="83345495"/>
      </p:ext>
    </p:extLst>
  </p:cSld>
  <p:clrMapOvr>
    <a:masterClrMapping/>
  </p:clrMapOvr>
  <mc:AlternateContent xmlns:mc="http://schemas.openxmlformats.org/markup-compatibility/2006" xmlns:p14="http://schemas.microsoft.com/office/powerpoint/2010/main">
    <mc:Choice Requires="p14">
      <p:transition spd="slow" p14:dur="900" advTm="5843">
        <p14:warp dir="in"/>
      </p:transition>
    </mc:Choice>
    <mc:Fallback xmlns="">
      <p:transition spd="slow" advTm="5843">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a:xfrm>
            <a:off x="4390678" y="627983"/>
            <a:ext cx="13681520" cy="987125"/>
          </a:xfrm>
        </p:spPr>
        <p:txBody>
          <a:bodyPr/>
          <a:lstStyle/>
          <a:p>
            <a:r>
              <a:rPr lang="id-ID" sz="4400" dirty="0" smtClean="0"/>
              <a:t>Kegunaan HTML</a:t>
            </a:r>
            <a:endParaRPr lang="en-US" sz="4400" dirty="0">
              <a:solidFill>
                <a:schemeClr val="accent1"/>
              </a:solidFill>
            </a:endParaRPr>
          </a:p>
        </p:txBody>
      </p:sp>
      <p:sp>
        <p:nvSpPr>
          <p:cNvPr id="10" name="テキスト プレースホルダー 9"/>
          <p:cNvSpPr>
            <a:spLocks noGrp="1"/>
          </p:cNvSpPr>
          <p:nvPr>
            <p:ph type="body" sz="quarter" idx="15"/>
          </p:nvPr>
        </p:nvSpPr>
        <p:spPr>
          <a:xfrm>
            <a:off x="3784159" y="2767236"/>
            <a:ext cx="6764774" cy="721683"/>
          </a:xfrm>
          <a:solidFill>
            <a:schemeClr val="accent4"/>
          </a:solidFill>
        </p:spPr>
        <p:txBody>
          <a:bodyPr>
            <a:normAutofit fontScale="85000" lnSpcReduction="10000"/>
          </a:bodyPr>
          <a:lstStyle/>
          <a:p>
            <a:pPr marL="514350" indent="-514350">
              <a:buFont typeface="+mj-lt"/>
              <a:buAutoNum type="arabicPeriod"/>
            </a:pPr>
            <a:r>
              <a:rPr lang="en-US" dirty="0" err="1">
                <a:solidFill>
                  <a:schemeClr val="tx1"/>
                </a:solidFill>
              </a:rPr>
              <a:t>Membuat</a:t>
            </a:r>
            <a:r>
              <a:rPr lang="en-US" dirty="0">
                <a:solidFill>
                  <a:schemeClr val="tx1"/>
                </a:solidFill>
              </a:rPr>
              <a:t> heading </a:t>
            </a:r>
            <a:r>
              <a:rPr lang="en-US" dirty="0" err="1">
                <a:solidFill>
                  <a:schemeClr val="tx1"/>
                </a:solidFill>
              </a:rPr>
              <a:t>atau</a:t>
            </a:r>
            <a:r>
              <a:rPr lang="en-US" dirty="0">
                <a:solidFill>
                  <a:schemeClr val="tx1"/>
                </a:solidFill>
              </a:rPr>
              <a:t> format </a:t>
            </a:r>
            <a:r>
              <a:rPr lang="en-US" dirty="0" err="1">
                <a:solidFill>
                  <a:schemeClr val="tx1"/>
                </a:solidFill>
              </a:rPr>
              <a:t>judul</a:t>
            </a:r>
            <a:endParaRPr lang="en-US" dirty="0">
              <a:solidFill>
                <a:schemeClr val="tx1"/>
              </a:solidFill>
            </a:endParaRPr>
          </a:p>
        </p:txBody>
      </p:sp>
      <p:sp>
        <p:nvSpPr>
          <p:cNvPr id="11" name="テキスト プレースホルダー 10"/>
          <p:cNvSpPr>
            <a:spLocks noGrp="1"/>
          </p:cNvSpPr>
          <p:nvPr>
            <p:ph type="body" sz="quarter" idx="17"/>
          </p:nvPr>
        </p:nvSpPr>
        <p:spPr>
          <a:xfrm>
            <a:off x="4178632" y="3714950"/>
            <a:ext cx="6764774" cy="721683"/>
          </a:xfrm>
        </p:spPr>
        <p:txBody>
          <a:bodyPr>
            <a:normAutofit/>
          </a:bodyPr>
          <a:lstStyle/>
          <a:p>
            <a:r>
              <a:rPr lang="id-ID" sz="2800" dirty="0" smtClean="0">
                <a:solidFill>
                  <a:schemeClr val="tx1"/>
                </a:solidFill>
              </a:rPr>
              <a:t>2. </a:t>
            </a:r>
            <a:r>
              <a:rPr lang="en-US" sz="2800" dirty="0" err="1" smtClean="0">
                <a:solidFill>
                  <a:schemeClr val="tx1"/>
                </a:solidFill>
              </a:rPr>
              <a:t>Membuat</a:t>
            </a:r>
            <a:r>
              <a:rPr lang="en-US" sz="2800" dirty="0" smtClean="0">
                <a:solidFill>
                  <a:schemeClr val="tx1"/>
                </a:solidFill>
              </a:rPr>
              <a:t> </a:t>
            </a:r>
            <a:r>
              <a:rPr lang="en-US" sz="2800" dirty="0">
                <a:solidFill>
                  <a:schemeClr val="tx1"/>
                </a:solidFill>
              </a:rPr>
              <a:t>paragraph</a:t>
            </a:r>
          </a:p>
        </p:txBody>
      </p:sp>
      <p:sp>
        <p:nvSpPr>
          <p:cNvPr id="14" name="テキスト プレースホルダー 13"/>
          <p:cNvSpPr>
            <a:spLocks noGrp="1"/>
          </p:cNvSpPr>
          <p:nvPr>
            <p:ph type="body" sz="quarter" idx="23"/>
          </p:nvPr>
        </p:nvSpPr>
        <p:spPr>
          <a:xfrm>
            <a:off x="4754696" y="4723062"/>
            <a:ext cx="6764774" cy="721683"/>
          </a:xfrm>
        </p:spPr>
        <p:txBody>
          <a:bodyPr>
            <a:normAutofit/>
          </a:bodyPr>
          <a:lstStyle/>
          <a:p>
            <a:r>
              <a:rPr lang="id-ID" sz="2800" dirty="0" smtClean="0">
                <a:solidFill>
                  <a:schemeClr val="tx1"/>
                </a:solidFill>
              </a:rPr>
              <a:t>3. </a:t>
            </a:r>
            <a:r>
              <a:rPr lang="en-US" sz="2800" dirty="0" err="1" smtClean="0">
                <a:solidFill>
                  <a:schemeClr val="tx1"/>
                </a:solidFill>
              </a:rPr>
              <a:t>Membuat</a:t>
            </a:r>
            <a:r>
              <a:rPr lang="en-US" sz="2800" dirty="0" smtClean="0">
                <a:solidFill>
                  <a:schemeClr val="tx1"/>
                </a:solidFill>
              </a:rPr>
              <a:t> </a:t>
            </a:r>
            <a:r>
              <a:rPr lang="en-US" sz="2800" dirty="0">
                <a:solidFill>
                  <a:schemeClr val="tx1"/>
                </a:solidFill>
              </a:rPr>
              <a:t>formatting</a:t>
            </a:r>
          </a:p>
        </p:txBody>
      </p:sp>
      <p:sp>
        <p:nvSpPr>
          <p:cNvPr id="16" name="テキスト プレースホルダー 9"/>
          <p:cNvSpPr>
            <a:spLocks noGrp="1"/>
          </p:cNvSpPr>
          <p:nvPr>
            <p:ph type="body" sz="quarter" idx="15"/>
          </p:nvPr>
        </p:nvSpPr>
        <p:spPr>
          <a:xfrm>
            <a:off x="5398790" y="5717961"/>
            <a:ext cx="6764774" cy="721683"/>
          </a:xfrm>
          <a:solidFill>
            <a:schemeClr val="accent4"/>
          </a:solidFill>
        </p:spPr>
        <p:txBody>
          <a:bodyPr>
            <a:normAutofit/>
          </a:bodyPr>
          <a:lstStyle/>
          <a:p>
            <a:r>
              <a:rPr lang="id-ID" sz="2800" dirty="0" smtClean="0">
                <a:solidFill>
                  <a:schemeClr val="tx1"/>
                </a:solidFill>
              </a:rPr>
              <a:t>4. </a:t>
            </a:r>
            <a:r>
              <a:rPr lang="en-US" sz="2800" dirty="0" err="1" smtClean="0">
                <a:solidFill>
                  <a:schemeClr val="tx1"/>
                </a:solidFill>
              </a:rPr>
              <a:t>Membuat</a:t>
            </a:r>
            <a:r>
              <a:rPr lang="en-US" sz="2800" dirty="0" smtClean="0">
                <a:solidFill>
                  <a:schemeClr val="tx1"/>
                </a:solidFill>
              </a:rPr>
              <a:t> </a:t>
            </a:r>
            <a:r>
              <a:rPr lang="en-US" sz="2800" dirty="0">
                <a:solidFill>
                  <a:schemeClr val="tx1"/>
                </a:solidFill>
              </a:rPr>
              <a:t>links</a:t>
            </a:r>
          </a:p>
        </p:txBody>
      </p:sp>
      <p:sp>
        <p:nvSpPr>
          <p:cNvPr id="17" name="テキスト プレースホルダー 10"/>
          <p:cNvSpPr>
            <a:spLocks noGrp="1"/>
          </p:cNvSpPr>
          <p:nvPr>
            <p:ph type="body" sz="quarter" idx="17"/>
          </p:nvPr>
        </p:nvSpPr>
        <p:spPr>
          <a:xfrm>
            <a:off x="5902846" y="6665675"/>
            <a:ext cx="6764774" cy="721683"/>
          </a:xfrm>
        </p:spPr>
        <p:txBody>
          <a:bodyPr>
            <a:normAutofit/>
          </a:bodyPr>
          <a:lstStyle/>
          <a:p>
            <a:r>
              <a:rPr lang="id-ID" sz="2800" dirty="0" smtClean="0">
                <a:solidFill>
                  <a:schemeClr val="tx1"/>
                </a:solidFill>
              </a:rPr>
              <a:t>5.  </a:t>
            </a:r>
            <a:r>
              <a:rPr lang="en-US" sz="2800" dirty="0" err="1" smtClean="0">
                <a:solidFill>
                  <a:schemeClr val="tx1"/>
                </a:solidFill>
              </a:rPr>
              <a:t>Membuat</a:t>
            </a:r>
            <a:r>
              <a:rPr lang="en-US" sz="2800" dirty="0" smtClean="0">
                <a:solidFill>
                  <a:schemeClr val="tx1"/>
                </a:solidFill>
              </a:rPr>
              <a:t> </a:t>
            </a:r>
            <a:r>
              <a:rPr lang="en-US" sz="2800" dirty="0">
                <a:solidFill>
                  <a:schemeClr val="tx1"/>
                </a:solidFill>
              </a:rPr>
              <a:t>list</a:t>
            </a:r>
          </a:p>
        </p:txBody>
      </p:sp>
      <p:sp>
        <p:nvSpPr>
          <p:cNvPr id="18" name="テキスト プレースホルダー 13"/>
          <p:cNvSpPr>
            <a:spLocks noGrp="1"/>
          </p:cNvSpPr>
          <p:nvPr>
            <p:ph type="body" sz="quarter" idx="23"/>
          </p:nvPr>
        </p:nvSpPr>
        <p:spPr>
          <a:xfrm>
            <a:off x="6554896" y="7673787"/>
            <a:ext cx="6764774" cy="721683"/>
          </a:xfrm>
        </p:spPr>
        <p:txBody>
          <a:bodyPr>
            <a:normAutofit/>
          </a:bodyPr>
          <a:lstStyle/>
          <a:p>
            <a:r>
              <a:rPr lang="id-ID" sz="2800" dirty="0" smtClean="0">
                <a:solidFill>
                  <a:schemeClr val="tx1"/>
                </a:solidFill>
              </a:rPr>
              <a:t>6. </a:t>
            </a:r>
            <a:r>
              <a:rPr lang="en-US" sz="2800" dirty="0" err="1" smtClean="0">
                <a:solidFill>
                  <a:schemeClr val="tx1"/>
                </a:solidFill>
              </a:rPr>
              <a:t>Membuat</a:t>
            </a:r>
            <a:r>
              <a:rPr lang="en-US" sz="2800" dirty="0" smtClean="0">
                <a:solidFill>
                  <a:schemeClr val="tx1"/>
                </a:solidFill>
              </a:rPr>
              <a:t> </a:t>
            </a:r>
            <a:r>
              <a:rPr lang="en-US" sz="2800" dirty="0">
                <a:solidFill>
                  <a:schemeClr val="tx1"/>
                </a:solidFill>
              </a:rPr>
              <a:t>frame</a:t>
            </a:r>
          </a:p>
        </p:txBody>
      </p:sp>
      <p:sp>
        <p:nvSpPr>
          <p:cNvPr id="19" name="テキスト プレースホルダー 9"/>
          <p:cNvSpPr>
            <a:spLocks noGrp="1"/>
          </p:cNvSpPr>
          <p:nvPr>
            <p:ph type="body" sz="quarter" idx="15"/>
          </p:nvPr>
        </p:nvSpPr>
        <p:spPr>
          <a:xfrm>
            <a:off x="7126982" y="8611494"/>
            <a:ext cx="6764774" cy="721683"/>
          </a:xfrm>
          <a:solidFill>
            <a:schemeClr val="accent4"/>
          </a:solidFill>
        </p:spPr>
        <p:txBody>
          <a:bodyPr>
            <a:normAutofit/>
          </a:bodyPr>
          <a:lstStyle/>
          <a:p>
            <a:r>
              <a:rPr lang="id-ID" sz="2800" dirty="0">
                <a:solidFill>
                  <a:schemeClr val="tx1"/>
                </a:solidFill>
              </a:rPr>
              <a:t>7</a:t>
            </a:r>
            <a:r>
              <a:rPr lang="id-ID" sz="2800" dirty="0" smtClean="0">
                <a:solidFill>
                  <a:schemeClr val="tx1"/>
                </a:solidFill>
              </a:rPr>
              <a:t>. Dll.</a:t>
            </a:r>
            <a:endParaRPr lang="en-US" sz="2800" dirty="0">
              <a:solidFill>
                <a:schemeClr val="tx1"/>
              </a:solidFill>
            </a:endParaRPr>
          </a:p>
        </p:txBody>
      </p:sp>
    </p:spTree>
    <p:extLst>
      <p:ext uri="{BB962C8B-B14F-4D97-AF65-F5344CB8AC3E}">
        <p14:creationId xmlns:p14="http://schemas.microsoft.com/office/powerpoint/2010/main" val="3890941226"/>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smtClean="0"/>
              <a:t>Struktur Dasar HTML</a:t>
            </a:r>
            <a:endParaRPr lang="en-US" sz="4400" dirty="0">
              <a:solidFill>
                <a:schemeClr val="accent1"/>
              </a:solidFill>
            </a:endParaRPr>
          </a:p>
        </p:txBody>
      </p:sp>
      <p:sp>
        <p:nvSpPr>
          <p:cNvPr id="23" name="テキスト プレースホルダー 10"/>
          <p:cNvSpPr>
            <a:spLocks noGrp="1"/>
          </p:cNvSpPr>
          <p:nvPr>
            <p:ph type="body" sz="quarter" idx="4294967295"/>
          </p:nvPr>
        </p:nvSpPr>
        <p:spPr>
          <a:xfrm>
            <a:off x="3022526" y="2479204"/>
            <a:ext cx="13465495" cy="6480720"/>
          </a:xfrm>
          <a:prstGeom prst="rect">
            <a:avLst/>
          </a:prstGeom>
        </p:spPr>
        <p:txBody>
          <a:bodyPr>
            <a:normAutofit/>
          </a:bodyPr>
          <a:lstStyle/>
          <a:p>
            <a:r>
              <a:rPr lang="id-ID" sz="4000" dirty="0"/>
              <a:t>&lt;html&gt;</a:t>
            </a:r>
          </a:p>
          <a:p>
            <a:r>
              <a:rPr lang="id-ID" sz="4000" dirty="0"/>
              <a:t>&lt;head&gt;</a:t>
            </a:r>
          </a:p>
          <a:p>
            <a:r>
              <a:rPr lang="id-ID" sz="4000" dirty="0"/>
              <a:t>	&lt;title&gt;&lt;/title&gt;</a:t>
            </a:r>
          </a:p>
          <a:p>
            <a:r>
              <a:rPr lang="id-ID" sz="4000" dirty="0"/>
              <a:t>&lt;/head</a:t>
            </a:r>
            <a:r>
              <a:rPr lang="id-ID" sz="4000" dirty="0" smtClean="0"/>
              <a:t>&gt;</a:t>
            </a:r>
            <a:endParaRPr lang="id-ID" sz="4000" dirty="0"/>
          </a:p>
          <a:p>
            <a:r>
              <a:rPr lang="id-ID" sz="4000" dirty="0"/>
              <a:t>&lt;body&gt;</a:t>
            </a:r>
          </a:p>
          <a:p>
            <a:endParaRPr lang="id-ID" sz="4000" dirty="0"/>
          </a:p>
          <a:p>
            <a:r>
              <a:rPr lang="id-ID" sz="4000" dirty="0"/>
              <a:t>&lt;/body&gt;</a:t>
            </a:r>
          </a:p>
          <a:p>
            <a:r>
              <a:rPr lang="id-ID" sz="4000" dirty="0"/>
              <a:t>&lt;/html&gt;</a:t>
            </a:r>
          </a:p>
        </p:txBody>
      </p:sp>
    </p:spTree>
    <p:extLst>
      <p:ext uri="{BB962C8B-B14F-4D97-AF65-F5344CB8AC3E}">
        <p14:creationId xmlns:p14="http://schemas.microsoft.com/office/powerpoint/2010/main" val="3313654744"/>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theme/theme1.xml><?xml version="1.0" encoding="utf-8"?>
<a:theme xmlns:a="http://schemas.openxmlformats.org/drawingml/2006/main" name="Deneb Title">
  <a:themeElements>
    <a:clrScheme name="ユーザー定義 2">
      <a:dk1>
        <a:srgbClr val="3F3F3F"/>
      </a:dk1>
      <a:lt1>
        <a:sysClr val="window" lastClr="FFFFFF"/>
      </a:lt1>
      <a:dk2>
        <a:srgbClr val="1F497D"/>
      </a:dk2>
      <a:lt2>
        <a:srgbClr val="EEECE1"/>
      </a:lt2>
      <a:accent1>
        <a:srgbClr val="FF5050"/>
      </a:accent1>
      <a:accent2>
        <a:srgbClr val="FF9933"/>
      </a:accent2>
      <a:accent3>
        <a:srgbClr val="CCFF33"/>
      </a:accent3>
      <a:accent4>
        <a:srgbClr val="00CC99"/>
      </a:accent4>
      <a:accent5>
        <a:srgbClr val="4BACC6"/>
      </a:accent5>
      <a:accent6>
        <a:srgbClr val="F79646"/>
      </a:accent6>
      <a:hlink>
        <a:srgbClr val="FF5050"/>
      </a:hlink>
      <a:folHlink>
        <a:srgbClr val="CCFF33"/>
      </a:folHlink>
    </a:clrScheme>
    <a:fontScheme name="Capella">
      <a:majorFont>
        <a:latin typeface="Montserrat-Bold"/>
        <a:ea typeface="Capella Bold"/>
        <a:cs typeface=""/>
      </a:majorFont>
      <a:minorFont>
        <a:latin typeface="Aleo-Light"/>
        <a:ea typeface="Capella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neb Contents">
  <a:themeElements>
    <a:clrScheme name="Orange">
      <a:dk1>
        <a:srgbClr val="3F3F3F"/>
      </a:dk1>
      <a:lt1>
        <a:sysClr val="window" lastClr="FFFFFF"/>
      </a:lt1>
      <a:dk2>
        <a:srgbClr val="1F497D"/>
      </a:dk2>
      <a:lt2>
        <a:srgbClr val="EEECE1"/>
      </a:lt2>
      <a:accent1>
        <a:srgbClr val="FF5050"/>
      </a:accent1>
      <a:accent2>
        <a:srgbClr val="FF9933"/>
      </a:accent2>
      <a:accent3>
        <a:srgbClr val="CCFF33"/>
      </a:accent3>
      <a:accent4>
        <a:srgbClr val="00CC99"/>
      </a:accent4>
      <a:accent5>
        <a:srgbClr val="4BACC6"/>
      </a:accent5>
      <a:accent6>
        <a:srgbClr val="F79646"/>
      </a:accent6>
      <a:hlink>
        <a:srgbClr val="FF5050"/>
      </a:hlink>
      <a:folHlink>
        <a:srgbClr val="CCFF33"/>
      </a:folHlink>
    </a:clrScheme>
    <a:fontScheme name="Capella">
      <a:majorFont>
        <a:latin typeface="Montserrat-Bold"/>
        <a:ea typeface="Capella Bold"/>
        <a:cs typeface=""/>
      </a:majorFont>
      <a:minorFont>
        <a:latin typeface="Aleo-Light"/>
        <a:ea typeface="Capella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chemeClr val="tx1">
              <a:lumMod val="60000"/>
              <a:lumOff val="4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15375</TotalTime>
  <Words>736</Words>
  <Application>Microsoft Office PowerPoint</Application>
  <PresentationFormat>Custom</PresentationFormat>
  <Paragraphs>340</Paragraphs>
  <Slides>46</Slides>
  <Notes>0</Notes>
  <HiddenSlides>0</HiddenSlides>
  <MMClips>0</MMClips>
  <ScaleCrop>false</ScaleCrop>
  <HeadingPairs>
    <vt:vector size="4" baseType="variant">
      <vt:variant>
        <vt:lpstr>Theme</vt:lpstr>
      </vt:variant>
      <vt:variant>
        <vt:i4>2</vt:i4>
      </vt:variant>
      <vt:variant>
        <vt:lpstr>Slide Titles</vt:lpstr>
      </vt:variant>
      <vt:variant>
        <vt:i4>46</vt:i4>
      </vt:variant>
    </vt:vector>
  </HeadingPairs>
  <TitlesOfParts>
    <vt:vector size="48" baseType="lpstr">
      <vt:lpstr>Deneb Title</vt:lpstr>
      <vt:lpstr>Deneb Contents</vt:lpstr>
      <vt:lpstr>PEMROGRAMAN WEB 1</vt:lpstr>
      <vt:lpstr>Pemrograman Web</vt:lpstr>
      <vt:lpstr>Pokok  Bahasan</vt:lpstr>
      <vt:lpstr>Aplikasi yang digunakan</vt:lpstr>
      <vt:lpstr>PowerPoint Presentation</vt:lpstr>
      <vt:lpstr>PowerPoint Presentation</vt:lpstr>
      <vt:lpstr>PowerPoint Presentation</vt:lpstr>
      <vt:lpstr>Kegunaan HTML</vt:lpstr>
      <vt:lpstr>Struktur Dasar HTML</vt:lpstr>
      <vt:lpstr>Beberapa Contoh Tag:</vt:lpstr>
      <vt:lpstr>Tag apa saja yang bisa ada di dalam head?</vt:lpstr>
      <vt:lpstr>Tag apa saja yang bisa ada di dalam body?</vt:lpstr>
      <vt:lpstr>PowerPoint Presentation</vt:lpstr>
      <vt:lpstr>PowerPoint Presentation</vt:lpstr>
      <vt:lpstr>Contoh elemen </vt:lpstr>
      <vt:lpstr>PowerPoint Presentation</vt:lpstr>
      <vt:lpstr>Contoh Atribut</vt:lpstr>
      <vt:lpstr>PowerPoint Presentation</vt:lpstr>
      <vt:lpstr>Contoh Heading</vt:lpstr>
      <vt:lpstr>Paragraf </vt:lpstr>
      <vt:lpstr>Contoh Skrip</vt:lpstr>
      <vt:lpstr>PowerPoint Presentation</vt:lpstr>
      <vt:lpstr>Format text yang sering digunanakan dalam HTML </vt:lpstr>
      <vt:lpstr>PowerPoint Presentation</vt:lpstr>
      <vt:lpstr>Membuat Tabel Pada HTML</vt:lpstr>
      <vt:lpstr>Struktur Tabel</vt:lpstr>
      <vt:lpstr>Struktur Tabel</vt:lpstr>
      <vt:lpstr>PowerPoint Presentation</vt:lpstr>
      <vt:lpstr> </vt:lpstr>
      <vt:lpstr>PowerPoint Presentation</vt:lpstr>
      <vt:lpstr>PowerPoint Presentation</vt:lpstr>
      <vt:lpstr>Atribut apa saja yang bisa digunakan dalam tabel?</vt:lpstr>
      <vt:lpstr>Contoh Script</vt:lpstr>
      <vt:lpstr>Contoh Colspan</vt:lpstr>
      <vt:lpstr>Contoh Rowspan</vt:lpstr>
      <vt:lpstr>Menampilkan Gambar Pada HTML</vt:lpstr>
      <vt:lpstr>Contoh Script</vt:lpstr>
      <vt:lpstr>Atribut yang dimiliki oleh image</vt:lpstr>
      <vt:lpstr>PowerPoint Presentation</vt:lpstr>
      <vt:lpstr>Membuat List Pada HTML</vt:lpstr>
      <vt:lpstr>Contoh Script &lt;ol&gt;</vt:lpstr>
      <vt:lpstr>Contoh Script &lt;ul&gt;</vt:lpstr>
      <vt:lpstr>Membuat Hyperlink Pada HTML</vt:lpstr>
      <vt:lpstr>Contoh Script</vt:lpstr>
      <vt:lpstr>Tag Iframe Pada HTML</vt:lpstr>
      <vt:lpstr>Contoh Script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Deneb</dc:title>
  <dc:creator>Jun</dc:creator>
  <cp:lastModifiedBy>LENOVO</cp:lastModifiedBy>
  <cp:revision>204</cp:revision>
  <dcterms:created xsi:type="dcterms:W3CDTF">2014-05-31T17:00:12Z</dcterms:created>
  <dcterms:modified xsi:type="dcterms:W3CDTF">2022-09-06T06:09:41Z</dcterms:modified>
</cp:coreProperties>
</file>