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83"/>
  </p:notesMasterIdLst>
  <p:handoutMasterIdLst>
    <p:handoutMasterId r:id="rId84"/>
  </p:handoutMasterIdLst>
  <p:sldIdLst>
    <p:sldId id="291" r:id="rId3"/>
    <p:sldId id="299" r:id="rId4"/>
    <p:sldId id="262" r:id="rId5"/>
    <p:sldId id="260" r:id="rId6"/>
    <p:sldId id="306" r:id="rId7"/>
    <p:sldId id="312" r:id="rId8"/>
    <p:sldId id="313" r:id="rId9"/>
    <p:sldId id="311" r:id="rId10"/>
    <p:sldId id="314" r:id="rId11"/>
    <p:sldId id="315" r:id="rId12"/>
    <p:sldId id="316" r:id="rId13"/>
    <p:sldId id="322" r:id="rId14"/>
    <p:sldId id="317" r:id="rId15"/>
    <p:sldId id="341" r:id="rId16"/>
    <p:sldId id="318" r:id="rId17"/>
    <p:sldId id="342" r:id="rId18"/>
    <p:sldId id="319" r:id="rId19"/>
    <p:sldId id="343" r:id="rId20"/>
    <p:sldId id="320" r:id="rId21"/>
    <p:sldId id="325" r:id="rId22"/>
    <p:sldId id="326" r:id="rId23"/>
    <p:sldId id="344" r:id="rId24"/>
    <p:sldId id="323" r:id="rId25"/>
    <p:sldId id="324" r:id="rId26"/>
    <p:sldId id="327" r:id="rId27"/>
    <p:sldId id="328" r:id="rId28"/>
    <p:sldId id="351"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21" r:id="rId42"/>
    <p:sldId id="345" r:id="rId43"/>
    <p:sldId id="350" r:id="rId44"/>
    <p:sldId id="346" r:id="rId45"/>
    <p:sldId id="347" r:id="rId46"/>
    <p:sldId id="348" r:id="rId47"/>
    <p:sldId id="349" r:id="rId48"/>
    <p:sldId id="353" r:id="rId49"/>
    <p:sldId id="354" r:id="rId50"/>
    <p:sldId id="355" r:id="rId51"/>
    <p:sldId id="357" r:id="rId52"/>
    <p:sldId id="358" r:id="rId53"/>
    <p:sldId id="359" r:id="rId54"/>
    <p:sldId id="360" r:id="rId55"/>
    <p:sldId id="361" r:id="rId56"/>
    <p:sldId id="362" r:id="rId57"/>
    <p:sldId id="367" r:id="rId58"/>
    <p:sldId id="363" r:id="rId59"/>
    <p:sldId id="364" r:id="rId60"/>
    <p:sldId id="365" r:id="rId61"/>
    <p:sldId id="366" r:id="rId62"/>
    <p:sldId id="368" r:id="rId63"/>
    <p:sldId id="369" r:id="rId64"/>
    <p:sldId id="370" r:id="rId65"/>
    <p:sldId id="371" r:id="rId66"/>
    <p:sldId id="372" r:id="rId67"/>
    <p:sldId id="373" r:id="rId68"/>
    <p:sldId id="374" r:id="rId69"/>
    <p:sldId id="377" r:id="rId70"/>
    <p:sldId id="378" r:id="rId71"/>
    <p:sldId id="379" r:id="rId72"/>
    <p:sldId id="380" r:id="rId73"/>
    <p:sldId id="381" r:id="rId74"/>
    <p:sldId id="382" r:id="rId75"/>
    <p:sldId id="383" r:id="rId76"/>
    <p:sldId id="384" r:id="rId77"/>
    <p:sldId id="385" r:id="rId78"/>
    <p:sldId id="386" r:id="rId79"/>
    <p:sldId id="387" r:id="rId80"/>
    <p:sldId id="388" r:id="rId81"/>
    <p:sldId id="389" r:id="rId82"/>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A6A8"/>
    <a:srgbClr val="00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9" autoAdjust="0"/>
    <p:restoredTop sz="92883" autoAdjust="0"/>
  </p:normalViewPr>
  <p:slideViewPr>
    <p:cSldViewPr>
      <p:cViewPr>
        <p:scale>
          <a:sx n="40" d="100"/>
          <a:sy n="40" d="100"/>
        </p:scale>
        <p:origin x="-1122" y="-234"/>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9" d="100"/>
          <a:sy n="89" d="100"/>
        </p:scale>
        <p:origin x="-384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19BFA6-89EB-4D76-957E-E1C3AE8B4DCF}" type="datetimeFigureOut">
              <a:rPr lang="en-US" smtClean="0"/>
              <a:t>9/13/2022</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509484-7E19-44C5-BBA7-955540985A41}" type="slidenum">
              <a:rPr lang="en-US" smtClean="0"/>
              <a:t>‹#›</a:t>
            </a:fld>
            <a:endParaRPr lang="en-US"/>
          </a:p>
        </p:txBody>
      </p:sp>
    </p:spTree>
    <p:extLst>
      <p:ext uri="{BB962C8B-B14F-4D97-AF65-F5344CB8AC3E}">
        <p14:creationId xmlns:p14="http://schemas.microsoft.com/office/powerpoint/2010/main" val="1316072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t>9/13/2022</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t>‹#›</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614814" y="1615108"/>
            <a:ext cx="10147990" cy="4426102"/>
          </a:xfrm>
        </p:spPr>
        <p:txBody>
          <a:bodyPr anchor="b">
            <a:noAutofit/>
          </a:bodyPr>
          <a:lstStyle>
            <a:lvl1pPr algn="l">
              <a:lnSpc>
                <a:spcPts val="9000"/>
              </a:lnSpc>
              <a:defRPr sz="9600"/>
            </a:lvl1pPr>
          </a:lstStyle>
          <a:p>
            <a:r>
              <a:rPr lang="en-US" altLang="ja-JP" dirty="0" smtClean="0"/>
              <a:t>Presentation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5758830" y="6439644"/>
            <a:ext cx="10153128" cy="1584176"/>
          </a:xfrm>
        </p:spPr>
        <p:txBody>
          <a:bodyPr>
            <a:noAutofit/>
          </a:bodyPr>
          <a:lstStyle>
            <a:lvl1pPr marL="0" indent="0" algn="l">
              <a:lnSpc>
                <a:spcPts val="3000"/>
              </a:lnSpc>
              <a:buNone/>
              <a:defRPr sz="36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p>
          <a:p>
            <a:r>
              <a:rPr lang="en-US" dirty="0" smtClean="0"/>
              <a:t>Sub Title Here</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正方形/長方形 22"/>
          <p:cNvSpPr/>
          <p:nvPr userDrawn="1"/>
        </p:nvSpPr>
        <p:spPr>
          <a:xfrm>
            <a:off x="5614814" y="6079604"/>
            <a:ext cx="10153128"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1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47" presetClass="entr" presetSubtype="0" fill="hold" grpId="0" nodeType="withEffect">
                                  <p:stCondLst>
                                    <p:cond delay="200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750"/>
                                        <p:tgtEl>
                                          <p:spTgt spid="2"/>
                                        </p:tgtEl>
                                      </p:cBhvr>
                                    </p:animEffect>
                                    <p:anim calcmode="lin" valueType="num">
                                      <p:cBhvr>
                                        <p:cTn id="44" dur="750" fill="hold"/>
                                        <p:tgtEl>
                                          <p:spTgt spid="2"/>
                                        </p:tgtEl>
                                        <p:attrNameLst>
                                          <p:attrName>ppt_x</p:attrName>
                                        </p:attrNameLst>
                                      </p:cBhvr>
                                      <p:tavLst>
                                        <p:tav tm="0">
                                          <p:val>
                                            <p:strVal val="#ppt_x"/>
                                          </p:val>
                                        </p:tav>
                                        <p:tav tm="100000">
                                          <p:val>
                                            <p:strVal val="#ppt_x"/>
                                          </p:val>
                                        </p:tav>
                                      </p:tavLst>
                                    </p:anim>
                                    <p:anim calcmode="lin" valueType="num">
                                      <p:cBhvr>
                                        <p:cTn id="45" dur="750" fill="hold"/>
                                        <p:tgtEl>
                                          <p:spTgt spid="2"/>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2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2250"/>
                                  </p:stCondLst>
                                  <p:childTnLst>
                                    <p:set>
                                      <p:cBhvr>
                                        <p:cTn id="52" dur="1" fill="hold">
                                          <p:stCondLst>
                                            <p:cond delay="0"/>
                                          </p:stCondLst>
                                        </p:cTn>
                                        <p:tgtEl>
                                          <p:spTgt spid="3">
                                            <p:txEl>
                                              <p:pRg st="0" end="0"/>
                                            </p:txEl>
                                          </p:spTgt>
                                        </p:tgtEl>
                                        <p:attrNameLst>
                                          <p:attrName>style.visibility</p:attrName>
                                        </p:attrNameLst>
                                      </p:cBhvr>
                                      <p:to>
                                        <p:strVal val="visible"/>
                                      </p:to>
                                    </p:set>
                                    <p:animEffect transition="in" filter="fade">
                                      <p:cBhvr>
                                        <p:cTn id="53" dur="750"/>
                                        <p:tgtEl>
                                          <p:spTgt spid="3">
                                            <p:txEl>
                                              <p:pRg st="0" end="0"/>
                                            </p:txEl>
                                          </p:spTgt>
                                        </p:tgtEl>
                                      </p:cBhvr>
                                    </p:animEffect>
                                    <p:anim calcmode="lin" valueType="num">
                                      <p:cBhvr>
                                        <p:cTn id="54"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25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750"/>
                                        <p:tgtEl>
                                          <p:spTgt spid="3">
                                            <p:txEl>
                                              <p:pRg st="1" end="1"/>
                                            </p:txEl>
                                          </p:spTgt>
                                        </p:tgtEl>
                                      </p:cBhvr>
                                    </p:animEffect>
                                    <p:anim calcmode="lin" valueType="num">
                                      <p:cBhvr>
                                        <p:cTn id="5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withEffect">
                  <p:stCondLst>
                    <p:cond delay="22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anim calcmode="lin" valueType="num">
                      <p:cBhvr>
                        <p:cTn dur="750" fill="hold"/>
                        <p:tgtEl>
                          <p:spTgt spid="3"/>
                        </p:tgtEl>
                        <p:attrNameLst>
                          <p:attrName>ppt_x</p:attrName>
                        </p:attrNameLst>
                      </p:cBhvr>
                      <p:tavLst>
                        <p:tav tm="0">
                          <p:val>
                            <p:strVal val="#ppt_x"/>
                          </p:val>
                        </p:tav>
                        <p:tav tm="100000">
                          <p:val>
                            <p:strVal val="#ppt_x"/>
                          </p:val>
                        </p:tav>
                      </p:tavLst>
                    </p:anim>
                    <p:anim calcmode="lin" valueType="num">
                      <p:cBhvr>
                        <p:cTn dur="75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2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6618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9901" y="2683618"/>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3670301" y="5184075"/>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255920" y="3466626"/>
            <a:ext cx="10050393"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3669785" y="5935588"/>
            <a:ext cx="10045691" cy="1512167"/>
          </a:xfrm>
        </p:spPr>
        <p:txBody>
          <a:bodyPr anchor="t">
            <a:normAutofit/>
          </a:bodyPr>
          <a:lstStyle>
            <a:lvl1pPr algn="l">
              <a:defRPr sz="2000" baseline="0"/>
            </a:lvl1pPr>
          </a:lstStyle>
          <a:p>
            <a:pPr lvl="0"/>
            <a:r>
              <a:rPr lang="en-US" dirty="0" smtClean="0"/>
              <a:t>Text Here</a:t>
            </a:r>
            <a:endParaRPr lang="en-US" dirty="0"/>
          </a:p>
        </p:txBody>
      </p:sp>
      <p:sp>
        <p:nvSpPr>
          <p:cNvPr id="23" name="テキスト プレースホルダー 5"/>
          <p:cNvSpPr>
            <a:spLocks noGrp="1"/>
          </p:cNvSpPr>
          <p:nvPr>
            <p:ph type="body" sz="quarter" idx="23" hasCustomPrompt="1"/>
          </p:nvPr>
        </p:nvSpPr>
        <p:spPr>
          <a:xfrm>
            <a:off x="5758830" y="7704356"/>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4" name="テキスト プレースホルダー 5"/>
          <p:cNvSpPr>
            <a:spLocks noGrp="1"/>
          </p:cNvSpPr>
          <p:nvPr>
            <p:ph type="body" sz="quarter" idx="24" hasCustomPrompt="1"/>
          </p:nvPr>
        </p:nvSpPr>
        <p:spPr>
          <a:xfrm>
            <a:off x="5758017" y="8455869"/>
            <a:ext cx="10045691"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81177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4" presetClass="entr" presetSubtype="10"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Effect transition="in" filter="randombar(horizontal)">
                                      <p:cBhvr>
                                        <p:cTn id="53" dur="500"/>
                                        <p:tgtEl>
                                          <p:spTgt spid="16">
                                            <p:bg/>
                                          </p:spTgt>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57" dur="500"/>
                                        <p:tgtEl>
                                          <p:spTgt spid="16">
                                            <p:txEl>
                                              <p:pRg st="0" end="0"/>
                                            </p:txEl>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61" dur="500"/>
                                        <p:tgtEl>
                                          <p:spTgt spid="25">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8">
                                            <p:bg/>
                                          </p:spTgt>
                                        </p:tgtEl>
                                        <p:attrNameLst>
                                          <p:attrName>style.visibility</p:attrName>
                                        </p:attrNameLst>
                                      </p:cBhvr>
                                      <p:to>
                                        <p:strVal val="visible"/>
                                      </p:to>
                                    </p:set>
                                    <p:animEffect transition="in" filter="randombar(horizontal)">
                                      <p:cBhvr>
                                        <p:cTn id="65" dur="500"/>
                                        <p:tgtEl>
                                          <p:spTgt spid="18">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9" dur="500"/>
                                        <p:tgtEl>
                                          <p:spTgt spid="18">
                                            <p:txEl>
                                              <p:pRg st="0" end="0"/>
                                            </p:txEl>
                                          </p:spTgt>
                                        </p:tgtEl>
                                      </p:cBhvr>
                                    </p:animEffect>
                                  </p:childTnLst>
                                </p:cTn>
                              </p:par>
                            </p:childTnLst>
                          </p:cTn>
                        </p:par>
                        <p:par>
                          <p:cTn id="70" fill="hold">
                            <p:stCondLst>
                              <p:cond delay="3250"/>
                            </p:stCondLst>
                            <p:childTnLst>
                              <p:par>
                                <p:cTn id="71" presetID="14" presetClass="entr" presetSubtype="10" fill="hold" grpId="0" nodeType="afterEffect">
                                  <p:stCondLst>
                                    <p:cond delay="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73" dur="500"/>
                                        <p:tgtEl>
                                          <p:spTgt spid="26">
                                            <p:txEl>
                                              <p:pRg st="0" end="0"/>
                                            </p:txEl>
                                          </p:spTgt>
                                        </p:tgtEl>
                                      </p:cBhvr>
                                    </p:animEffect>
                                  </p:childTnLst>
                                </p:cTn>
                              </p:par>
                            </p:childTnLst>
                          </p:cTn>
                        </p:par>
                        <p:par>
                          <p:cTn id="74" fill="hold">
                            <p:stCondLst>
                              <p:cond delay="3750"/>
                            </p:stCondLst>
                            <p:childTnLst>
                              <p:par>
                                <p:cTn id="75" presetID="14" presetClass="entr" presetSubtype="10" fill="hold" grpId="0" nodeType="afterEffect">
                                  <p:stCondLst>
                                    <p:cond delay="0"/>
                                  </p:stCondLst>
                                  <p:childTnLst>
                                    <p:set>
                                      <p:cBhvr>
                                        <p:cTn id="76" dur="1" fill="hold">
                                          <p:stCondLst>
                                            <p:cond delay="0"/>
                                          </p:stCondLst>
                                        </p:cTn>
                                        <p:tgtEl>
                                          <p:spTgt spid="23">
                                            <p:bg/>
                                          </p:spTgt>
                                        </p:tgtEl>
                                        <p:attrNameLst>
                                          <p:attrName>style.visibility</p:attrName>
                                        </p:attrNameLst>
                                      </p:cBhvr>
                                      <p:to>
                                        <p:strVal val="visible"/>
                                      </p:to>
                                    </p:set>
                                    <p:animEffect transition="in" filter="randombar(horizontal)">
                                      <p:cBhvr>
                                        <p:cTn id="77" dur="500"/>
                                        <p:tgtEl>
                                          <p:spTgt spid="23">
                                            <p:bg/>
                                          </p:spTgt>
                                        </p:tgtEl>
                                      </p:cBhvr>
                                    </p:animEffect>
                                  </p:childTnLst>
                                </p:cTn>
                              </p:par>
                            </p:childTnLst>
                          </p:cTn>
                        </p:par>
                        <p:par>
                          <p:cTn id="78" fill="hold">
                            <p:stCondLst>
                              <p:cond delay="4250"/>
                            </p:stCondLst>
                            <p:childTnLst>
                              <p:par>
                                <p:cTn id="79" presetID="14" presetClass="entr" presetSubtype="10" fill="hold" grpId="0" nodeType="afterEffect">
                                  <p:stCondLst>
                                    <p:cond delay="0"/>
                                  </p:stCondLst>
                                  <p:childTnLst>
                                    <p:set>
                                      <p:cBhvr>
                                        <p:cTn id="80"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1" dur="500"/>
                                        <p:tgtEl>
                                          <p:spTgt spid="23">
                                            <p:txEl>
                                              <p:pRg st="0" end="0"/>
                                            </p:txEl>
                                          </p:spTgt>
                                        </p:tgtEl>
                                      </p:cBhvr>
                                    </p:animEffect>
                                  </p:childTnLst>
                                </p:cTn>
                              </p:par>
                            </p:childTnLst>
                          </p:cTn>
                        </p:par>
                        <p:par>
                          <p:cTn id="82" fill="hold">
                            <p:stCondLst>
                              <p:cond delay="4750"/>
                            </p:stCondLst>
                            <p:childTnLst>
                              <p:par>
                                <p:cTn id="83" presetID="14" presetClass="entr" presetSubtype="10" fill="hold" grpId="0" nodeType="after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8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8" grpId="0" build="p" animBg="1">
        <p:tmplLst>
          <p:tmpl>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3" grpId="0" build="p" animBg="1">
        <p:tmplLst>
          <p:tmpl>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build="p">
        <p:tmplLst>
          <p:tmpl lvl="1">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1356978" y="2551212"/>
            <a:ext cx="5265948" cy="6243067"/>
          </a:xfrm>
        </p:spPr>
        <p:txBody>
          <a:bodyPr anchor="ctr">
            <a:normAutofit/>
          </a:bodyPr>
          <a:lstStyle>
            <a:lvl1pPr algn="l">
              <a:defRPr sz="4400">
                <a:latin typeface="Aleo-BoldItalic"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14" hasCustomPrompt="1"/>
          </p:nvPr>
        </p:nvSpPr>
        <p:spPr>
          <a:xfrm>
            <a:off x="6694934" y="4304948"/>
            <a:ext cx="10738556" cy="2782768"/>
          </a:xfrm>
        </p:spPr>
        <p:txBody>
          <a:bodyPr anchor="ctr"/>
          <a:lstStyle>
            <a:lvl1pPr algn="l">
              <a:defRPr baseline="0"/>
            </a:lvl1pPr>
          </a:lstStyle>
          <a:p>
            <a:pPr lvl="0"/>
            <a:r>
              <a:rPr lang="en-US" dirty="0" smtClean="0"/>
              <a:t>Text Here</a:t>
            </a:r>
            <a:endParaRPr lang="en-US" dirty="0"/>
          </a:p>
        </p:txBody>
      </p:sp>
    </p:spTree>
    <p:extLst>
      <p:ext uri="{BB962C8B-B14F-4D97-AF65-F5344CB8AC3E}">
        <p14:creationId xmlns:p14="http://schemas.microsoft.com/office/powerpoint/2010/main" val="18414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fade">
                                      <p:cBhvr>
                                        <p:cTn id="55"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1006302" y="3631332"/>
            <a:ext cx="1642718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1015666" y="4664988"/>
            <a:ext cx="16417824"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39751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356057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Tree>
    <p:extLst>
      <p:ext uri="{BB962C8B-B14F-4D97-AF65-F5344CB8AC3E}">
        <p14:creationId xmlns:p14="http://schemas.microsoft.com/office/powerpoint/2010/main" val="119171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2014538" y="2766889"/>
            <a:ext cx="5760516" cy="5760516"/>
          </a:xfrm>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5" name="テキスト プレースホルダー 5"/>
          <p:cNvSpPr>
            <a:spLocks noGrp="1"/>
          </p:cNvSpPr>
          <p:nvPr>
            <p:ph type="body" sz="quarter" idx="15" hasCustomPrompt="1"/>
          </p:nvPr>
        </p:nvSpPr>
        <p:spPr>
          <a:xfrm>
            <a:off x="8011092" y="2765632"/>
            <a:ext cx="8476929" cy="721683"/>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6" name="テキスト プレースホルダー 5"/>
          <p:cNvSpPr>
            <a:spLocks noGrp="1"/>
          </p:cNvSpPr>
          <p:nvPr>
            <p:ph type="body" sz="quarter" idx="16" hasCustomPrompt="1"/>
          </p:nvPr>
        </p:nvSpPr>
        <p:spPr>
          <a:xfrm>
            <a:off x="7991078" y="3631332"/>
            <a:ext cx="8496943" cy="5328592"/>
          </a:xfrm>
        </p:spPr>
        <p:txBody>
          <a:bodyPr anchor="t">
            <a:normAutofit/>
          </a:bodyPr>
          <a:lstStyle>
            <a:lvl1pPr algn="l">
              <a:defRPr sz="2400" baseline="0"/>
            </a:lvl1pPr>
          </a:lstStyle>
          <a:p>
            <a:pPr lvl="0"/>
            <a:r>
              <a:rPr lang="en-US" dirty="0" smtClean="0"/>
              <a:t>Text Here</a:t>
            </a:r>
            <a:endParaRPr lang="en-US" dirty="0"/>
          </a:p>
        </p:txBody>
      </p:sp>
      <p:sp>
        <p:nvSpPr>
          <p:cNvPr id="22" name="テキスト プレースホルダー 5"/>
          <p:cNvSpPr>
            <a:spLocks noGrp="1"/>
          </p:cNvSpPr>
          <p:nvPr>
            <p:ph type="body" sz="quarter" idx="14" hasCustomPrompt="1"/>
          </p:nvPr>
        </p:nvSpPr>
        <p:spPr>
          <a:xfrm rot="21288877">
            <a:off x="2253290" y="8210533"/>
            <a:ext cx="5760000" cy="766544"/>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3200" baseline="0">
                <a:solidFill>
                  <a:schemeClr val="bg1">
                    <a:lumMod val="85000"/>
                  </a:schemeClr>
                </a:solidFill>
                <a:latin typeface="Aleo-BoldItalic" pitchFamily="34" charset="0"/>
              </a:defRPr>
            </a:lvl1pPr>
          </a:lstStyle>
          <a:p>
            <a:pPr lvl="0"/>
            <a:r>
              <a:rPr lang="en-US" dirty="0" smtClean="0"/>
              <a:t>Caption Here</a:t>
            </a:r>
            <a:endParaRPr lang="en-US" dirty="0"/>
          </a:p>
        </p:txBody>
      </p:sp>
    </p:spTree>
    <p:extLst>
      <p:ext uri="{BB962C8B-B14F-4D97-AF65-F5344CB8AC3E}">
        <p14:creationId xmlns:p14="http://schemas.microsoft.com/office/powerpoint/2010/main" val="345063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par>
                          <p:cTn id="54" fill="hold">
                            <p:stCondLst>
                              <p:cond delay="1250"/>
                            </p:stCondLst>
                            <p:childTnLst>
                              <p:par>
                                <p:cTn id="55" presetID="22" presetClass="entr" presetSubtype="4" fill="hold" grpId="0" nodeType="afterEffect">
                                  <p:stCondLst>
                                    <p:cond delay="0"/>
                                  </p:stCondLst>
                                  <p:childTnLst>
                                    <p:set>
                                      <p:cBhvr>
                                        <p:cTn id="56" dur="1" fill="hold">
                                          <p:stCondLst>
                                            <p:cond delay="0"/>
                                          </p:stCondLst>
                                        </p:cTn>
                                        <p:tgtEl>
                                          <p:spTgt spid="22">
                                            <p:bg/>
                                          </p:spTgt>
                                        </p:tgtEl>
                                        <p:attrNameLst>
                                          <p:attrName>style.visibility</p:attrName>
                                        </p:attrNameLst>
                                      </p:cBhvr>
                                      <p:to>
                                        <p:strVal val="visible"/>
                                      </p:to>
                                    </p:set>
                                    <p:animEffect transition="in" filter="wipe(down)">
                                      <p:cBhvr>
                                        <p:cTn id="57" dur="500"/>
                                        <p:tgtEl>
                                          <p:spTgt spid="22">
                                            <p:bg/>
                                          </p:spTgt>
                                        </p:tgtEl>
                                      </p:cBhvr>
                                    </p:animEffect>
                                  </p:childTnLst>
                                </p:cTn>
                              </p:par>
                            </p:childTnLst>
                          </p:cTn>
                        </p:par>
                        <p:par>
                          <p:cTn id="58" fill="hold">
                            <p:stCondLst>
                              <p:cond delay="1750"/>
                            </p:stCondLst>
                            <p:childTnLst>
                              <p:par>
                                <p:cTn id="59" presetID="22" presetClass="entr" presetSubtype="4" fill="hold" grpId="0" nodeType="afterEffect">
                                  <p:stCondLst>
                                    <p:cond delay="0"/>
                                  </p:stCondLst>
                                  <p:childTnLst>
                                    <p:set>
                                      <p:cBhvr>
                                        <p:cTn id="60" dur="1" fill="hold">
                                          <p:stCondLst>
                                            <p:cond delay="0"/>
                                          </p:stCondLst>
                                        </p:cTn>
                                        <p:tgtEl>
                                          <p:spTgt spid="22">
                                            <p:txEl>
                                              <p:pRg st="0" end="0"/>
                                            </p:txEl>
                                          </p:spTgt>
                                        </p:tgtEl>
                                        <p:attrNameLst>
                                          <p:attrName>style.visibility</p:attrName>
                                        </p:attrNameLst>
                                      </p:cBhvr>
                                      <p:to>
                                        <p:strVal val="visible"/>
                                      </p:to>
                                    </p:set>
                                    <p:animEffect transition="in" filter="wipe(down)">
                                      <p:cBhvr>
                                        <p:cTn id="61" dur="500"/>
                                        <p:tgtEl>
                                          <p:spTgt spid="22">
                                            <p:txEl>
                                              <p:pRg st="0" end="0"/>
                                            </p:txEl>
                                          </p:spTgt>
                                        </p:tgtEl>
                                      </p:cBhvr>
                                    </p:animEffect>
                                  </p:childTnLst>
                                </p:cTn>
                              </p:par>
                            </p:childTnLst>
                          </p:cTn>
                        </p:par>
                        <p:par>
                          <p:cTn id="62" fill="hold">
                            <p:stCondLst>
                              <p:cond delay="2250"/>
                            </p:stCondLst>
                            <p:childTnLst>
                              <p:par>
                                <p:cTn id="63" presetID="42" presetClass="entr" presetSubtype="0" fill="hold" grpId="0" nodeType="afterEffect">
                                  <p:stCondLst>
                                    <p:cond delay="0"/>
                                  </p:stCondLst>
                                  <p:childTnLst>
                                    <p:set>
                                      <p:cBhvr>
                                        <p:cTn id="64" dur="1" fill="hold">
                                          <p:stCondLst>
                                            <p:cond delay="0"/>
                                          </p:stCondLst>
                                        </p:cTn>
                                        <p:tgtEl>
                                          <p:spTgt spid="25">
                                            <p:bg/>
                                          </p:spTgt>
                                        </p:tgtEl>
                                        <p:attrNameLst>
                                          <p:attrName>style.visibility</p:attrName>
                                        </p:attrNameLst>
                                      </p:cBhvr>
                                      <p:to>
                                        <p:strVal val="visible"/>
                                      </p:to>
                                    </p:set>
                                    <p:animEffect transition="in" filter="fade">
                                      <p:cBhvr>
                                        <p:cTn id="65" dur="500"/>
                                        <p:tgtEl>
                                          <p:spTgt spid="25">
                                            <p:bg/>
                                          </p:spTgt>
                                        </p:tgtEl>
                                      </p:cBhvr>
                                    </p:animEffect>
                                    <p:anim calcmode="lin" valueType="num">
                                      <p:cBhvr>
                                        <p:cTn id="66" dur="500" fill="hold"/>
                                        <p:tgtEl>
                                          <p:spTgt spid="25">
                                            <p:bg/>
                                          </p:spTgt>
                                        </p:tgtEl>
                                        <p:attrNameLst>
                                          <p:attrName>ppt_x</p:attrName>
                                        </p:attrNameLst>
                                      </p:cBhvr>
                                      <p:tavLst>
                                        <p:tav tm="0">
                                          <p:val>
                                            <p:strVal val="#ppt_x"/>
                                          </p:val>
                                        </p:tav>
                                        <p:tav tm="100000">
                                          <p:val>
                                            <p:strVal val="#ppt_x"/>
                                          </p:val>
                                        </p:tav>
                                      </p:tavLst>
                                    </p:anim>
                                    <p:anim calcmode="lin" valueType="num">
                                      <p:cBhvr>
                                        <p:cTn id="67" dur="500" fill="hold"/>
                                        <p:tgtEl>
                                          <p:spTgt spid="25">
                                            <p:bg/>
                                          </p:spTgt>
                                        </p:tgtEl>
                                        <p:attrNameLst>
                                          <p:attrName>ppt_y</p:attrName>
                                        </p:attrNameLst>
                                      </p:cBhvr>
                                      <p:tavLst>
                                        <p:tav tm="0">
                                          <p:val>
                                            <p:strVal val="#ppt_y+.1"/>
                                          </p:val>
                                        </p:tav>
                                        <p:tav tm="100000">
                                          <p:val>
                                            <p:strVal val="#ppt_y"/>
                                          </p:val>
                                        </p:tav>
                                      </p:tavLst>
                                    </p:anim>
                                  </p:childTnLst>
                                </p:cTn>
                              </p:par>
                            </p:childTnLst>
                          </p:cTn>
                        </p:par>
                        <p:par>
                          <p:cTn id="68" fill="hold">
                            <p:stCondLst>
                              <p:cond delay="2750"/>
                            </p:stCondLst>
                            <p:childTnLst>
                              <p:par>
                                <p:cTn id="69" presetID="42" presetClass="entr" presetSubtype="0" fill="hold" grpId="0" nodeType="afterEffect">
                                  <p:stCondLst>
                                    <p:cond delay="0"/>
                                  </p:st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fade">
                                      <p:cBhvr>
                                        <p:cTn id="71" dur="500"/>
                                        <p:tgtEl>
                                          <p:spTgt spid="25">
                                            <p:txEl>
                                              <p:pRg st="0" end="0"/>
                                            </p:txEl>
                                          </p:spTgt>
                                        </p:tgtEl>
                                      </p:cBhvr>
                                    </p:animEffect>
                                    <p:anim calcmode="lin" valueType="num">
                                      <p:cBhvr>
                                        <p:cTn id="7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3"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74" fill="hold">
                            <p:stCondLst>
                              <p:cond delay="3250"/>
                            </p:stCondLst>
                            <p:childTnLst>
                              <p:par>
                                <p:cTn id="75" presetID="42" presetClass="entr" presetSubtype="0" fill="hold" grpId="0" nodeType="afterEffect">
                                  <p:stCondLst>
                                    <p:cond delay="0"/>
                                  </p:stCondLst>
                                  <p:childTnLst>
                                    <p:set>
                                      <p:cBhvr>
                                        <p:cTn id="76" dur="1" fill="hold">
                                          <p:stCondLst>
                                            <p:cond delay="0"/>
                                          </p:stCondLst>
                                        </p:cTn>
                                        <p:tgtEl>
                                          <p:spTgt spid="26">
                                            <p:txEl>
                                              <p:pRg st="0" end="0"/>
                                            </p:txEl>
                                          </p:spTgt>
                                        </p:tgtEl>
                                        <p:attrNameLst>
                                          <p:attrName>style.visibility</p:attrName>
                                        </p:attrNameLst>
                                      </p:cBhvr>
                                      <p:to>
                                        <p:strVal val="visible"/>
                                      </p:to>
                                    </p:set>
                                    <p:animEffect transition="in" filter="fade">
                                      <p:cBhvr>
                                        <p:cTn id="77" dur="500"/>
                                        <p:tgtEl>
                                          <p:spTgt spid="26">
                                            <p:txEl>
                                              <p:pRg st="0" end="0"/>
                                            </p:txEl>
                                          </p:spTgt>
                                        </p:tgtEl>
                                      </p:cBhvr>
                                    </p:animEffect>
                                    <p:anim calcmode="lin" valueType="num">
                                      <p:cBhvr>
                                        <p:cTn id="7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5" grpId="0" build="p" animBg="1">
        <p:tmplLst>
          <p:tmpl>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2" grpId="0" build="p" animBg="1">
        <p:tmplLst>
          <p:tmpl>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1006302" y="306478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2" name="テキスト プレースホルダー 5"/>
          <p:cNvSpPr>
            <a:spLocks noGrp="1"/>
          </p:cNvSpPr>
          <p:nvPr>
            <p:ph type="body" sz="quarter" idx="14" hasCustomPrompt="1"/>
          </p:nvPr>
        </p:nvSpPr>
        <p:spPr>
          <a:xfrm rot="21288877">
            <a:off x="448802" y="6347140"/>
            <a:ext cx="4354395"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18" name="図プレースホルダー 7"/>
          <p:cNvSpPr>
            <a:spLocks noGrp="1" noChangeAspect="1"/>
          </p:cNvSpPr>
          <p:nvPr>
            <p:ph type="pic" sz="quarter" idx="15" hasCustomPrompt="1"/>
          </p:nvPr>
        </p:nvSpPr>
        <p:spPr>
          <a:xfrm>
            <a:off x="5182766" y="4361276"/>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3" name="テキスト プレースホルダー 5"/>
          <p:cNvSpPr>
            <a:spLocks noGrp="1"/>
          </p:cNvSpPr>
          <p:nvPr>
            <p:ph type="body" sz="quarter" idx="16" hasCustomPrompt="1"/>
          </p:nvPr>
        </p:nvSpPr>
        <p:spPr>
          <a:xfrm rot="21288877">
            <a:off x="4625266" y="7643630"/>
            <a:ext cx="4354395"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24" name="図プレースホルダー 7"/>
          <p:cNvSpPr>
            <a:spLocks noGrp="1" noChangeAspect="1"/>
          </p:cNvSpPr>
          <p:nvPr>
            <p:ph type="pic" sz="quarter" idx="17" hasCustomPrompt="1"/>
          </p:nvPr>
        </p:nvSpPr>
        <p:spPr>
          <a:xfrm>
            <a:off x="9359230" y="2617184"/>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7" name="テキスト プレースホルダー 5"/>
          <p:cNvSpPr>
            <a:spLocks noGrp="1"/>
          </p:cNvSpPr>
          <p:nvPr>
            <p:ph type="body" sz="quarter" idx="18" hasCustomPrompt="1"/>
          </p:nvPr>
        </p:nvSpPr>
        <p:spPr>
          <a:xfrm rot="21288877">
            <a:off x="8801730" y="5899538"/>
            <a:ext cx="4354395" cy="607972"/>
          </a:xfrm>
          <a:gradFill flip="none" rotWithShape="1">
            <a:gsLst>
              <a:gs pos="0">
                <a:schemeClr val="accent3">
                  <a:alpha val="0"/>
                </a:schemeClr>
              </a:gs>
              <a:gs pos="50000">
                <a:schemeClr val="accent3"/>
              </a:gs>
              <a:gs pos="100000">
                <a:schemeClr val="accent3"/>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28" name="図プレースホルダー 7"/>
          <p:cNvSpPr>
            <a:spLocks noGrp="1" noChangeAspect="1"/>
          </p:cNvSpPr>
          <p:nvPr>
            <p:ph type="pic" sz="quarter" idx="19" hasCustomPrompt="1"/>
          </p:nvPr>
        </p:nvSpPr>
        <p:spPr>
          <a:xfrm>
            <a:off x="13535694" y="3477508"/>
            <a:ext cx="3374388"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9" name="テキスト プレースホルダー 5"/>
          <p:cNvSpPr>
            <a:spLocks noGrp="1"/>
          </p:cNvSpPr>
          <p:nvPr>
            <p:ph type="body" sz="quarter" idx="20" hasCustomPrompt="1"/>
          </p:nvPr>
        </p:nvSpPr>
        <p:spPr>
          <a:xfrm rot="21288877">
            <a:off x="12978194" y="6759862"/>
            <a:ext cx="4354395" cy="607972"/>
          </a:xfrm>
          <a:gradFill flip="none" rotWithShape="1">
            <a:gsLst>
              <a:gs pos="0">
                <a:schemeClr val="accent4">
                  <a:alpha val="0"/>
                </a:schemeClr>
              </a:gs>
              <a:gs pos="50000">
                <a:schemeClr val="accent4"/>
              </a:gs>
              <a:gs pos="100000">
                <a:schemeClr val="accent4"/>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30" name="テキスト プレースホルダー 5"/>
          <p:cNvSpPr>
            <a:spLocks noGrp="1"/>
          </p:cNvSpPr>
          <p:nvPr>
            <p:ph type="body" sz="quarter" idx="21" hasCustomPrompt="1"/>
          </p:nvPr>
        </p:nvSpPr>
        <p:spPr>
          <a:xfrm>
            <a:off x="934294" y="7303740"/>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5038752" y="8599884"/>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2" name="テキスト プレースホルダー 5"/>
          <p:cNvSpPr>
            <a:spLocks noGrp="1"/>
          </p:cNvSpPr>
          <p:nvPr>
            <p:ph type="body" sz="quarter" idx="23" hasCustomPrompt="1"/>
          </p:nvPr>
        </p:nvSpPr>
        <p:spPr>
          <a:xfrm>
            <a:off x="9287224" y="6871692"/>
            <a:ext cx="3456384" cy="1440160"/>
          </a:xfrm>
        </p:spPr>
        <p:txBody>
          <a:bodyPr anchor="t">
            <a:normAutofit/>
          </a:bodyPr>
          <a:lstStyle>
            <a:lvl1pPr algn="l">
              <a:defRPr sz="2000" baseline="0"/>
            </a:lvl1pPr>
          </a:lstStyle>
          <a:p>
            <a:pPr lvl="0"/>
            <a:r>
              <a:rPr lang="en-US" dirty="0" smtClean="0"/>
              <a:t>Text Here</a:t>
            </a:r>
            <a:endParaRPr lang="en-US" dirty="0"/>
          </a:p>
        </p:txBody>
      </p:sp>
      <p:sp>
        <p:nvSpPr>
          <p:cNvPr id="33" name="テキスト プレースホルダー 5"/>
          <p:cNvSpPr>
            <a:spLocks noGrp="1"/>
          </p:cNvSpPr>
          <p:nvPr>
            <p:ph type="body" sz="quarter" idx="24" hasCustomPrompt="1"/>
          </p:nvPr>
        </p:nvSpPr>
        <p:spPr>
          <a:xfrm>
            <a:off x="13463687" y="7591772"/>
            <a:ext cx="3456384" cy="1440160"/>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9840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wipe(down)">
                                      <p:cBhvr>
                                        <p:cTn id="56" dur="500"/>
                                        <p:tgtEl>
                                          <p:spTgt spid="22">
                                            <p:bg/>
                                          </p:spTgt>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wipe(down)">
                                      <p:cBhvr>
                                        <p:cTn id="66" dur="500"/>
                                        <p:tgtEl>
                                          <p:spTgt spid="23">
                                            <p:bg/>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1750"/>
                            </p:stCondLst>
                            <p:childTnLst>
                              <p:par>
                                <p:cTn id="71" presetID="10"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7">
                                            <p:bg/>
                                          </p:spTgt>
                                        </p:tgtEl>
                                        <p:attrNameLst>
                                          <p:attrName>style.visibility</p:attrName>
                                        </p:attrNameLst>
                                      </p:cBhvr>
                                      <p:to>
                                        <p:strVal val="visible"/>
                                      </p:to>
                                    </p:set>
                                    <p:animEffect transition="in" filter="wipe(down)">
                                      <p:cBhvr>
                                        <p:cTn id="76" dur="500"/>
                                        <p:tgtEl>
                                          <p:spTgt spid="27">
                                            <p:bg/>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7">
                                            <p:txEl>
                                              <p:pRg st="0" end="0"/>
                                            </p:txEl>
                                          </p:spTgt>
                                        </p:tgtEl>
                                        <p:attrNameLst>
                                          <p:attrName>style.visibility</p:attrName>
                                        </p:attrNameLst>
                                      </p:cBhvr>
                                      <p:to>
                                        <p:strVal val="visible"/>
                                      </p:to>
                                    </p:set>
                                    <p:animEffect transition="in" filter="wipe(down)">
                                      <p:cBhvr>
                                        <p:cTn id="79" dur="500"/>
                                        <p:tgtEl>
                                          <p:spTgt spid="27">
                                            <p:txEl>
                                              <p:pRg st="0" end="0"/>
                                            </p:txEl>
                                          </p:spTgt>
                                        </p:tgtEl>
                                      </p:cBhvr>
                                    </p:animEffect>
                                  </p:childTnLst>
                                </p:cTn>
                              </p:par>
                            </p:childTnLst>
                          </p:cTn>
                        </p:par>
                        <p:par>
                          <p:cTn id="80" fill="hold">
                            <p:stCondLst>
                              <p:cond delay="225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bg/>
                                          </p:spTgt>
                                        </p:tgtEl>
                                        <p:attrNameLst>
                                          <p:attrName>style.visibility</p:attrName>
                                        </p:attrNameLst>
                                      </p:cBhvr>
                                      <p:to>
                                        <p:strVal val="visible"/>
                                      </p:to>
                                    </p:set>
                                    <p:animEffect transition="in" filter="wipe(down)">
                                      <p:cBhvr>
                                        <p:cTn id="86" dur="500"/>
                                        <p:tgtEl>
                                          <p:spTgt spid="29">
                                            <p:bg/>
                                          </p:spTgt>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9">
                                            <p:txEl>
                                              <p:pRg st="0" end="0"/>
                                            </p:txEl>
                                          </p:spTgt>
                                        </p:tgtEl>
                                        <p:attrNameLst>
                                          <p:attrName>style.visibility</p:attrName>
                                        </p:attrNameLst>
                                      </p:cBhvr>
                                      <p:to>
                                        <p:strVal val="visible"/>
                                      </p:to>
                                    </p:set>
                                    <p:animEffect transition="in" filter="wipe(down)">
                                      <p:cBhvr>
                                        <p:cTn id="89" dur="500"/>
                                        <p:tgtEl>
                                          <p:spTgt spid="29">
                                            <p:txEl>
                                              <p:pRg st="0" end="0"/>
                                            </p:txEl>
                                          </p:spTgt>
                                        </p:tgtEl>
                                      </p:cBhvr>
                                    </p:animEffect>
                                  </p:childTnLst>
                                </p:cTn>
                              </p:par>
                            </p:childTnLst>
                          </p:cTn>
                        </p:par>
                        <p:par>
                          <p:cTn id="90" fill="hold">
                            <p:stCondLst>
                              <p:cond delay="2750"/>
                            </p:stCondLst>
                            <p:childTnLst>
                              <p:par>
                                <p:cTn id="91" presetID="42" presetClass="entr" presetSubtype="0" fill="hold" grpId="0" nodeType="afterEffect">
                                  <p:stCondLst>
                                    <p:cond delay="0"/>
                                  </p:stCondLst>
                                  <p:childTnLst>
                                    <p:set>
                                      <p:cBhvr>
                                        <p:cTn id="92" dur="1" fill="hold">
                                          <p:stCondLst>
                                            <p:cond delay="0"/>
                                          </p:stCondLst>
                                        </p:cTn>
                                        <p:tgtEl>
                                          <p:spTgt spid="30">
                                            <p:txEl>
                                              <p:pRg st="0" end="0"/>
                                            </p:txEl>
                                          </p:spTgt>
                                        </p:tgtEl>
                                        <p:attrNameLst>
                                          <p:attrName>style.visibility</p:attrName>
                                        </p:attrNameLst>
                                      </p:cBhvr>
                                      <p:to>
                                        <p:strVal val="visible"/>
                                      </p:to>
                                    </p:set>
                                    <p:animEffect transition="in" filter="fade">
                                      <p:cBhvr>
                                        <p:cTn id="93" dur="500"/>
                                        <p:tgtEl>
                                          <p:spTgt spid="30">
                                            <p:txEl>
                                              <p:pRg st="0" end="0"/>
                                            </p:txEl>
                                          </p:spTgt>
                                        </p:tgtEl>
                                      </p:cBhvr>
                                    </p:animEffect>
                                    <p:anim calcmode="lin" valueType="num">
                                      <p:cBhvr>
                                        <p:cTn id="9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96" fill="hold">
                            <p:stCondLst>
                              <p:cond delay="3250"/>
                            </p:stCondLst>
                            <p:childTnLst>
                              <p:par>
                                <p:cTn id="97" presetID="42" presetClass="entr" presetSubtype="0"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fade">
                                      <p:cBhvr>
                                        <p:cTn id="99" dur="500"/>
                                        <p:tgtEl>
                                          <p:spTgt spid="31">
                                            <p:txEl>
                                              <p:pRg st="0" end="0"/>
                                            </p:txEl>
                                          </p:spTgt>
                                        </p:tgtEl>
                                      </p:cBhvr>
                                    </p:animEffect>
                                    <p:anim calcmode="lin" valueType="num">
                                      <p:cBhvr>
                                        <p:cTn id="10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0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102" fill="hold">
                            <p:stCondLst>
                              <p:cond delay="3750"/>
                            </p:stCondLst>
                            <p:childTnLst>
                              <p:par>
                                <p:cTn id="103" presetID="42" presetClass="entr" presetSubtype="0" fill="hold" grpId="0" nodeType="afterEffect">
                                  <p:stCondLst>
                                    <p:cond delay="0"/>
                                  </p:stCondLst>
                                  <p:childTnLst>
                                    <p:set>
                                      <p:cBhvr>
                                        <p:cTn id="104" dur="1" fill="hold">
                                          <p:stCondLst>
                                            <p:cond delay="0"/>
                                          </p:stCondLst>
                                        </p:cTn>
                                        <p:tgtEl>
                                          <p:spTgt spid="32">
                                            <p:txEl>
                                              <p:pRg st="0" end="0"/>
                                            </p:txEl>
                                          </p:spTgt>
                                        </p:tgtEl>
                                        <p:attrNameLst>
                                          <p:attrName>style.visibility</p:attrName>
                                        </p:attrNameLst>
                                      </p:cBhvr>
                                      <p:to>
                                        <p:strVal val="visible"/>
                                      </p:to>
                                    </p:set>
                                    <p:animEffect transition="in" filter="fade">
                                      <p:cBhvr>
                                        <p:cTn id="105" dur="500"/>
                                        <p:tgtEl>
                                          <p:spTgt spid="32">
                                            <p:txEl>
                                              <p:pRg st="0" end="0"/>
                                            </p:txEl>
                                          </p:spTgt>
                                        </p:tgtEl>
                                      </p:cBhvr>
                                    </p:animEffect>
                                    <p:anim calcmode="lin" valueType="num">
                                      <p:cBhvr>
                                        <p:cTn id="10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108" fill="hold">
                            <p:stCondLst>
                              <p:cond delay="4250"/>
                            </p:stCondLst>
                            <p:childTnLst>
                              <p:par>
                                <p:cTn id="109" presetID="42" presetClass="entr" presetSubtype="0" fill="hold" grpId="0" nodeType="afterEffect">
                                  <p:stCondLst>
                                    <p:cond delay="0"/>
                                  </p:stCondLst>
                                  <p:childTnLst>
                                    <p:set>
                                      <p:cBhvr>
                                        <p:cTn id="110" dur="1" fill="hold">
                                          <p:stCondLst>
                                            <p:cond delay="0"/>
                                          </p:stCondLst>
                                        </p:cTn>
                                        <p:tgtEl>
                                          <p:spTgt spid="33">
                                            <p:txEl>
                                              <p:pRg st="0" end="0"/>
                                            </p:txEl>
                                          </p:spTgt>
                                        </p:tgtEl>
                                        <p:attrNameLst>
                                          <p:attrName>style.visibility</p:attrName>
                                        </p:attrNameLst>
                                      </p:cBhvr>
                                      <p:to>
                                        <p:strVal val="visible"/>
                                      </p:to>
                                    </p:set>
                                    <p:animEffect transition="in" filter="fade">
                                      <p:cBhvr>
                                        <p:cTn id="111" dur="500"/>
                                        <p:tgtEl>
                                          <p:spTgt spid="33">
                                            <p:txEl>
                                              <p:pRg st="0" end="0"/>
                                            </p:txEl>
                                          </p:spTgt>
                                        </p:tgtEl>
                                      </p:cBhvr>
                                    </p:animEffect>
                                    <p:anim calcmode="lin" valueType="num">
                                      <p:cBhvr>
                                        <p:cTn id="112"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113" dur="5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18" grpId="0"/>
      <p:bldP spid="23" grpId="0" build="p" animBg="1">
        <p:tmplLst>
          <p:tmpl>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p:bldP spid="27" grpId="0" build="p" animBg="1">
        <p:tmplLst>
          <p:tmpl>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p:bldP spid="29" grpId="0" build="p" animBg="1">
        <p:tmplLst>
          <p:tmpl>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42"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anim calcmode="lin" valueType="num">
                      <p:cBhvr>
                        <p:cTn dur="500" fill="hold"/>
                        <p:tgtEl>
                          <p:spTgt spid="33"/>
                        </p:tgtEl>
                        <p:attrNameLst>
                          <p:attrName>ppt_x</p:attrName>
                        </p:attrNameLst>
                      </p:cBhvr>
                      <p:tavLst>
                        <p:tav tm="0">
                          <p:val>
                            <p:strVal val="#ppt_x"/>
                          </p:val>
                        </p:tav>
                        <p:tav tm="100000">
                          <p:val>
                            <p:strVal val="#ppt_x"/>
                          </p:val>
                        </p:tav>
                      </p:tavLst>
                    </p:anim>
                    <p:anim calcmode="lin" valueType="num">
                      <p:cBhvr>
                        <p:cTn dur="500" fill="hold"/>
                        <p:tgtEl>
                          <p:spTgt spid="3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Graphs -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30" name="テキスト プレースホルダー 5"/>
          <p:cNvSpPr>
            <a:spLocks noGrp="1"/>
          </p:cNvSpPr>
          <p:nvPr>
            <p:ph type="body" sz="quarter" idx="21" hasCustomPrompt="1"/>
          </p:nvPr>
        </p:nvSpPr>
        <p:spPr>
          <a:xfrm>
            <a:off x="1366342"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5182766"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2" name="テキスト プレースホルダー 5"/>
          <p:cNvSpPr>
            <a:spLocks noGrp="1"/>
          </p:cNvSpPr>
          <p:nvPr>
            <p:ph type="body" sz="quarter" idx="23" hasCustomPrompt="1"/>
          </p:nvPr>
        </p:nvSpPr>
        <p:spPr>
          <a:xfrm>
            <a:off x="8999190"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33" name="テキスト プレースホルダー 5"/>
          <p:cNvSpPr>
            <a:spLocks noGrp="1"/>
          </p:cNvSpPr>
          <p:nvPr>
            <p:ph type="body" sz="quarter" idx="24" hasCustomPrompt="1"/>
          </p:nvPr>
        </p:nvSpPr>
        <p:spPr>
          <a:xfrm>
            <a:off x="12815614" y="7231732"/>
            <a:ext cx="3600400" cy="2016224"/>
          </a:xfrm>
        </p:spPr>
        <p:txBody>
          <a:bodyPr anchor="t">
            <a:normAutofit/>
          </a:bodyPr>
          <a:lstStyle>
            <a:lvl1pPr algn="l">
              <a:defRPr sz="2000" baseline="0"/>
            </a:lvl1pPr>
          </a:lstStyle>
          <a:p>
            <a:pPr lvl="0"/>
            <a:r>
              <a:rPr lang="en-US" dirty="0" smtClean="0"/>
              <a:t>Text Here</a:t>
            </a:r>
            <a:endParaRPr lang="en-US" dirty="0"/>
          </a:p>
        </p:txBody>
      </p:sp>
      <p:sp>
        <p:nvSpPr>
          <p:cNvPr id="6" name="グラフ プレースホルダー 5"/>
          <p:cNvSpPr>
            <a:spLocks noGrp="1"/>
          </p:cNvSpPr>
          <p:nvPr>
            <p:ph type="chart" sz="quarter" idx="25" hasCustomPrompt="1"/>
          </p:nvPr>
        </p:nvSpPr>
        <p:spPr>
          <a:xfrm>
            <a:off x="1510358" y="2906150"/>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4" name="グラフ プレースホルダー 5"/>
          <p:cNvSpPr>
            <a:spLocks noGrp="1"/>
          </p:cNvSpPr>
          <p:nvPr>
            <p:ph type="chart" sz="quarter" idx="26" hasCustomPrompt="1"/>
          </p:nvPr>
        </p:nvSpPr>
        <p:spPr>
          <a:xfrm>
            <a:off x="5302706" y="2905356"/>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5" name="グラフ プレースホルダー 5"/>
          <p:cNvSpPr>
            <a:spLocks noGrp="1"/>
          </p:cNvSpPr>
          <p:nvPr>
            <p:ph type="chart" sz="quarter" idx="27" hasCustomPrompt="1"/>
          </p:nvPr>
        </p:nvSpPr>
        <p:spPr>
          <a:xfrm>
            <a:off x="9129752" y="2905356"/>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6" name="グラフ プレースホルダー 5"/>
          <p:cNvSpPr>
            <a:spLocks noGrp="1"/>
          </p:cNvSpPr>
          <p:nvPr>
            <p:ph type="chart" sz="quarter" idx="28" hasCustomPrompt="1"/>
          </p:nvPr>
        </p:nvSpPr>
        <p:spPr>
          <a:xfrm>
            <a:off x="12952903" y="2900254"/>
            <a:ext cx="3463111" cy="346148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37" name="テキスト プレースホルダー 5"/>
          <p:cNvSpPr>
            <a:spLocks noGrp="1"/>
          </p:cNvSpPr>
          <p:nvPr>
            <p:ph type="body" sz="quarter" idx="15" hasCustomPrompt="1"/>
          </p:nvPr>
        </p:nvSpPr>
        <p:spPr>
          <a:xfrm>
            <a:off x="1518677" y="6727676"/>
            <a:ext cx="3448065" cy="505659"/>
          </a:xfrm>
          <a:solidFill>
            <a:schemeClr val="accent1"/>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38" name="テキスト プレースホルダー 5"/>
          <p:cNvSpPr>
            <a:spLocks noGrp="1"/>
          </p:cNvSpPr>
          <p:nvPr>
            <p:ph type="body" sz="quarter" idx="29" hasCustomPrompt="1"/>
          </p:nvPr>
        </p:nvSpPr>
        <p:spPr>
          <a:xfrm>
            <a:off x="5326782" y="6727676"/>
            <a:ext cx="3448065" cy="505659"/>
          </a:xfrm>
          <a:solidFill>
            <a:schemeClr val="accent2"/>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39" name="テキスト プレースホルダー 5"/>
          <p:cNvSpPr>
            <a:spLocks noGrp="1"/>
          </p:cNvSpPr>
          <p:nvPr>
            <p:ph type="body" sz="quarter" idx="30" hasCustomPrompt="1"/>
          </p:nvPr>
        </p:nvSpPr>
        <p:spPr>
          <a:xfrm>
            <a:off x="9143206" y="6727676"/>
            <a:ext cx="3448065" cy="505659"/>
          </a:xfrm>
          <a:solidFill>
            <a:schemeClr val="accent3"/>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40" name="テキスト プレースホルダー 5"/>
          <p:cNvSpPr>
            <a:spLocks noGrp="1"/>
          </p:cNvSpPr>
          <p:nvPr>
            <p:ph type="body" sz="quarter" idx="31" hasCustomPrompt="1"/>
          </p:nvPr>
        </p:nvSpPr>
        <p:spPr>
          <a:xfrm>
            <a:off x="12959630" y="6727676"/>
            <a:ext cx="3448065" cy="505659"/>
          </a:xfrm>
          <a:solidFill>
            <a:schemeClr val="accent4"/>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36942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7" name="表プレースホルダー 6"/>
          <p:cNvSpPr>
            <a:spLocks noGrp="1"/>
          </p:cNvSpPr>
          <p:nvPr>
            <p:ph type="tbl" sz="quarter" idx="22" hasCustomPrompt="1"/>
          </p:nvPr>
        </p:nvSpPr>
        <p:spPr>
          <a:xfrm>
            <a:off x="1798390" y="2840039"/>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3" name="表プレースホルダー 6"/>
          <p:cNvSpPr>
            <a:spLocks noGrp="1"/>
          </p:cNvSpPr>
          <p:nvPr>
            <p:ph type="tbl" sz="quarter" idx="23" hasCustomPrompt="1"/>
          </p:nvPr>
        </p:nvSpPr>
        <p:spPr>
          <a:xfrm>
            <a:off x="6766942" y="2845374"/>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4" name="表プレースホルダー 6"/>
          <p:cNvSpPr>
            <a:spLocks noGrp="1"/>
          </p:cNvSpPr>
          <p:nvPr>
            <p:ph type="tbl" sz="quarter" idx="24" hasCustomPrompt="1"/>
          </p:nvPr>
        </p:nvSpPr>
        <p:spPr>
          <a:xfrm>
            <a:off x="11735369" y="2845374"/>
            <a:ext cx="4392613" cy="4751734"/>
          </a:xfrm>
        </p:spPr>
        <p:txBody>
          <a:bodyPr>
            <a:normAutofit/>
          </a:bodyPr>
          <a:lstStyle>
            <a:lvl1pPr>
              <a:defRPr sz="2400" baseline="0">
                <a:solidFill>
                  <a:schemeClr val="bg1">
                    <a:lumMod val="75000"/>
                  </a:schemeClr>
                </a:solidFill>
              </a:defRPr>
            </a:lvl1pPr>
          </a:lstStyle>
          <a:p>
            <a:r>
              <a:rPr lang="en-US" dirty="0" smtClean="0"/>
              <a:t>Add Table</a:t>
            </a:r>
            <a:endParaRPr lang="en-US" dirty="0"/>
          </a:p>
        </p:txBody>
      </p:sp>
      <p:sp>
        <p:nvSpPr>
          <p:cNvPr id="45"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46" name="テキスト プレースホルダー 5"/>
          <p:cNvSpPr>
            <a:spLocks noGrp="1"/>
          </p:cNvSpPr>
          <p:nvPr>
            <p:ph type="body" sz="quarter" idx="21" hasCustomPrompt="1"/>
          </p:nvPr>
        </p:nvSpPr>
        <p:spPr>
          <a:xfrm>
            <a:off x="1251956" y="8527876"/>
            <a:ext cx="15265697" cy="1440160"/>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83115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5038750" y="3813742"/>
            <a:ext cx="12313368" cy="1329758"/>
          </a:xfrm>
        </p:spPr>
        <p:txBody>
          <a:bodyPr anchor="b">
            <a:noAutofit/>
          </a:bodyPr>
          <a:lstStyle>
            <a:lvl1pPr algn="l">
              <a:lnSpc>
                <a:spcPts val="9000"/>
              </a:lnSpc>
              <a:defRPr sz="4800" baseline="0">
                <a:latin typeface="Aleo-BoldItalic" pitchFamily="34" charset="0"/>
              </a:defRPr>
            </a:lvl1pPr>
          </a:lstStyle>
          <a:p>
            <a:r>
              <a:rPr lang="en-US" altLang="ja-JP" dirty="0" smtClean="0"/>
              <a:t>Text</a:t>
            </a:r>
            <a:endParaRPr lang="en-US" dirty="0"/>
          </a:p>
        </p:txBody>
      </p:sp>
      <p:sp>
        <p:nvSpPr>
          <p:cNvPr id="3" name="サブタイトル 2"/>
          <p:cNvSpPr>
            <a:spLocks noGrp="1"/>
          </p:cNvSpPr>
          <p:nvPr>
            <p:ph type="subTitle" idx="1" hasCustomPrompt="1"/>
          </p:nvPr>
        </p:nvSpPr>
        <p:spPr>
          <a:xfrm>
            <a:off x="5038750" y="4936096"/>
            <a:ext cx="10153128" cy="567444"/>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Text</a:t>
            </a:r>
            <a:endParaRPr lang="en-US" dirty="0"/>
          </a:p>
        </p:txBody>
      </p:sp>
      <p:sp>
        <p:nvSpPr>
          <p:cNvPr id="8" name="正方形/長方形 7"/>
          <p:cNvSpPr/>
          <p:nvPr userDrawn="1"/>
        </p:nvSpPr>
        <p:spPr>
          <a:xfrm rot="18000000">
            <a:off x="-5375643" y="4058014"/>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7103297" y="4242009"/>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106139" y="4043991"/>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066134" y="39243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正方形/長方形 13"/>
          <p:cNvSpPr/>
          <p:nvPr userDrawn="1"/>
        </p:nvSpPr>
        <p:spPr>
          <a:xfrm rot="18000000">
            <a:off x="10532918" y="5975218"/>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正方形/長方形 14"/>
          <p:cNvSpPr/>
          <p:nvPr userDrawn="1"/>
        </p:nvSpPr>
        <p:spPr>
          <a:xfrm rot="18000000">
            <a:off x="9530076" y="5808404"/>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6" name="正方形/長方形 15"/>
          <p:cNvSpPr/>
          <p:nvPr userDrawn="1"/>
        </p:nvSpPr>
        <p:spPr>
          <a:xfrm rot="18000000">
            <a:off x="8570081" y="5688761"/>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22244906" y="407674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正方形/長方形 21"/>
          <p:cNvSpPr/>
          <p:nvPr userDrawn="1"/>
        </p:nvSpPr>
        <p:spPr>
          <a:xfrm rot="18000000">
            <a:off x="-20596954" y="391799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テキスト プレースホルダー 22"/>
          <p:cNvSpPr>
            <a:spLocks noGrp="1"/>
          </p:cNvSpPr>
          <p:nvPr>
            <p:ph type="body" sz="quarter" idx="13" hasCustomPrompt="1"/>
          </p:nvPr>
        </p:nvSpPr>
        <p:spPr>
          <a:xfrm>
            <a:off x="5254774" y="8095828"/>
            <a:ext cx="9289032" cy="1800200"/>
          </a:xfrm>
        </p:spPr>
        <p:txBody>
          <a:bodyPr anchor="b">
            <a:normAutofit/>
          </a:bodyPr>
          <a:lstStyle>
            <a:lvl1pPr algn="r">
              <a:defRPr sz="2400">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17531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75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6"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80">
                                          <p:stCondLst>
                                            <p:cond delay="0"/>
                                          </p:stCondLst>
                                        </p:cTn>
                                        <p:tgtEl>
                                          <p:spTgt spid="2"/>
                                        </p:tgtEl>
                                      </p:cBhvr>
                                    </p:animEffect>
                                    <p:anim calcmode="lin" valueType="num">
                                      <p:cBhvr>
                                        <p:cTn id="4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0" dur="26">
                                          <p:stCondLst>
                                            <p:cond delay="650"/>
                                          </p:stCondLst>
                                        </p:cTn>
                                        <p:tgtEl>
                                          <p:spTgt spid="2"/>
                                        </p:tgtEl>
                                      </p:cBhvr>
                                      <p:to x="100000" y="60000"/>
                                    </p:animScale>
                                    <p:animScale>
                                      <p:cBhvr>
                                        <p:cTn id="51" dur="166" decel="50000">
                                          <p:stCondLst>
                                            <p:cond delay="676"/>
                                          </p:stCondLst>
                                        </p:cTn>
                                        <p:tgtEl>
                                          <p:spTgt spid="2"/>
                                        </p:tgtEl>
                                      </p:cBhvr>
                                      <p:to x="100000" y="100000"/>
                                    </p:animScale>
                                    <p:animScale>
                                      <p:cBhvr>
                                        <p:cTn id="52" dur="26">
                                          <p:stCondLst>
                                            <p:cond delay="1312"/>
                                          </p:stCondLst>
                                        </p:cTn>
                                        <p:tgtEl>
                                          <p:spTgt spid="2"/>
                                        </p:tgtEl>
                                      </p:cBhvr>
                                      <p:to x="100000" y="80000"/>
                                    </p:animScale>
                                    <p:animScale>
                                      <p:cBhvr>
                                        <p:cTn id="53" dur="166" decel="50000">
                                          <p:stCondLst>
                                            <p:cond delay="1338"/>
                                          </p:stCondLst>
                                        </p:cTn>
                                        <p:tgtEl>
                                          <p:spTgt spid="2"/>
                                        </p:tgtEl>
                                      </p:cBhvr>
                                      <p:to x="100000" y="100000"/>
                                    </p:animScale>
                                    <p:animScale>
                                      <p:cBhvr>
                                        <p:cTn id="54" dur="26">
                                          <p:stCondLst>
                                            <p:cond delay="1642"/>
                                          </p:stCondLst>
                                        </p:cTn>
                                        <p:tgtEl>
                                          <p:spTgt spid="2"/>
                                        </p:tgtEl>
                                      </p:cBhvr>
                                      <p:to x="100000" y="90000"/>
                                    </p:animScale>
                                    <p:animScale>
                                      <p:cBhvr>
                                        <p:cTn id="55" dur="166" decel="50000">
                                          <p:stCondLst>
                                            <p:cond delay="1668"/>
                                          </p:stCondLst>
                                        </p:cTn>
                                        <p:tgtEl>
                                          <p:spTgt spid="2"/>
                                        </p:tgtEl>
                                      </p:cBhvr>
                                      <p:to x="100000" y="100000"/>
                                    </p:animScale>
                                    <p:animScale>
                                      <p:cBhvr>
                                        <p:cTn id="56" dur="26">
                                          <p:stCondLst>
                                            <p:cond delay="1808"/>
                                          </p:stCondLst>
                                        </p:cTn>
                                        <p:tgtEl>
                                          <p:spTgt spid="2"/>
                                        </p:tgtEl>
                                      </p:cBhvr>
                                      <p:to x="100000" y="95000"/>
                                    </p:animScale>
                                    <p:animScale>
                                      <p:cBhvr>
                                        <p:cTn id="57" dur="166" decel="50000">
                                          <p:stCondLst>
                                            <p:cond delay="1834"/>
                                          </p:stCondLst>
                                        </p:cTn>
                                        <p:tgtEl>
                                          <p:spTgt spid="2"/>
                                        </p:tgtEl>
                                      </p:cBhvr>
                                      <p:to x="100000" y="100000"/>
                                    </p:animScale>
                                  </p:childTnLst>
                                </p:cTn>
                              </p:par>
                            </p:childTnLst>
                          </p:cTn>
                        </p:par>
                        <p:par>
                          <p:cTn id="58" fill="hold">
                            <p:stCondLst>
                              <p:cond delay="4000"/>
                            </p:stCondLst>
                            <p:childTnLst>
                              <p:par>
                                <p:cTn id="59" presetID="47" presetClass="entr" presetSubtype="0" fill="hold" grpId="0" nodeType="after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1000"/>
                                        <p:tgtEl>
                                          <p:spTgt spid="3">
                                            <p:txEl>
                                              <p:pRg st="0" end="0"/>
                                            </p:txEl>
                                          </p:spTgt>
                                        </p:tgtEl>
                                      </p:cBhvr>
                                    </p:animEffect>
                                    <p:anim calcmode="lin" valueType="num">
                                      <p:cBhvr>
                                        <p:cTn id="6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1000"/>
                                        <p:tgtEl>
                                          <p:spTgt spid="17">
                                            <p:txEl>
                                              <p:pRg st="0" end="0"/>
                                            </p:txEl>
                                          </p:spTgt>
                                        </p:tgtEl>
                                      </p:cBhvr>
                                    </p:animEffect>
                                    <p:anim calcmode="lin" valueType="num">
                                      <p:cBhvr>
                                        <p:cTn id="67"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P spid="8" grpId="0" animBg="1"/>
      <p:bldP spid="9" grpId="0" animBg="1"/>
      <p:bldP spid="10" grpId="0" animBg="1"/>
      <p:bldP spid="11" grpId="0" animBg="1"/>
      <p:bldP spid="14" grpId="0" animBg="1"/>
      <p:bldP spid="15" grpId="0" animBg="1"/>
      <p:bldP spid="16" grpId="0" animBg="1"/>
      <p:bldP spid="20" grpId="0" animBg="1"/>
      <p:bldP spid="22" grpId="0" animBg="1"/>
      <p:bldP spid="17" grpId="0" build="p">
        <p:tmplLst>
          <p:tmpl lvl="1">
            <p:tnLst>
              <p:par>
                <p:cTn presetID="42"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1000"/>
                        <p:tgtEl>
                          <p:spTgt spid="17"/>
                        </p:tgtEl>
                      </p:cBhvr>
                    </p:animEffect>
                    <p:anim calcmode="lin" valueType="num">
                      <p:cBhvr>
                        <p:cTn dur="1000" fill="hold"/>
                        <p:tgtEl>
                          <p:spTgt spid="17"/>
                        </p:tgtEl>
                        <p:attrNameLst>
                          <p:attrName>ppt_x</p:attrName>
                        </p:attrNameLst>
                      </p:cBhvr>
                      <p:tavLst>
                        <p:tav tm="0">
                          <p:val>
                            <p:strVal val="#ppt_x"/>
                          </p:val>
                        </p:tav>
                        <p:tav tm="100000">
                          <p:val>
                            <p:strVal val="#ppt_x"/>
                          </p:val>
                        </p:tav>
                      </p:tavLst>
                    </p:anim>
                    <p:anim calcmode="lin" valueType="num">
                      <p:cBhvr>
                        <p:cTn dur="1000" fill="hold"/>
                        <p:tgtEl>
                          <p:spTgt spid="1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Graph - 1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7920881" cy="6264696"/>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28" name="テキスト プレースホルダー 5"/>
          <p:cNvSpPr>
            <a:spLocks noGrp="1"/>
          </p:cNvSpPr>
          <p:nvPr>
            <p:ph type="body" sz="quarter" idx="26" hasCustomPrompt="1"/>
          </p:nvPr>
        </p:nvSpPr>
        <p:spPr>
          <a:xfrm>
            <a:off x="9563271" y="5863580"/>
            <a:ext cx="6748737"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9" name="テキスト プレースホルダー 5"/>
          <p:cNvSpPr>
            <a:spLocks noGrp="1"/>
          </p:cNvSpPr>
          <p:nvPr>
            <p:ph type="body" sz="quarter" idx="27" hasCustomPrompt="1"/>
          </p:nvPr>
        </p:nvSpPr>
        <p:spPr>
          <a:xfrm>
            <a:off x="9543258" y="6655668"/>
            <a:ext cx="6696744" cy="2449876"/>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170627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 No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Tree>
    <p:extLst>
      <p:ext uri="{BB962C8B-B14F-4D97-AF65-F5344CB8AC3E}">
        <p14:creationId xmlns:p14="http://schemas.microsoft.com/office/powerpoint/2010/main" val="329389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Graph - 1 Text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6" name="グラフ プレースホルダー 5"/>
          <p:cNvSpPr>
            <a:spLocks noGrp="1"/>
          </p:cNvSpPr>
          <p:nvPr>
            <p:ph type="chart" sz="quarter" idx="25" hasCustomPrompt="1"/>
          </p:nvPr>
        </p:nvSpPr>
        <p:spPr>
          <a:xfrm>
            <a:off x="1510356" y="2767236"/>
            <a:ext cx="14977665" cy="4680520"/>
          </a:xfrm>
          <a:effectLst/>
        </p:spPr>
        <p:txBody>
          <a:bodyPr>
            <a:normAutofit/>
          </a:bodyPr>
          <a:lstStyle>
            <a:lvl1pPr>
              <a:defRPr sz="2400">
                <a:solidFill>
                  <a:schemeClr val="bg1">
                    <a:lumMod val="65000"/>
                  </a:schemeClr>
                </a:solidFill>
              </a:defRPr>
            </a:lvl1pPr>
          </a:lstStyle>
          <a:p>
            <a:r>
              <a:rPr lang="en-US" dirty="0" smtClean="0"/>
              <a:t>Graph</a:t>
            </a:r>
            <a:endParaRPr lang="en-US" dirty="0"/>
          </a:p>
        </p:txBody>
      </p:sp>
      <p:sp>
        <p:nvSpPr>
          <p:cNvPr id="17"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527876"/>
            <a:ext cx="15265697" cy="1224136"/>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119903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Images - 2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8" name="図プレースホルダー 7"/>
          <p:cNvSpPr>
            <a:spLocks noGrp="1" noChangeAspect="1"/>
          </p:cNvSpPr>
          <p:nvPr>
            <p:ph type="pic" sz="quarter" idx="13" hasCustomPrompt="1"/>
          </p:nvPr>
        </p:nvSpPr>
        <p:spPr>
          <a:xfrm>
            <a:off x="2122487"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2" name="テキスト プレースホルダー 5"/>
          <p:cNvSpPr>
            <a:spLocks noGrp="1"/>
          </p:cNvSpPr>
          <p:nvPr>
            <p:ph type="body" sz="quarter" idx="14" hasCustomPrompt="1"/>
          </p:nvPr>
        </p:nvSpPr>
        <p:spPr>
          <a:xfrm rot="21288877">
            <a:off x="2599422" y="6131586"/>
            <a:ext cx="6168893" cy="607972"/>
          </a:xfrm>
          <a:gradFill flip="none" rotWithShape="1">
            <a:gsLst>
              <a:gs pos="0">
                <a:schemeClr val="accent1">
                  <a:alpha val="0"/>
                </a:schemeClr>
              </a:gs>
              <a:gs pos="50000">
                <a:schemeClr val="accent1"/>
              </a:gs>
              <a:gs pos="100000">
                <a:schemeClr val="accent1"/>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18" name="図プレースホルダー 7"/>
          <p:cNvSpPr>
            <a:spLocks noGrp="1" noChangeAspect="1"/>
          </p:cNvSpPr>
          <p:nvPr>
            <p:ph type="pic" sz="quarter" idx="15" hasCustomPrompt="1"/>
          </p:nvPr>
        </p:nvSpPr>
        <p:spPr>
          <a:xfrm>
            <a:off x="9827343" y="2911252"/>
            <a:ext cx="6159409" cy="3374388"/>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23" name="テキスト プレースホルダー 5"/>
          <p:cNvSpPr>
            <a:spLocks noGrp="1"/>
          </p:cNvSpPr>
          <p:nvPr>
            <p:ph type="body" sz="quarter" idx="16" hasCustomPrompt="1"/>
          </p:nvPr>
        </p:nvSpPr>
        <p:spPr>
          <a:xfrm rot="21288877">
            <a:off x="10304278" y="6131586"/>
            <a:ext cx="6168893" cy="607972"/>
          </a:xfrm>
          <a:gradFill flip="none" rotWithShape="1">
            <a:gsLst>
              <a:gs pos="0">
                <a:schemeClr val="accent2">
                  <a:alpha val="0"/>
                </a:schemeClr>
              </a:gs>
              <a:gs pos="50000">
                <a:schemeClr val="accent2"/>
              </a:gs>
              <a:gs pos="100000">
                <a:schemeClr val="accent2"/>
              </a:gs>
            </a:gsLst>
            <a:lin ang="0" scaled="0"/>
            <a:tileRect/>
          </a:gradFill>
          <a:effectLst>
            <a:outerShdw blurRad="76200" dir="18900000" sy="23000" kx="-1200000" algn="bl" rotWithShape="0">
              <a:prstClr val="black">
                <a:alpha val="20000"/>
              </a:prstClr>
            </a:outerShdw>
          </a:effectLst>
        </p:spPr>
        <p:txBody>
          <a:bodyPr>
            <a:normAutofit/>
          </a:bodyPr>
          <a:lstStyle>
            <a:lvl1pPr algn="r">
              <a:defRPr sz="2800" baseline="0">
                <a:solidFill>
                  <a:schemeClr val="bg1">
                    <a:lumMod val="85000"/>
                  </a:schemeClr>
                </a:solidFill>
                <a:latin typeface="Aleo-BoldItalic" pitchFamily="34" charset="0"/>
              </a:defRPr>
            </a:lvl1pPr>
          </a:lstStyle>
          <a:p>
            <a:pPr lvl="0"/>
            <a:r>
              <a:rPr lang="en-US" dirty="0" smtClean="0"/>
              <a:t>Caption Here</a:t>
            </a:r>
            <a:endParaRPr lang="en-US" dirty="0"/>
          </a:p>
        </p:txBody>
      </p:sp>
      <p:sp>
        <p:nvSpPr>
          <p:cNvPr id="30" name="テキスト プレースホルダー 5"/>
          <p:cNvSpPr>
            <a:spLocks noGrp="1"/>
          </p:cNvSpPr>
          <p:nvPr>
            <p:ph type="body" sz="quarter" idx="21" hasCustomPrompt="1"/>
          </p:nvPr>
        </p:nvSpPr>
        <p:spPr>
          <a:xfrm>
            <a:off x="1970030" y="7150206"/>
            <a:ext cx="6309080" cy="2098096"/>
          </a:xfrm>
        </p:spPr>
        <p:txBody>
          <a:bodyPr anchor="t">
            <a:normAutofit/>
          </a:bodyPr>
          <a:lstStyle>
            <a:lvl1pPr algn="l">
              <a:defRPr sz="2000" baseline="0"/>
            </a:lvl1pPr>
          </a:lstStyle>
          <a:p>
            <a:pPr lvl="0"/>
            <a:r>
              <a:rPr lang="en-US" dirty="0" smtClean="0"/>
              <a:t>Text Here</a:t>
            </a:r>
            <a:endParaRPr lang="en-US" dirty="0"/>
          </a:p>
        </p:txBody>
      </p:sp>
      <p:sp>
        <p:nvSpPr>
          <p:cNvPr id="31" name="テキスト プレースホルダー 5"/>
          <p:cNvSpPr>
            <a:spLocks noGrp="1"/>
          </p:cNvSpPr>
          <p:nvPr>
            <p:ph type="body" sz="quarter" idx="22" hasCustomPrompt="1"/>
          </p:nvPr>
        </p:nvSpPr>
        <p:spPr>
          <a:xfrm>
            <a:off x="9683330" y="7149860"/>
            <a:ext cx="6309080" cy="2098096"/>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104111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2">
                                            <p:bg/>
                                          </p:spTgt>
                                        </p:tgtEl>
                                        <p:attrNameLst>
                                          <p:attrName>style.visibility</p:attrName>
                                        </p:attrNameLst>
                                      </p:cBhvr>
                                      <p:to>
                                        <p:strVal val="visible"/>
                                      </p:to>
                                    </p:set>
                                    <p:animEffect transition="in" filter="barn(inVertical)">
                                      <p:cBhvr>
                                        <p:cTn id="56" dur="500"/>
                                        <p:tgtEl>
                                          <p:spTgt spid="22">
                                            <p:bg/>
                                          </p:spTgt>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barn(inVertical)">
                                      <p:cBhvr>
                                        <p:cTn id="59" dur="500"/>
                                        <p:tgtEl>
                                          <p:spTgt spid="22">
                                            <p:txEl>
                                              <p:pRg st="0" end="0"/>
                                            </p:txEl>
                                          </p:spTgt>
                                        </p:tgtEl>
                                      </p:cBhvr>
                                    </p:animEffect>
                                  </p:childTnLst>
                                </p:cTn>
                              </p:par>
                            </p:childTnLst>
                          </p:cTn>
                        </p:par>
                        <p:par>
                          <p:cTn id="60" fill="hold">
                            <p:stCondLst>
                              <p:cond delay="125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23">
                                            <p:bg/>
                                          </p:spTgt>
                                        </p:tgtEl>
                                        <p:attrNameLst>
                                          <p:attrName>style.visibility</p:attrName>
                                        </p:attrNameLst>
                                      </p:cBhvr>
                                      <p:to>
                                        <p:strVal val="visible"/>
                                      </p:to>
                                    </p:set>
                                    <p:animEffect transition="in" filter="barn(inVertical)">
                                      <p:cBhvr>
                                        <p:cTn id="66" dur="500"/>
                                        <p:tgtEl>
                                          <p:spTgt spid="23">
                                            <p:bg/>
                                          </p:spTgt>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barn(inVertical)">
                                      <p:cBhvr>
                                        <p:cTn id="69" dur="500"/>
                                        <p:tgtEl>
                                          <p:spTgt spid="23">
                                            <p:txEl>
                                              <p:pRg st="0" end="0"/>
                                            </p:txEl>
                                          </p:spTgt>
                                        </p:tgtEl>
                                      </p:cBhvr>
                                    </p:animEffect>
                                  </p:childTnLst>
                                </p:cTn>
                              </p:par>
                            </p:childTnLst>
                          </p:cTn>
                        </p:par>
                        <p:par>
                          <p:cTn id="70" fill="hold">
                            <p:stCondLst>
                              <p:cond delay="1750"/>
                            </p:stCondLst>
                            <p:childTnLst>
                              <p:par>
                                <p:cTn id="71" presetID="42" presetClass="entr" presetSubtype="0" fill="hold" grpId="0" nodeType="afterEffect">
                                  <p:stCondLst>
                                    <p:cond delay="0"/>
                                  </p:stCondLst>
                                  <p:childTnLst>
                                    <p:set>
                                      <p:cBhvr>
                                        <p:cTn id="72" dur="1" fill="hold">
                                          <p:stCondLst>
                                            <p:cond delay="0"/>
                                          </p:stCondLst>
                                        </p:cTn>
                                        <p:tgtEl>
                                          <p:spTgt spid="30">
                                            <p:txEl>
                                              <p:pRg st="0" end="0"/>
                                            </p:txEl>
                                          </p:spTgt>
                                        </p:tgtEl>
                                        <p:attrNameLst>
                                          <p:attrName>style.visibility</p:attrName>
                                        </p:attrNameLst>
                                      </p:cBhvr>
                                      <p:to>
                                        <p:strVal val="visible"/>
                                      </p:to>
                                    </p:set>
                                    <p:animEffect transition="in" filter="fade">
                                      <p:cBhvr>
                                        <p:cTn id="73" dur="500"/>
                                        <p:tgtEl>
                                          <p:spTgt spid="30">
                                            <p:txEl>
                                              <p:pRg st="0" end="0"/>
                                            </p:txEl>
                                          </p:spTgt>
                                        </p:tgtEl>
                                      </p:cBhvr>
                                    </p:animEffect>
                                    <p:anim calcmode="lin" valueType="num">
                                      <p:cBhvr>
                                        <p:cTn id="7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75" dur="5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2250"/>
                            </p:stCondLst>
                            <p:childTnLst>
                              <p:par>
                                <p:cTn id="77" presetID="42" presetClass="entr" presetSubtype="0" fill="hold" grpId="0" nodeType="after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animEffect transition="in" filter="fade">
                                      <p:cBhvr>
                                        <p:cTn id="79" dur="500"/>
                                        <p:tgtEl>
                                          <p:spTgt spid="31">
                                            <p:txEl>
                                              <p:pRg st="0" end="0"/>
                                            </p:txEl>
                                          </p:spTgt>
                                        </p:tgtEl>
                                      </p:cBhvr>
                                    </p:animEffect>
                                    <p:anim calcmode="lin" valueType="num">
                                      <p:cBhvr>
                                        <p:cTn id="80"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81"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8" grpId="0"/>
      <p:bldP spid="22" grpId="0" build="p" animBg="1">
        <p:tmplLst>
          <p:tmpl>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barn(inVertical)">
                      <p:cBhvr>
                        <p:cTn dur="500"/>
                        <p:tgtEl>
                          <p:spTgt spid="22"/>
                        </p:tgtEl>
                      </p:cBhvr>
                    </p:animEffect>
                  </p:childTnLst>
                </p:cTn>
              </p:par>
            </p:tnLst>
          </p:tmpl>
        </p:tmplLst>
      </p:bldP>
      <p:bldP spid="18" grpId="0"/>
      <p:bldP spid="23" grpId="0" build="p" animBg="1">
        <p:tmplLst>
          <p:tmpl>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 lvl="1">
            <p:tnLst>
              <p:par>
                <p:cTn presetID="16" presetClass="entr" presetSubtype="21"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barn(inVertical)">
                      <p:cBhvr>
                        <p:cTn dur="500"/>
                        <p:tgtEl>
                          <p:spTgt spid="23"/>
                        </p:tgtEl>
                      </p:cBhvr>
                    </p:animEffect>
                  </p:childTnLst>
                </p:cTn>
              </p:par>
            </p:tnLst>
          </p:tmpl>
        </p:tmplLst>
      </p:bldP>
      <p:bldP spid="30" grpId="0" build="p">
        <p:tmplLst>
          <p:tmpl lvl="1">
            <p:tnLst>
              <p:par>
                <p:cTn presetID="42"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370321" y="292033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590478" y="355932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17" hasCustomPrompt="1"/>
          </p:nvPr>
        </p:nvSpPr>
        <p:spPr>
          <a:xfrm>
            <a:off x="1370321" y="5905330"/>
            <a:ext cx="6764774" cy="72168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テキスト プレースホルダー 5"/>
          <p:cNvSpPr>
            <a:spLocks noGrp="1"/>
          </p:cNvSpPr>
          <p:nvPr>
            <p:ph type="body" sz="quarter" idx="18" hasCustomPrompt="1"/>
          </p:nvPr>
        </p:nvSpPr>
        <p:spPr>
          <a:xfrm>
            <a:off x="2590478" y="6544322"/>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5" name="テキスト プレースホルダー 5"/>
          <p:cNvSpPr>
            <a:spLocks noGrp="1"/>
          </p:cNvSpPr>
          <p:nvPr>
            <p:ph type="body" sz="quarter" idx="21" hasCustomPrompt="1"/>
          </p:nvPr>
        </p:nvSpPr>
        <p:spPr>
          <a:xfrm>
            <a:off x="1366340" y="4135388"/>
            <a:ext cx="15265697" cy="1512167"/>
          </a:xfrm>
        </p:spPr>
        <p:txBody>
          <a:bodyPr anchor="t">
            <a:normAutofit/>
          </a:bodyPr>
          <a:lstStyle>
            <a:lvl1pPr algn="l">
              <a:defRPr sz="2000" baseline="0"/>
            </a:lvl1pPr>
          </a:lstStyle>
          <a:p>
            <a:pPr lvl="0"/>
            <a:r>
              <a:rPr lang="en-US" dirty="0" smtClean="0"/>
              <a:t>Text Here</a:t>
            </a:r>
            <a:endParaRPr lang="en-US" dirty="0"/>
          </a:p>
        </p:txBody>
      </p:sp>
      <p:sp>
        <p:nvSpPr>
          <p:cNvPr id="26" name="テキスト プレースホルダー 5"/>
          <p:cNvSpPr>
            <a:spLocks noGrp="1"/>
          </p:cNvSpPr>
          <p:nvPr>
            <p:ph type="body" sz="quarter" idx="22" hasCustomPrompt="1"/>
          </p:nvPr>
        </p:nvSpPr>
        <p:spPr>
          <a:xfrm>
            <a:off x="1366341" y="7159725"/>
            <a:ext cx="15265697" cy="1512167"/>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58966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750"/>
                            </p:stCondLst>
                            <p:childTnLst>
                              <p:par>
                                <p:cTn id="51" presetID="2" presetClass="entr" presetSubtype="8" fill="hold" grpId="0" nodeType="afterEffect">
                                  <p:stCondLst>
                                    <p:cond delay="0"/>
                                  </p:stCondLst>
                                  <p:childTnLst>
                                    <p:set>
                                      <p:cBhvr>
                                        <p:cTn id="52" dur="1" fill="hold">
                                          <p:stCondLst>
                                            <p:cond delay="0"/>
                                          </p:stCondLst>
                                        </p:cTn>
                                        <p:tgtEl>
                                          <p:spTgt spid="16">
                                            <p:bg/>
                                          </p:spTgt>
                                        </p:tgtEl>
                                        <p:attrNameLst>
                                          <p:attrName>style.visibility</p:attrName>
                                        </p:attrNameLst>
                                      </p:cBhvr>
                                      <p:to>
                                        <p:strVal val="visible"/>
                                      </p:to>
                                    </p:set>
                                    <p:anim calcmode="lin" valueType="num">
                                      <p:cBhvr additive="base">
                                        <p:cTn id="53"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
                                            <p:bg/>
                                          </p:spTgt>
                                        </p:tgtEl>
                                        <p:attrNameLst>
                                          <p:attrName>ppt_y</p:attrName>
                                        </p:attrNameLst>
                                      </p:cBhvr>
                                      <p:tavLst>
                                        <p:tav tm="0">
                                          <p:val>
                                            <p:strVal val="#ppt_y"/>
                                          </p:val>
                                        </p:tav>
                                        <p:tav tm="100000">
                                          <p:val>
                                            <p:strVal val="#ppt_y"/>
                                          </p:val>
                                        </p:tav>
                                      </p:tavLst>
                                    </p:anim>
                                  </p:childTnLst>
                                </p:cTn>
                              </p:par>
                            </p:childTnLst>
                          </p:cTn>
                        </p:par>
                        <p:par>
                          <p:cTn id="55" fill="hold">
                            <p:stCondLst>
                              <p:cond delay="1250"/>
                            </p:stCondLst>
                            <p:childTnLst>
                              <p:par>
                                <p:cTn id="56" presetID="2" presetClass="entr" presetSubtype="8" fill="hold" grpId="0"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 calcmode="lin" valueType="num">
                                      <p:cBhvr additive="base">
                                        <p:cTn id="58"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1750"/>
                            </p:stCondLst>
                            <p:childTnLst>
                              <p:par>
                                <p:cTn id="61" presetID="2" presetClass="entr" presetSubtype="8" fill="hold" grpId="0" nodeType="afterEffect">
                                  <p:stCondLst>
                                    <p:cond delay="0"/>
                                  </p:stCondLst>
                                  <p:childTnLst>
                                    <p:set>
                                      <p:cBhvr>
                                        <p:cTn id="62" dur="1" fill="hold">
                                          <p:stCondLst>
                                            <p:cond delay="0"/>
                                          </p:stCondLst>
                                        </p:cTn>
                                        <p:tgtEl>
                                          <p:spTgt spid="17">
                                            <p:bg/>
                                          </p:spTgt>
                                        </p:tgtEl>
                                        <p:attrNameLst>
                                          <p:attrName>style.visibility</p:attrName>
                                        </p:attrNameLst>
                                      </p:cBhvr>
                                      <p:to>
                                        <p:strVal val="visible"/>
                                      </p:to>
                                    </p:set>
                                    <p:anim calcmode="lin" valueType="num">
                                      <p:cBhvr additive="base">
                                        <p:cTn id="63"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64" dur="500" fill="hold"/>
                                        <p:tgtEl>
                                          <p:spTgt spid="17">
                                            <p:bg/>
                                          </p:spTgt>
                                        </p:tgtEl>
                                        <p:attrNameLst>
                                          <p:attrName>ppt_y</p:attrName>
                                        </p:attrNameLst>
                                      </p:cBhvr>
                                      <p:tavLst>
                                        <p:tav tm="0">
                                          <p:val>
                                            <p:strVal val="#ppt_y"/>
                                          </p:val>
                                        </p:tav>
                                        <p:tav tm="100000">
                                          <p:val>
                                            <p:strVal val="#ppt_y"/>
                                          </p:val>
                                        </p:tav>
                                      </p:tavLst>
                                    </p:anim>
                                  </p:childTnLst>
                                </p:cTn>
                              </p:par>
                            </p:childTnLst>
                          </p:cTn>
                        </p:par>
                        <p:par>
                          <p:cTn id="65" fill="hold">
                            <p:stCondLst>
                              <p:cond delay="2250"/>
                            </p:stCondLst>
                            <p:childTnLst>
                              <p:par>
                                <p:cTn id="66" presetID="2" presetClass="entr" presetSubtype="8" fill="hold" grpId="0" nodeType="after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 calcmode="lin" valueType="num">
                                      <p:cBhvr additive="base">
                                        <p:cTn id="6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2750"/>
                            </p:stCondLst>
                            <p:childTnLst>
                              <p:par>
                                <p:cTn id="71" presetID="2" presetClass="entr" presetSubtype="2" fill="hold" grpId="0" nodeType="afterEffect">
                                  <p:stCondLst>
                                    <p:cond delay="50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75" fill="hold">
                            <p:stCondLst>
                              <p:cond delay="3750"/>
                            </p:stCondLst>
                            <p:childTnLst>
                              <p:par>
                                <p:cTn id="76" presetID="2" presetClass="entr" presetSubtype="8" fill="hold" grpId="0" nodeType="afterEffect">
                                  <p:stCondLst>
                                    <p:cond delay="0"/>
                                  </p:stCondLst>
                                  <p:childTnLst>
                                    <p:set>
                                      <p:cBhvr>
                                        <p:cTn id="77" dur="1" fill="hold">
                                          <p:stCondLst>
                                            <p:cond delay="0"/>
                                          </p:stCondLst>
                                        </p:cTn>
                                        <p:tgtEl>
                                          <p:spTgt spid="18">
                                            <p:bg/>
                                          </p:spTgt>
                                        </p:tgtEl>
                                        <p:attrNameLst>
                                          <p:attrName>style.visibility</p:attrName>
                                        </p:attrNameLst>
                                      </p:cBhvr>
                                      <p:to>
                                        <p:strVal val="visible"/>
                                      </p:to>
                                    </p:set>
                                    <p:anim calcmode="lin" valueType="num">
                                      <p:cBhvr additive="base">
                                        <p:cTn id="78" dur="500" fill="hold"/>
                                        <p:tgtEl>
                                          <p:spTgt spid="18">
                                            <p:bg/>
                                          </p:spTgt>
                                        </p:tgtEl>
                                        <p:attrNameLst>
                                          <p:attrName>ppt_x</p:attrName>
                                        </p:attrNameLst>
                                      </p:cBhvr>
                                      <p:tavLst>
                                        <p:tav tm="0">
                                          <p:val>
                                            <p:strVal val="0-#ppt_w/2"/>
                                          </p:val>
                                        </p:tav>
                                        <p:tav tm="100000">
                                          <p:val>
                                            <p:strVal val="#ppt_x"/>
                                          </p:val>
                                        </p:tav>
                                      </p:tavLst>
                                    </p:anim>
                                    <p:anim calcmode="lin" valueType="num">
                                      <p:cBhvr additive="base">
                                        <p:cTn id="79" dur="500" fill="hold"/>
                                        <p:tgtEl>
                                          <p:spTgt spid="18">
                                            <p:bg/>
                                          </p:spTgt>
                                        </p:tgtEl>
                                        <p:attrNameLst>
                                          <p:attrName>ppt_y</p:attrName>
                                        </p:attrNameLst>
                                      </p:cBhvr>
                                      <p:tavLst>
                                        <p:tav tm="0">
                                          <p:val>
                                            <p:strVal val="#ppt_y"/>
                                          </p:val>
                                        </p:tav>
                                        <p:tav tm="100000">
                                          <p:val>
                                            <p:strVal val="#ppt_y"/>
                                          </p:val>
                                        </p:tav>
                                      </p:tavLst>
                                    </p:anim>
                                  </p:childTnLst>
                                </p:cTn>
                              </p:par>
                            </p:childTnLst>
                          </p:cTn>
                        </p:par>
                        <p:par>
                          <p:cTn id="80" fill="hold">
                            <p:stCondLst>
                              <p:cond delay="4250"/>
                            </p:stCondLst>
                            <p:childTnLst>
                              <p:par>
                                <p:cTn id="81" presetID="2" presetClass="entr" presetSubtype="8" fill="hold" grpId="0" nodeType="afterEffect">
                                  <p:stCondLst>
                                    <p:cond delay="0"/>
                                  </p:stCondLst>
                                  <p:childTnLst>
                                    <p:set>
                                      <p:cBhvr>
                                        <p:cTn id="82" dur="1" fill="hold">
                                          <p:stCondLst>
                                            <p:cond delay="0"/>
                                          </p:stCondLst>
                                        </p:cTn>
                                        <p:tgtEl>
                                          <p:spTgt spid="18">
                                            <p:txEl>
                                              <p:pRg st="0" end="0"/>
                                            </p:txEl>
                                          </p:spTgt>
                                        </p:tgtEl>
                                        <p:attrNameLst>
                                          <p:attrName>style.visibility</p:attrName>
                                        </p:attrNameLst>
                                      </p:cBhvr>
                                      <p:to>
                                        <p:strVal val="visible"/>
                                      </p:to>
                                    </p:set>
                                    <p:anim calcmode="lin" valueType="num">
                                      <p:cBhvr additive="base">
                                        <p:cTn id="8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85" fill="hold">
                            <p:stCondLst>
                              <p:cond delay="4750"/>
                            </p:stCondLst>
                            <p:childTnLst>
                              <p:par>
                                <p:cTn id="86" presetID="2" presetClass="entr" presetSubtype="8" fill="hold" grpId="0" nodeType="afterEffect">
                                  <p:stCondLst>
                                    <p:cond delay="0"/>
                                  </p:stCondLst>
                                  <p:childTnLst>
                                    <p:set>
                                      <p:cBhvr>
                                        <p:cTn id="87" dur="1" fill="hold">
                                          <p:stCondLst>
                                            <p:cond delay="0"/>
                                          </p:stCondLst>
                                        </p:cTn>
                                        <p:tgtEl>
                                          <p:spTgt spid="22">
                                            <p:bg/>
                                          </p:spTgt>
                                        </p:tgtEl>
                                        <p:attrNameLst>
                                          <p:attrName>style.visibility</p:attrName>
                                        </p:attrNameLst>
                                      </p:cBhvr>
                                      <p:to>
                                        <p:strVal val="visible"/>
                                      </p:to>
                                    </p:set>
                                    <p:anim calcmode="lin" valueType="num">
                                      <p:cBhvr additive="base">
                                        <p:cTn id="88" dur="500" fill="hold"/>
                                        <p:tgtEl>
                                          <p:spTgt spid="22">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2">
                                            <p:bg/>
                                          </p:spTgt>
                                        </p:tgtEl>
                                        <p:attrNameLst>
                                          <p:attrName>ppt_y</p:attrName>
                                        </p:attrNameLst>
                                      </p:cBhvr>
                                      <p:tavLst>
                                        <p:tav tm="0">
                                          <p:val>
                                            <p:strVal val="#ppt_y"/>
                                          </p:val>
                                        </p:tav>
                                        <p:tav tm="100000">
                                          <p:val>
                                            <p:strVal val="#ppt_y"/>
                                          </p:val>
                                        </p:tav>
                                      </p:tavLst>
                                    </p:anim>
                                  </p:childTnLst>
                                </p:cTn>
                              </p:par>
                            </p:childTnLst>
                          </p:cTn>
                        </p:par>
                        <p:par>
                          <p:cTn id="90" fill="hold">
                            <p:stCondLst>
                              <p:cond delay="5250"/>
                            </p:stCondLst>
                            <p:childTnLst>
                              <p:par>
                                <p:cTn id="91" presetID="2" presetClass="entr" presetSubtype="8" fill="hold" grpId="0" nodeType="afterEffect">
                                  <p:stCondLst>
                                    <p:cond delay="0"/>
                                  </p:stCondLst>
                                  <p:childTnLst>
                                    <p:set>
                                      <p:cBhvr>
                                        <p:cTn id="92" dur="1" fill="hold">
                                          <p:stCondLst>
                                            <p:cond delay="0"/>
                                          </p:stCondLst>
                                        </p:cTn>
                                        <p:tgtEl>
                                          <p:spTgt spid="22">
                                            <p:txEl>
                                              <p:pRg st="0" end="0"/>
                                            </p:txEl>
                                          </p:spTgt>
                                        </p:tgtEl>
                                        <p:attrNameLst>
                                          <p:attrName>style.visibility</p:attrName>
                                        </p:attrNameLst>
                                      </p:cBhvr>
                                      <p:to>
                                        <p:strVal val="visible"/>
                                      </p:to>
                                    </p:set>
                                    <p:anim calcmode="lin" valueType="num">
                                      <p:cBhvr additive="base">
                                        <p:cTn id="9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5" fill="hold">
                            <p:stCondLst>
                              <p:cond delay="5750"/>
                            </p:stCondLst>
                            <p:childTnLst>
                              <p:par>
                                <p:cTn id="96" presetID="2" presetClass="entr" presetSubtype="2" fill="hold" grpId="0" nodeType="afterEffect">
                                  <p:stCondLst>
                                    <p:cond delay="500"/>
                                  </p:stCondLst>
                                  <p:childTnLst>
                                    <p:set>
                                      <p:cBhvr>
                                        <p:cTn id="97" dur="1" fill="hold">
                                          <p:stCondLst>
                                            <p:cond delay="0"/>
                                          </p:stCondLst>
                                        </p:cTn>
                                        <p:tgtEl>
                                          <p:spTgt spid="26">
                                            <p:txEl>
                                              <p:pRg st="0" end="0"/>
                                            </p:txEl>
                                          </p:spTgt>
                                        </p:tgtEl>
                                        <p:attrNameLst>
                                          <p:attrName>style.visibility</p:attrName>
                                        </p:attrNameLst>
                                      </p:cBhvr>
                                      <p:to>
                                        <p:strVal val="visible"/>
                                      </p:to>
                                    </p:set>
                                    <p:anim calcmode="lin" valueType="num">
                                      <p:cBhvr additive="base">
                                        <p:cTn id="98"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animBg="1">
        <p:tmplLst>
          <p:tmpl>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animBg="1">
        <p:tmplLst>
          <p:tmpl>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fill="hold" nodeType="after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 1 Column -Horizontal">
    <p:spTree>
      <p:nvGrpSpPr>
        <p:cNvPr id="1" name=""/>
        <p:cNvGrpSpPr/>
        <p:nvPr/>
      </p:nvGrpSpPr>
      <p:grpSpPr>
        <a:xfrm>
          <a:off x="0" y="0"/>
          <a:ext cx="0" cy="0"/>
          <a:chOff x="0" y="0"/>
          <a:chExt cx="0" cy="0"/>
        </a:xfrm>
      </p:grpSpPr>
      <p:sp>
        <p:nvSpPr>
          <p:cNvPr id="25" name="図プレースホルダー 7"/>
          <p:cNvSpPr>
            <a:spLocks noGrp="1" noChangeAspect="1"/>
          </p:cNvSpPr>
          <p:nvPr>
            <p:ph type="pic" sz="quarter" idx="13" hasCustomPrompt="1"/>
          </p:nvPr>
        </p:nvSpPr>
        <p:spPr>
          <a:xfrm>
            <a:off x="1582367" y="2479204"/>
            <a:ext cx="15265696" cy="4176464"/>
          </a:xfrm>
          <a:ln w="28575">
            <a:noFill/>
          </a:ln>
          <a:effectLst>
            <a:outerShdw blurRad="63500" algn="ctr" rotWithShape="0">
              <a:prstClr val="black">
                <a:alpha val="20000"/>
              </a:prstClr>
            </a:outerShdw>
          </a:effectLst>
        </p:spPr>
        <p:txBody>
          <a:bodyPr/>
          <a:lstStyle>
            <a:lvl1pPr>
              <a:defRPr>
                <a:solidFill>
                  <a:schemeClr val="bg1">
                    <a:lumMod val="65000"/>
                  </a:schemeClr>
                </a:solidFill>
              </a:defRPr>
            </a:lvl1pPr>
          </a:lstStyle>
          <a:p>
            <a:r>
              <a:rPr lang="en-US" dirty="0" smtClean="0"/>
              <a:t>Add Image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476094" y="7150644"/>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7879804"/>
            <a:ext cx="15265697" cy="1665265"/>
          </a:xfrm>
        </p:spPr>
        <p:txBody>
          <a:bodyPr anchor="t">
            <a:normAutofit/>
          </a:bodyPr>
          <a:lstStyle>
            <a:lvl1pPr algn="l">
              <a:defRPr sz="2000" baseline="0"/>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06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1250"/>
                            </p:stCondLst>
                            <p:childTnLst>
                              <p:par>
                                <p:cTn id="55" presetID="14" presetClass="entr" presetSubtype="10" fill="hold" grpId="0" nodeType="afterEffect">
                                  <p:stCondLst>
                                    <p:cond delay="0"/>
                                  </p:stCondLst>
                                  <p:childTnLst>
                                    <p:set>
                                      <p:cBhvr>
                                        <p:cTn id="56" dur="1" fill="hold">
                                          <p:stCondLst>
                                            <p:cond delay="0"/>
                                          </p:stCondLst>
                                        </p:cTn>
                                        <p:tgtEl>
                                          <p:spTgt spid="16">
                                            <p:bg/>
                                          </p:spTgt>
                                        </p:tgtEl>
                                        <p:attrNameLst>
                                          <p:attrName>style.visibility</p:attrName>
                                        </p:attrNameLst>
                                      </p:cBhvr>
                                      <p:to>
                                        <p:strVal val="visible"/>
                                      </p:to>
                                    </p:set>
                                    <p:animEffect transition="in" filter="randombar(horizontal)">
                                      <p:cBhvr>
                                        <p:cTn id="57" dur="500"/>
                                        <p:tgtEl>
                                          <p:spTgt spid="16">
                                            <p:bg/>
                                          </p:spTgt>
                                        </p:tgtEl>
                                      </p:cBhvr>
                                    </p:animEffect>
                                  </p:childTnLst>
                                </p:cTn>
                              </p:par>
                            </p:childTnLst>
                          </p:cTn>
                        </p:par>
                        <p:par>
                          <p:cTn id="58" fill="hold">
                            <p:stCondLst>
                              <p:cond delay="1750"/>
                            </p:stCondLst>
                            <p:childTnLst>
                              <p:par>
                                <p:cTn id="59" presetID="14" presetClass="entr" presetSubtype="10" fill="hold" grpId="0" nodeType="after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61" dur="500"/>
                                        <p:tgtEl>
                                          <p:spTgt spid="16">
                                            <p:txEl>
                                              <p:pRg st="0" end="0"/>
                                            </p:txEl>
                                          </p:spTgt>
                                        </p:tgtEl>
                                      </p:cBhvr>
                                    </p:animEffect>
                                  </p:childTnLst>
                                </p:cTn>
                              </p:par>
                            </p:childTnLst>
                          </p:cTn>
                        </p:par>
                        <p:par>
                          <p:cTn id="62" fill="hold">
                            <p:stCondLst>
                              <p:cond delay="2250"/>
                            </p:stCondLst>
                            <p:childTnLst>
                              <p:par>
                                <p:cTn id="63" presetID="14" presetClass="entr" presetSubtype="10" fill="hold" grpId="0" nodeType="afterEffect">
                                  <p:stCondLst>
                                    <p:cond delay="0"/>
                                  </p:stCondLst>
                                  <p:childTnLst>
                                    <p:set>
                                      <p:cBhvr>
                                        <p:cTn id="64" dur="1" fill="hold">
                                          <p:stCondLst>
                                            <p:cond delay="0"/>
                                          </p:stCondLst>
                                        </p:cTn>
                                        <p:tgtEl>
                                          <p:spTgt spid="17">
                                            <p:bg/>
                                          </p:spTgt>
                                        </p:tgtEl>
                                        <p:attrNameLst>
                                          <p:attrName>style.visibility</p:attrName>
                                        </p:attrNameLst>
                                      </p:cBhvr>
                                      <p:to>
                                        <p:strVal val="visible"/>
                                      </p:to>
                                    </p:set>
                                    <p:animEffect transition="in" filter="randombar(horizontal)">
                                      <p:cBhvr>
                                        <p:cTn id="65" dur="500"/>
                                        <p:tgtEl>
                                          <p:spTgt spid="17">
                                            <p:bg/>
                                          </p:spTgt>
                                        </p:tgtEl>
                                      </p:cBhvr>
                                    </p:animEffect>
                                  </p:childTnLst>
                                </p:cTn>
                              </p:par>
                            </p:childTnLst>
                          </p:cTn>
                        </p:par>
                        <p:par>
                          <p:cTn id="66" fill="hold">
                            <p:stCondLst>
                              <p:cond delay="2750"/>
                            </p:stCondLst>
                            <p:childTnLst>
                              <p:par>
                                <p:cTn id="67" presetID="14" presetClass="entr" presetSubtype="10" fill="hold" grpId="0" nodeType="after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69" dur="500"/>
                                        <p:tgtEl>
                                          <p:spTgt spid="17">
                                            <p:txEl>
                                              <p:pRg st="0" end="0"/>
                                            </p:txEl>
                                          </p:spTgt>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2"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randombar(horizontal)">
                      <p:cBhvr>
                        <p:cTn dur="500"/>
                        <p:tgtEl>
                          <p:spTgt spid="16"/>
                        </p:tgtEl>
                      </p:cBhvr>
                    </p:animEffect>
                  </p:childTnLst>
                </p:cTn>
              </p:par>
            </p:tnLst>
          </p:tmpl>
        </p:tmplLst>
      </p:bldP>
      <p:bldP spid="17" grpId="0" build="p" animBg="1">
        <p:tmplLst>
          <p:tmpl>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 lvl="1">
            <p:tnLst>
              <p:par>
                <p:cTn presetID="14" presetClass="entr" presetSubtype="1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randombar(horizontal)">
                      <p:cBhvr>
                        <p:cTn dur="500"/>
                        <p:tgtEl>
                          <p:spTgt spid="17"/>
                        </p:tgtEl>
                      </p:cBhvr>
                    </p:animEffect>
                  </p:childTnLst>
                </p:cTn>
              </p:par>
            </p:tnLst>
          </p:tmpl>
        </p:tmplLst>
      </p:bldP>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1 Image - 1 Column -Horizontal">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780779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527876"/>
            <a:ext cx="15265697" cy="1017193"/>
          </a:xfrm>
        </p:spPr>
        <p:txBody>
          <a:bodyPr anchor="t">
            <a:normAutofit/>
          </a:bodyPr>
          <a:lstStyle>
            <a:lvl1pPr algn="l">
              <a:defRPr sz="2000" baseline="0"/>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0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7991078" y="2767236"/>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7991078" y="3631332"/>
            <a:ext cx="8496943" cy="2016224"/>
          </a:xfrm>
        </p:spPr>
        <p:txBody>
          <a:bodyPr anchor="t">
            <a:normAutofit/>
          </a:bodyPr>
          <a:lstStyle>
            <a:lvl1pPr algn="l">
              <a:defRPr sz="2400" baseline="0"/>
            </a:lvl1pPr>
          </a:lstStyle>
          <a:p>
            <a:pPr lvl="0"/>
            <a:r>
              <a:rPr lang="en-US" dirty="0" smtClean="0"/>
              <a:t>Text Here</a:t>
            </a:r>
            <a:endParaRPr lang="en-US" dirty="0"/>
          </a:p>
        </p:txBody>
      </p:sp>
      <p:sp>
        <p:nvSpPr>
          <p:cNvPr id="26" name="テキスト プレースホルダー 5"/>
          <p:cNvSpPr>
            <a:spLocks noGrp="1"/>
          </p:cNvSpPr>
          <p:nvPr>
            <p:ph type="body" sz="quarter" idx="17" hasCustomPrompt="1"/>
          </p:nvPr>
        </p:nvSpPr>
        <p:spPr>
          <a:xfrm>
            <a:off x="7991079" y="579157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7" name="テキスト プレースホルダー 5"/>
          <p:cNvSpPr>
            <a:spLocks noGrp="1"/>
          </p:cNvSpPr>
          <p:nvPr>
            <p:ph type="body" sz="quarter" idx="18" hasCustomPrompt="1"/>
          </p:nvPr>
        </p:nvSpPr>
        <p:spPr>
          <a:xfrm>
            <a:off x="7991079" y="6655668"/>
            <a:ext cx="8496943" cy="2016224"/>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8861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Image - 2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078310" y="6511652"/>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23"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4" name="正方形/長方形 23"/>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テキスト プレースホルダー 5"/>
          <p:cNvSpPr>
            <a:spLocks noGrp="1"/>
          </p:cNvSpPr>
          <p:nvPr>
            <p:ph type="body" sz="quarter" idx="16" hasCustomPrompt="1"/>
          </p:nvPr>
        </p:nvSpPr>
        <p:spPr>
          <a:xfrm>
            <a:off x="1078310" y="7375748"/>
            <a:ext cx="6814885" cy="2016224"/>
          </a:xfrm>
        </p:spPr>
        <p:txBody>
          <a:bodyPr anchor="t">
            <a:normAutofit/>
          </a:bodyPr>
          <a:lstStyle>
            <a:lvl1pPr algn="l">
              <a:defRPr sz="2400" baseline="0"/>
            </a:lvl1pPr>
          </a:lstStyle>
          <a:p>
            <a:pPr lvl="0"/>
            <a:r>
              <a:rPr lang="en-US" dirty="0" smtClean="0"/>
              <a:t>Text Here</a:t>
            </a:r>
            <a:endParaRPr lang="en-US" dirty="0"/>
          </a:p>
        </p:txBody>
      </p:sp>
      <p:sp>
        <p:nvSpPr>
          <p:cNvPr id="26" name="テキスト プレースホルダー 5"/>
          <p:cNvSpPr>
            <a:spLocks noGrp="1"/>
          </p:cNvSpPr>
          <p:nvPr>
            <p:ph type="body" sz="quarter" idx="17" hasCustomPrompt="1"/>
          </p:nvPr>
        </p:nvSpPr>
        <p:spPr>
          <a:xfrm>
            <a:off x="8694399" y="6511652"/>
            <a:ext cx="6764774" cy="72168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27" name="テキスト プレースホルダー 5"/>
          <p:cNvSpPr>
            <a:spLocks noGrp="1"/>
          </p:cNvSpPr>
          <p:nvPr>
            <p:ph type="body" sz="quarter" idx="18" hasCustomPrompt="1"/>
          </p:nvPr>
        </p:nvSpPr>
        <p:spPr>
          <a:xfrm>
            <a:off x="8694399" y="7375748"/>
            <a:ext cx="6768751" cy="2016224"/>
          </a:xfrm>
        </p:spPr>
        <p:txBody>
          <a:bodyPr anchor="t">
            <a:normAutofit/>
          </a:bodyPr>
          <a:lstStyle>
            <a:lvl1pPr algn="l">
              <a:defRPr sz="2400" baseline="0"/>
            </a:lvl1pPr>
          </a:lstStyle>
          <a:p>
            <a:pPr lvl="0"/>
            <a:r>
              <a:rPr lang="en-US" dirty="0" smtClean="0"/>
              <a:t>Text Here</a:t>
            </a:r>
            <a:endParaRPr lang="en-US" dirty="0"/>
          </a:p>
        </p:txBody>
      </p:sp>
    </p:spTree>
    <p:extLst>
      <p:ext uri="{BB962C8B-B14F-4D97-AF65-F5344CB8AC3E}">
        <p14:creationId xmlns:p14="http://schemas.microsoft.com/office/powerpoint/2010/main" val="128039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22" grpId="0"/>
      <p:bldP spid="23" grpId="0" build="p">
        <p:tmplLst>
          <p:tmpl lvl="1">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s">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8" name="テキスト プレースホルダー 5"/>
          <p:cNvSpPr>
            <a:spLocks noGrp="1"/>
          </p:cNvSpPr>
          <p:nvPr>
            <p:ph type="body" sz="quarter" idx="21" hasCustomPrompt="1"/>
          </p:nvPr>
        </p:nvSpPr>
        <p:spPr>
          <a:xfrm>
            <a:off x="3212555" y="3508945"/>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 name="円/楕円 1"/>
          <p:cNvSpPr/>
          <p:nvPr userDrawn="1"/>
        </p:nvSpPr>
        <p:spPr>
          <a:xfrm>
            <a:off x="1654374" y="3081264"/>
            <a:ext cx="1435564" cy="143556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1</a:t>
            </a:r>
            <a:endParaRPr lang="en-US" sz="4400" dirty="0">
              <a:solidFill>
                <a:schemeClr val="bg1">
                  <a:lumMod val="95000"/>
                </a:schemeClr>
              </a:solidFill>
            </a:endParaRPr>
          </a:p>
        </p:txBody>
      </p:sp>
      <p:sp>
        <p:nvSpPr>
          <p:cNvPr id="22" name="テキスト プレースホルダー 5"/>
          <p:cNvSpPr>
            <a:spLocks noGrp="1"/>
          </p:cNvSpPr>
          <p:nvPr>
            <p:ph type="body" sz="quarter" idx="22" hasCustomPrompt="1"/>
          </p:nvPr>
        </p:nvSpPr>
        <p:spPr>
          <a:xfrm>
            <a:off x="3212553" y="3073080"/>
            <a:ext cx="5832650" cy="558252"/>
          </a:xfrm>
        </p:spPr>
        <p:txBody>
          <a:bodyPr anchor="b">
            <a:noAutofit/>
          </a:bodyPr>
          <a:lstStyle>
            <a:lvl1pPr algn="l">
              <a:defRPr sz="2400" baseline="0">
                <a:solidFill>
                  <a:schemeClr val="accent1">
                    <a:lumMod val="75000"/>
                  </a:schemeClr>
                </a:solidFill>
                <a:latin typeface="Aleo-BoldItalic" pitchFamily="34" charset="0"/>
              </a:defRPr>
            </a:lvl1pPr>
          </a:lstStyle>
          <a:p>
            <a:pPr lvl="0"/>
            <a:r>
              <a:rPr lang="en-US" dirty="0" smtClean="0"/>
              <a:t>Text Here</a:t>
            </a:r>
          </a:p>
        </p:txBody>
      </p:sp>
      <p:sp>
        <p:nvSpPr>
          <p:cNvPr id="23" name="テキスト プレースホルダー 5"/>
          <p:cNvSpPr>
            <a:spLocks noGrp="1"/>
          </p:cNvSpPr>
          <p:nvPr>
            <p:ph type="body" sz="quarter" idx="23" hasCustomPrompt="1"/>
          </p:nvPr>
        </p:nvSpPr>
        <p:spPr>
          <a:xfrm>
            <a:off x="3212555" y="5588993"/>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4" name="円/楕円 23"/>
          <p:cNvSpPr/>
          <p:nvPr userDrawn="1"/>
        </p:nvSpPr>
        <p:spPr>
          <a:xfrm>
            <a:off x="1654374" y="5161312"/>
            <a:ext cx="1435564" cy="14355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2</a:t>
            </a:r>
            <a:endParaRPr lang="en-US" sz="4400" dirty="0">
              <a:solidFill>
                <a:schemeClr val="bg1">
                  <a:lumMod val="95000"/>
                </a:schemeClr>
              </a:solidFill>
            </a:endParaRPr>
          </a:p>
        </p:txBody>
      </p:sp>
      <p:sp>
        <p:nvSpPr>
          <p:cNvPr id="25" name="テキスト プレースホルダー 5"/>
          <p:cNvSpPr>
            <a:spLocks noGrp="1"/>
          </p:cNvSpPr>
          <p:nvPr>
            <p:ph type="body" sz="quarter" idx="24" hasCustomPrompt="1"/>
          </p:nvPr>
        </p:nvSpPr>
        <p:spPr>
          <a:xfrm>
            <a:off x="3212553" y="5153128"/>
            <a:ext cx="5832650" cy="558252"/>
          </a:xfrm>
        </p:spPr>
        <p:txBody>
          <a:bodyPr anchor="b">
            <a:noAutofit/>
          </a:bodyPr>
          <a:lstStyle>
            <a:lvl1pPr algn="l">
              <a:defRPr sz="2400" baseline="0">
                <a:solidFill>
                  <a:schemeClr val="accent1"/>
                </a:solidFill>
                <a:latin typeface="Aleo-BoldItalic" pitchFamily="34" charset="0"/>
              </a:defRPr>
            </a:lvl1pPr>
          </a:lstStyle>
          <a:p>
            <a:pPr lvl="0"/>
            <a:r>
              <a:rPr lang="en-US" dirty="0" smtClean="0"/>
              <a:t>Text Here</a:t>
            </a:r>
          </a:p>
        </p:txBody>
      </p:sp>
      <p:sp>
        <p:nvSpPr>
          <p:cNvPr id="26" name="テキスト プレースホルダー 5"/>
          <p:cNvSpPr>
            <a:spLocks noGrp="1"/>
          </p:cNvSpPr>
          <p:nvPr>
            <p:ph type="body" sz="quarter" idx="25" hasCustomPrompt="1"/>
          </p:nvPr>
        </p:nvSpPr>
        <p:spPr>
          <a:xfrm>
            <a:off x="3212555" y="7685409"/>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27" name="円/楕円 26"/>
          <p:cNvSpPr/>
          <p:nvPr userDrawn="1"/>
        </p:nvSpPr>
        <p:spPr>
          <a:xfrm>
            <a:off x="1654374" y="7257728"/>
            <a:ext cx="1435564" cy="1435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3</a:t>
            </a:r>
            <a:endParaRPr lang="en-US" sz="4400" dirty="0">
              <a:solidFill>
                <a:schemeClr val="bg1">
                  <a:lumMod val="95000"/>
                </a:schemeClr>
              </a:solidFill>
            </a:endParaRPr>
          </a:p>
        </p:txBody>
      </p:sp>
      <p:sp>
        <p:nvSpPr>
          <p:cNvPr id="28" name="テキスト プレースホルダー 5"/>
          <p:cNvSpPr>
            <a:spLocks noGrp="1"/>
          </p:cNvSpPr>
          <p:nvPr>
            <p:ph type="body" sz="quarter" idx="26" hasCustomPrompt="1"/>
          </p:nvPr>
        </p:nvSpPr>
        <p:spPr>
          <a:xfrm>
            <a:off x="3212553" y="7249544"/>
            <a:ext cx="5832650" cy="558252"/>
          </a:xfrm>
        </p:spPr>
        <p:txBody>
          <a:bodyPr anchor="b">
            <a:noAutofit/>
          </a:bodyPr>
          <a:lstStyle>
            <a:lvl1pPr algn="l">
              <a:defRPr sz="2400" baseline="0">
                <a:solidFill>
                  <a:schemeClr val="accent2"/>
                </a:solidFill>
                <a:latin typeface="Aleo-BoldItalic" pitchFamily="34" charset="0"/>
              </a:defRPr>
            </a:lvl1pPr>
          </a:lstStyle>
          <a:p>
            <a:pPr lvl="0"/>
            <a:r>
              <a:rPr lang="en-US" dirty="0" smtClean="0"/>
              <a:t>Text Here</a:t>
            </a:r>
          </a:p>
        </p:txBody>
      </p:sp>
      <p:sp>
        <p:nvSpPr>
          <p:cNvPr id="29" name="テキスト プレースホルダー 5"/>
          <p:cNvSpPr>
            <a:spLocks noGrp="1"/>
          </p:cNvSpPr>
          <p:nvPr>
            <p:ph type="body" sz="quarter" idx="27" hasCustomPrompt="1"/>
          </p:nvPr>
        </p:nvSpPr>
        <p:spPr>
          <a:xfrm>
            <a:off x="10989419" y="3508945"/>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0" name="円/楕円 29"/>
          <p:cNvSpPr/>
          <p:nvPr userDrawn="1"/>
        </p:nvSpPr>
        <p:spPr>
          <a:xfrm>
            <a:off x="9431238" y="3081264"/>
            <a:ext cx="1435564" cy="143556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4</a:t>
            </a:r>
            <a:endParaRPr lang="en-US" sz="4400" dirty="0">
              <a:solidFill>
                <a:schemeClr val="bg1">
                  <a:lumMod val="95000"/>
                </a:schemeClr>
              </a:solidFill>
            </a:endParaRPr>
          </a:p>
        </p:txBody>
      </p:sp>
      <p:sp>
        <p:nvSpPr>
          <p:cNvPr id="31" name="テキスト プレースホルダー 5"/>
          <p:cNvSpPr>
            <a:spLocks noGrp="1"/>
          </p:cNvSpPr>
          <p:nvPr>
            <p:ph type="body" sz="quarter" idx="28" hasCustomPrompt="1"/>
          </p:nvPr>
        </p:nvSpPr>
        <p:spPr>
          <a:xfrm>
            <a:off x="10989417" y="3073080"/>
            <a:ext cx="5832650" cy="558252"/>
          </a:xfrm>
        </p:spPr>
        <p:txBody>
          <a:bodyPr anchor="b">
            <a:noAutofit/>
          </a:bodyPr>
          <a:lstStyle>
            <a:lvl1pPr algn="l">
              <a:defRPr sz="2400" baseline="0">
                <a:solidFill>
                  <a:schemeClr val="accent2">
                    <a:lumMod val="60000"/>
                    <a:lumOff val="40000"/>
                  </a:schemeClr>
                </a:solidFill>
                <a:latin typeface="Aleo-BoldItalic" pitchFamily="34" charset="0"/>
              </a:defRPr>
            </a:lvl1pPr>
          </a:lstStyle>
          <a:p>
            <a:pPr lvl="0"/>
            <a:r>
              <a:rPr lang="en-US" dirty="0" smtClean="0"/>
              <a:t>Text Here</a:t>
            </a:r>
          </a:p>
        </p:txBody>
      </p:sp>
      <p:sp>
        <p:nvSpPr>
          <p:cNvPr id="32" name="テキスト プレースホルダー 5"/>
          <p:cNvSpPr>
            <a:spLocks noGrp="1"/>
          </p:cNvSpPr>
          <p:nvPr>
            <p:ph type="body" sz="quarter" idx="29" hasCustomPrompt="1"/>
          </p:nvPr>
        </p:nvSpPr>
        <p:spPr>
          <a:xfrm>
            <a:off x="10989419" y="5588993"/>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3" name="円/楕円 32"/>
          <p:cNvSpPr/>
          <p:nvPr userDrawn="1"/>
        </p:nvSpPr>
        <p:spPr>
          <a:xfrm>
            <a:off x="9431238" y="5161312"/>
            <a:ext cx="1435564" cy="14355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5</a:t>
            </a:r>
            <a:endParaRPr lang="en-US" sz="4400" dirty="0">
              <a:solidFill>
                <a:schemeClr val="bg1">
                  <a:lumMod val="95000"/>
                </a:schemeClr>
              </a:solidFill>
            </a:endParaRPr>
          </a:p>
        </p:txBody>
      </p:sp>
      <p:sp>
        <p:nvSpPr>
          <p:cNvPr id="34" name="テキスト プレースホルダー 5"/>
          <p:cNvSpPr>
            <a:spLocks noGrp="1"/>
          </p:cNvSpPr>
          <p:nvPr>
            <p:ph type="body" sz="quarter" idx="30" hasCustomPrompt="1"/>
          </p:nvPr>
        </p:nvSpPr>
        <p:spPr>
          <a:xfrm>
            <a:off x="10989417" y="5153128"/>
            <a:ext cx="5832650" cy="558252"/>
          </a:xfrm>
        </p:spPr>
        <p:txBody>
          <a:bodyPr anchor="b">
            <a:noAutofit/>
          </a:bodyPr>
          <a:lstStyle>
            <a:lvl1pPr algn="l">
              <a:defRPr sz="2400" baseline="0">
                <a:solidFill>
                  <a:schemeClr val="accent3"/>
                </a:solidFill>
                <a:latin typeface="Aleo-BoldItalic" pitchFamily="34" charset="0"/>
              </a:defRPr>
            </a:lvl1pPr>
          </a:lstStyle>
          <a:p>
            <a:pPr lvl="0"/>
            <a:r>
              <a:rPr lang="en-US" dirty="0" smtClean="0"/>
              <a:t>Text Here</a:t>
            </a:r>
          </a:p>
        </p:txBody>
      </p:sp>
      <p:sp>
        <p:nvSpPr>
          <p:cNvPr id="35" name="テキスト プレースホルダー 5"/>
          <p:cNvSpPr>
            <a:spLocks noGrp="1"/>
          </p:cNvSpPr>
          <p:nvPr>
            <p:ph type="body" sz="quarter" idx="31" hasCustomPrompt="1"/>
          </p:nvPr>
        </p:nvSpPr>
        <p:spPr>
          <a:xfrm>
            <a:off x="10989419" y="7685409"/>
            <a:ext cx="5832648" cy="1130499"/>
          </a:xfrm>
        </p:spPr>
        <p:txBody>
          <a:bodyPr anchor="ctr">
            <a:normAutofit/>
          </a:bodyPr>
          <a:lstStyle>
            <a:lvl1pPr algn="l">
              <a:defRPr sz="1800" baseline="0"/>
            </a:lvl1pPr>
          </a:lstStyle>
          <a:p>
            <a:pPr lvl="0"/>
            <a:r>
              <a:rPr lang="en-US" dirty="0" smtClean="0"/>
              <a:t>Text Here</a:t>
            </a:r>
          </a:p>
          <a:p>
            <a:pPr lvl="0"/>
            <a:r>
              <a:rPr lang="en-US" dirty="0" smtClean="0"/>
              <a:t>Text Here</a:t>
            </a:r>
          </a:p>
          <a:p>
            <a:pPr lvl="0"/>
            <a:r>
              <a:rPr lang="en-US" dirty="0" smtClean="0"/>
              <a:t>Text Here</a:t>
            </a:r>
            <a:endParaRPr lang="en-US" dirty="0"/>
          </a:p>
        </p:txBody>
      </p:sp>
      <p:sp>
        <p:nvSpPr>
          <p:cNvPr id="36" name="円/楕円 35"/>
          <p:cNvSpPr/>
          <p:nvPr userDrawn="1"/>
        </p:nvSpPr>
        <p:spPr>
          <a:xfrm>
            <a:off x="9431238" y="7257728"/>
            <a:ext cx="1435564" cy="1435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lumMod val="95000"/>
                  </a:schemeClr>
                </a:solidFill>
              </a:rPr>
              <a:t>6</a:t>
            </a:r>
            <a:endParaRPr lang="en-US" sz="4400" dirty="0">
              <a:solidFill>
                <a:schemeClr val="bg1">
                  <a:lumMod val="95000"/>
                </a:schemeClr>
              </a:solidFill>
            </a:endParaRPr>
          </a:p>
        </p:txBody>
      </p:sp>
      <p:sp>
        <p:nvSpPr>
          <p:cNvPr id="37" name="テキスト プレースホルダー 5"/>
          <p:cNvSpPr>
            <a:spLocks noGrp="1"/>
          </p:cNvSpPr>
          <p:nvPr>
            <p:ph type="body" sz="quarter" idx="32" hasCustomPrompt="1"/>
          </p:nvPr>
        </p:nvSpPr>
        <p:spPr>
          <a:xfrm>
            <a:off x="10989417" y="7249544"/>
            <a:ext cx="5832650" cy="558252"/>
          </a:xfrm>
        </p:spPr>
        <p:txBody>
          <a:bodyPr anchor="b">
            <a:noAutofit/>
          </a:bodyPr>
          <a:lstStyle>
            <a:lvl1pPr algn="l">
              <a:defRPr sz="2400" baseline="0">
                <a:solidFill>
                  <a:schemeClr val="accent4"/>
                </a:solidFill>
                <a:latin typeface="Aleo-BoldItalic" pitchFamily="34" charset="0"/>
              </a:defRPr>
            </a:lvl1pPr>
          </a:lstStyle>
          <a:p>
            <a:pPr lvl="0"/>
            <a:r>
              <a:rPr lang="en-US" dirty="0" smtClean="0"/>
              <a:t>Text Here</a:t>
            </a:r>
          </a:p>
        </p:txBody>
      </p:sp>
      <p:sp>
        <p:nvSpPr>
          <p:cNvPr id="38"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39"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40" name="正方形/長方形 39"/>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06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39">
                                            <p:txEl>
                                              <p:pRg st="0" end="0"/>
                                            </p:txEl>
                                          </p:spTgt>
                                        </p:tgtEl>
                                        <p:attrNameLst>
                                          <p:attrName>style.visibility</p:attrName>
                                        </p:attrNameLst>
                                      </p:cBhvr>
                                      <p:to>
                                        <p:strVal val="visible"/>
                                      </p:to>
                                    </p:set>
                                    <p:animEffect transition="in" filter="fade">
                                      <p:cBhvr>
                                        <p:cTn id="46" dur="500"/>
                                        <p:tgtEl>
                                          <p:spTgt spid="39">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750"/>
                            </p:stCondLst>
                            <p:childTnLst>
                              <p:par>
                                <p:cTn id="51" presetID="49" presetClass="entr" presetSubtype="0" decel="100000"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500" fill="hold"/>
                                        <p:tgtEl>
                                          <p:spTgt spid="2"/>
                                        </p:tgtEl>
                                        <p:attrNameLst>
                                          <p:attrName>ppt_w</p:attrName>
                                        </p:attrNameLst>
                                      </p:cBhvr>
                                      <p:tavLst>
                                        <p:tav tm="0">
                                          <p:val>
                                            <p:fltVal val="0"/>
                                          </p:val>
                                        </p:tav>
                                        <p:tav tm="100000">
                                          <p:val>
                                            <p:strVal val="#ppt_w"/>
                                          </p:val>
                                        </p:tav>
                                      </p:tavLst>
                                    </p:anim>
                                    <p:anim calcmode="lin" valueType="num">
                                      <p:cBhvr>
                                        <p:cTn id="54" dur="500" fill="hold"/>
                                        <p:tgtEl>
                                          <p:spTgt spid="2"/>
                                        </p:tgtEl>
                                        <p:attrNameLst>
                                          <p:attrName>ppt_h</p:attrName>
                                        </p:attrNameLst>
                                      </p:cBhvr>
                                      <p:tavLst>
                                        <p:tav tm="0">
                                          <p:val>
                                            <p:fltVal val="0"/>
                                          </p:val>
                                        </p:tav>
                                        <p:tav tm="100000">
                                          <p:val>
                                            <p:strVal val="#ppt_h"/>
                                          </p:val>
                                        </p:tav>
                                      </p:tavLst>
                                    </p:anim>
                                    <p:anim calcmode="lin" valueType="num">
                                      <p:cBhvr>
                                        <p:cTn id="55" dur="500" fill="hold"/>
                                        <p:tgtEl>
                                          <p:spTgt spid="2"/>
                                        </p:tgtEl>
                                        <p:attrNameLst>
                                          <p:attrName>style.rotation</p:attrName>
                                        </p:attrNameLst>
                                      </p:cBhvr>
                                      <p:tavLst>
                                        <p:tav tm="0">
                                          <p:val>
                                            <p:fltVal val="360"/>
                                          </p:val>
                                        </p:tav>
                                        <p:tav tm="100000">
                                          <p:val>
                                            <p:fltVal val="0"/>
                                          </p:val>
                                        </p:tav>
                                      </p:tavLst>
                                    </p:anim>
                                    <p:animEffect transition="in" filter="fade">
                                      <p:cBhvr>
                                        <p:cTn id="56" dur="500"/>
                                        <p:tgtEl>
                                          <p:spTgt spid="2"/>
                                        </p:tgtEl>
                                      </p:cBhvr>
                                    </p:animEffect>
                                  </p:childTnLst>
                                </p:cTn>
                              </p:par>
                            </p:childTnLst>
                          </p:cTn>
                        </p:par>
                        <p:par>
                          <p:cTn id="57" fill="hold">
                            <p:stCondLst>
                              <p:cond delay="1250"/>
                            </p:stCondLst>
                            <p:childTnLst>
                              <p:par>
                                <p:cTn id="58" presetID="14" presetClass="entr" presetSubtype="1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60" dur="500"/>
                                        <p:tgtEl>
                                          <p:spTgt spid="22">
                                            <p:txEl>
                                              <p:pRg st="0" end="0"/>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63" dur="500"/>
                                        <p:tgtEl>
                                          <p:spTgt spid="18">
                                            <p:txEl>
                                              <p:pRg st="0" end="0"/>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66" dur="500"/>
                                        <p:tgtEl>
                                          <p:spTgt spid="18">
                                            <p:txEl>
                                              <p:pRg st="1" end="1"/>
                                            </p:txEl>
                                          </p:spTgt>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69" dur="500"/>
                                        <p:tgtEl>
                                          <p:spTgt spid="18">
                                            <p:txEl>
                                              <p:pRg st="2" end="2"/>
                                            </p:txEl>
                                          </p:spTgt>
                                        </p:tgtEl>
                                      </p:cBhvr>
                                    </p:animEffect>
                                  </p:childTnLst>
                                </p:cTn>
                              </p:par>
                            </p:childTnLst>
                          </p:cTn>
                        </p:par>
                        <p:par>
                          <p:cTn id="70" fill="hold">
                            <p:stCondLst>
                              <p:cond delay="1750"/>
                            </p:stCondLst>
                            <p:childTnLst>
                              <p:par>
                                <p:cTn id="71" presetID="49" presetClass="entr" presetSubtype="0" decel="10000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500" fill="hold"/>
                                        <p:tgtEl>
                                          <p:spTgt spid="24"/>
                                        </p:tgtEl>
                                        <p:attrNameLst>
                                          <p:attrName>ppt_w</p:attrName>
                                        </p:attrNameLst>
                                      </p:cBhvr>
                                      <p:tavLst>
                                        <p:tav tm="0">
                                          <p:val>
                                            <p:fltVal val="0"/>
                                          </p:val>
                                        </p:tav>
                                        <p:tav tm="100000">
                                          <p:val>
                                            <p:strVal val="#ppt_w"/>
                                          </p:val>
                                        </p:tav>
                                      </p:tavLst>
                                    </p:anim>
                                    <p:anim calcmode="lin" valueType="num">
                                      <p:cBhvr>
                                        <p:cTn id="74" dur="500" fill="hold"/>
                                        <p:tgtEl>
                                          <p:spTgt spid="24"/>
                                        </p:tgtEl>
                                        <p:attrNameLst>
                                          <p:attrName>ppt_h</p:attrName>
                                        </p:attrNameLst>
                                      </p:cBhvr>
                                      <p:tavLst>
                                        <p:tav tm="0">
                                          <p:val>
                                            <p:fltVal val="0"/>
                                          </p:val>
                                        </p:tav>
                                        <p:tav tm="100000">
                                          <p:val>
                                            <p:strVal val="#ppt_h"/>
                                          </p:val>
                                        </p:tav>
                                      </p:tavLst>
                                    </p:anim>
                                    <p:anim calcmode="lin" valueType="num">
                                      <p:cBhvr>
                                        <p:cTn id="75" dur="500" fill="hold"/>
                                        <p:tgtEl>
                                          <p:spTgt spid="24"/>
                                        </p:tgtEl>
                                        <p:attrNameLst>
                                          <p:attrName>style.rotation</p:attrName>
                                        </p:attrNameLst>
                                      </p:cBhvr>
                                      <p:tavLst>
                                        <p:tav tm="0">
                                          <p:val>
                                            <p:fltVal val="360"/>
                                          </p:val>
                                        </p:tav>
                                        <p:tav tm="100000">
                                          <p:val>
                                            <p:fltVal val="0"/>
                                          </p:val>
                                        </p:tav>
                                      </p:tavLst>
                                    </p:anim>
                                    <p:animEffect transition="in" filter="fade">
                                      <p:cBhvr>
                                        <p:cTn id="76" dur="500"/>
                                        <p:tgtEl>
                                          <p:spTgt spid="24"/>
                                        </p:tgtEl>
                                      </p:cBhvr>
                                    </p:animEffect>
                                  </p:childTnLst>
                                </p:cTn>
                              </p:par>
                            </p:childTnLst>
                          </p:cTn>
                        </p:par>
                        <p:par>
                          <p:cTn id="77" fill="hold">
                            <p:stCondLst>
                              <p:cond delay="2250"/>
                            </p:stCondLst>
                            <p:childTnLst>
                              <p:par>
                                <p:cTn id="78" presetID="14" presetClass="entr" presetSubtype="10" fill="hold" grpId="0" nodeType="afterEffect">
                                  <p:stCondLst>
                                    <p:cond delay="0"/>
                                  </p:stCondLst>
                                  <p:childTnLst>
                                    <p:set>
                                      <p:cBhvr>
                                        <p:cTn id="79"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80" dur="500"/>
                                        <p:tgtEl>
                                          <p:spTgt spid="25">
                                            <p:txEl>
                                              <p:pRg st="0" end="0"/>
                                            </p:txEl>
                                          </p:spTgt>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83" dur="500"/>
                                        <p:tgtEl>
                                          <p:spTgt spid="23">
                                            <p:txEl>
                                              <p:pRg st="0" end="0"/>
                                            </p:txEl>
                                          </p:spTgt>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23">
                                            <p:txEl>
                                              <p:pRg st="1" end="1"/>
                                            </p:txEl>
                                          </p:spTgt>
                                        </p:tgtEl>
                                        <p:attrNameLst>
                                          <p:attrName>style.visibility</p:attrName>
                                        </p:attrNameLst>
                                      </p:cBhvr>
                                      <p:to>
                                        <p:strVal val="visible"/>
                                      </p:to>
                                    </p:set>
                                    <p:animEffect transition="in" filter="randombar(horizontal)">
                                      <p:cBhvr>
                                        <p:cTn id="86" dur="500"/>
                                        <p:tgtEl>
                                          <p:spTgt spid="23">
                                            <p:txEl>
                                              <p:pRg st="1" end="1"/>
                                            </p:txEl>
                                          </p:spTgt>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23">
                                            <p:txEl>
                                              <p:pRg st="2" end="2"/>
                                            </p:txEl>
                                          </p:spTgt>
                                        </p:tgtEl>
                                        <p:attrNameLst>
                                          <p:attrName>style.visibility</p:attrName>
                                        </p:attrNameLst>
                                      </p:cBhvr>
                                      <p:to>
                                        <p:strVal val="visible"/>
                                      </p:to>
                                    </p:set>
                                    <p:animEffect transition="in" filter="randombar(horizontal)">
                                      <p:cBhvr>
                                        <p:cTn id="89" dur="500"/>
                                        <p:tgtEl>
                                          <p:spTgt spid="23">
                                            <p:txEl>
                                              <p:pRg st="2" end="2"/>
                                            </p:txEl>
                                          </p:spTgt>
                                        </p:tgtEl>
                                      </p:cBhvr>
                                    </p:animEffect>
                                  </p:childTnLst>
                                </p:cTn>
                              </p:par>
                            </p:childTnLst>
                          </p:cTn>
                        </p:par>
                        <p:par>
                          <p:cTn id="90" fill="hold">
                            <p:stCondLst>
                              <p:cond delay="2750"/>
                            </p:stCondLst>
                            <p:childTnLst>
                              <p:par>
                                <p:cTn id="91" presetID="49" presetClass="entr" presetSubtype="0" decel="100000" fill="hold" grpId="0" nodeType="after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500" fill="hold"/>
                                        <p:tgtEl>
                                          <p:spTgt spid="27"/>
                                        </p:tgtEl>
                                        <p:attrNameLst>
                                          <p:attrName>ppt_w</p:attrName>
                                        </p:attrNameLst>
                                      </p:cBhvr>
                                      <p:tavLst>
                                        <p:tav tm="0">
                                          <p:val>
                                            <p:fltVal val="0"/>
                                          </p:val>
                                        </p:tav>
                                        <p:tav tm="100000">
                                          <p:val>
                                            <p:strVal val="#ppt_w"/>
                                          </p:val>
                                        </p:tav>
                                      </p:tavLst>
                                    </p:anim>
                                    <p:anim calcmode="lin" valueType="num">
                                      <p:cBhvr>
                                        <p:cTn id="94" dur="500" fill="hold"/>
                                        <p:tgtEl>
                                          <p:spTgt spid="27"/>
                                        </p:tgtEl>
                                        <p:attrNameLst>
                                          <p:attrName>ppt_h</p:attrName>
                                        </p:attrNameLst>
                                      </p:cBhvr>
                                      <p:tavLst>
                                        <p:tav tm="0">
                                          <p:val>
                                            <p:fltVal val="0"/>
                                          </p:val>
                                        </p:tav>
                                        <p:tav tm="100000">
                                          <p:val>
                                            <p:strVal val="#ppt_h"/>
                                          </p:val>
                                        </p:tav>
                                      </p:tavLst>
                                    </p:anim>
                                    <p:anim calcmode="lin" valueType="num">
                                      <p:cBhvr>
                                        <p:cTn id="95" dur="500" fill="hold"/>
                                        <p:tgtEl>
                                          <p:spTgt spid="27"/>
                                        </p:tgtEl>
                                        <p:attrNameLst>
                                          <p:attrName>style.rotation</p:attrName>
                                        </p:attrNameLst>
                                      </p:cBhvr>
                                      <p:tavLst>
                                        <p:tav tm="0">
                                          <p:val>
                                            <p:fltVal val="360"/>
                                          </p:val>
                                        </p:tav>
                                        <p:tav tm="100000">
                                          <p:val>
                                            <p:fltVal val="0"/>
                                          </p:val>
                                        </p:tav>
                                      </p:tavLst>
                                    </p:anim>
                                    <p:animEffect transition="in" filter="fade">
                                      <p:cBhvr>
                                        <p:cTn id="96" dur="500"/>
                                        <p:tgtEl>
                                          <p:spTgt spid="27"/>
                                        </p:tgtEl>
                                      </p:cBhvr>
                                    </p:animEffect>
                                  </p:childTnLst>
                                </p:cTn>
                              </p:par>
                            </p:childTnLst>
                          </p:cTn>
                        </p:par>
                        <p:par>
                          <p:cTn id="97" fill="hold">
                            <p:stCondLst>
                              <p:cond delay="3250"/>
                            </p:stCondLst>
                            <p:childTnLst>
                              <p:par>
                                <p:cTn id="98" presetID="14" presetClass="entr" presetSubtype="10" fill="hold" grpId="0" nodeType="afterEffect">
                                  <p:stCondLst>
                                    <p:cond delay="0"/>
                                  </p:stCondLst>
                                  <p:childTnLst>
                                    <p:set>
                                      <p:cBhvr>
                                        <p:cTn id="99" dur="1" fill="hold">
                                          <p:stCondLst>
                                            <p:cond delay="0"/>
                                          </p:stCondLst>
                                        </p:cTn>
                                        <p:tgtEl>
                                          <p:spTgt spid="28">
                                            <p:txEl>
                                              <p:pRg st="0" end="0"/>
                                            </p:txEl>
                                          </p:spTgt>
                                        </p:tgtEl>
                                        <p:attrNameLst>
                                          <p:attrName>style.visibility</p:attrName>
                                        </p:attrNameLst>
                                      </p:cBhvr>
                                      <p:to>
                                        <p:strVal val="visible"/>
                                      </p:to>
                                    </p:set>
                                    <p:animEffect transition="in" filter="randombar(horizontal)">
                                      <p:cBhvr>
                                        <p:cTn id="100" dur="500"/>
                                        <p:tgtEl>
                                          <p:spTgt spid="28">
                                            <p:txEl>
                                              <p:pRg st="0" end="0"/>
                                            </p:txEl>
                                          </p:spTgt>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103" dur="500"/>
                                        <p:tgtEl>
                                          <p:spTgt spid="26">
                                            <p:txEl>
                                              <p:pRg st="0" end="0"/>
                                            </p:txEl>
                                          </p:spTgt>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26">
                                            <p:txEl>
                                              <p:pRg st="1" end="1"/>
                                            </p:txEl>
                                          </p:spTgt>
                                        </p:tgtEl>
                                        <p:attrNameLst>
                                          <p:attrName>style.visibility</p:attrName>
                                        </p:attrNameLst>
                                      </p:cBhvr>
                                      <p:to>
                                        <p:strVal val="visible"/>
                                      </p:to>
                                    </p:set>
                                    <p:animEffect transition="in" filter="randombar(horizontal)">
                                      <p:cBhvr>
                                        <p:cTn id="106" dur="500"/>
                                        <p:tgtEl>
                                          <p:spTgt spid="26">
                                            <p:txEl>
                                              <p:pRg st="1" end="1"/>
                                            </p:txEl>
                                          </p:spTgt>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109" dur="500"/>
                                        <p:tgtEl>
                                          <p:spTgt spid="26">
                                            <p:txEl>
                                              <p:pRg st="2" end="2"/>
                                            </p:txEl>
                                          </p:spTgt>
                                        </p:tgtEl>
                                      </p:cBhvr>
                                    </p:animEffect>
                                  </p:childTnLst>
                                </p:cTn>
                              </p:par>
                            </p:childTnLst>
                          </p:cTn>
                        </p:par>
                        <p:par>
                          <p:cTn id="110" fill="hold">
                            <p:stCondLst>
                              <p:cond delay="3750"/>
                            </p:stCondLst>
                            <p:childTnLst>
                              <p:par>
                                <p:cTn id="111" presetID="49" presetClass="entr" presetSubtype="0" decel="10000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p:cTn id="113" dur="500" fill="hold"/>
                                        <p:tgtEl>
                                          <p:spTgt spid="30"/>
                                        </p:tgtEl>
                                        <p:attrNameLst>
                                          <p:attrName>ppt_w</p:attrName>
                                        </p:attrNameLst>
                                      </p:cBhvr>
                                      <p:tavLst>
                                        <p:tav tm="0">
                                          <p:val>
                                            <p:fltVal val="0"/>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anim calcmode="lin" valueType="num">
                                      <p:cBhvr>
                                        <p:cTn id="115" dur="500" fill="hold"/>
                                        <p:tgtEl>
                                          <p:spTgt spid="30"/>
                                        </p:tgtEl>
                                        <p:attrNameLst>
                                          <p:attrName>style.rotation</p:attrName>
                                        </p:attrNameLst>
                                      </p:cBhvr>
                                      <p:tavLst>
                                        <p:tav tm="0">
                                          <p:val>
                                            <p:fltVal val="360"/>
                                          </p:val>
                                        </p:tav>
                                        <p:tav tm="100000">
                                          <p:val>
                                            <p:fltVal val="0"/>
                                          </p:val>
                                        </p:tav>
                                      </p:tavLst>
                                    </p:anim>
                                    <p:animEffect transition="in" filter="fade">
                                      <p:cBhvr>
                                        <p:cTn id="116" dur="500"/>
                                        <p:tgtEl>
                                          <p:spTgt spid="30"/>
                                        </p:tgtEl>
                                      </p:cBhvr>
                                    </p:animEffect>
                                  </p:childTnLst>
                                </p:cTn>
                              </p:par>
                            </p:childTnLst>
                          </p:cTn>
                        </p:par>
                        <p:par>
                          <p:cTn id="117" fill="hold">
                            <p:stCondLst>
                              <p:cond delay="4250"/>
                            </p:stCondLst>
                            <p:childTnLst>
                              <p:par>
                                <p:cTn id="118" presetID="14" presetClass="entr" presetSubtype="10" fill="hold" grpId="0" nodeType="afterEffect">
                                  <p:stCondLst>
                                    <p:cond delay="0"/>
                                  </p:stCondLst>
                                  <p:childTnLst>
                                    <p:set>
                                      <p:cBhvr>
                                        <p:cTn id="119" dur="1" fill="hold">
                                          <p:stCondLst>
                                            <p:cond delay="0"/>
                                          </p:stCondLst>
                                        </p:cTn>
                                        <p:tgtEl>
                                          <p:spTgt spid="31">
                                            <p:txEl>
                                              <p:pRg st="0" end="0"/>
                                            </p:txEl>
                                          </p:spTgt>
                                        </p:tgtEl>
                                        <p:attrNameLst>
                                          <p:attrName>style.visibility</p:attrName>
                                        </p:attrNameLst>
                                      </p:cBhvr>
                                      <p:to>
                                        <p:strVal val="visible"/>
                                      </p:to>
                                    </p:set>
                                    <p:animEffect transition="in" filter="randombar(horizontal)">
                                      <p:cBhvr>
                                        <p:cTn id="120" dur="500"/>
                                        <p:tgtEl>
                                          <p:spTgt spid="31">
                                            <p:txEl>
                                              <p:pRg st="0" end="0"/>
                                            </p:txEl>
                                          </p:spTgt>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23" dur="500"/>
                                        <p:tgtEl>
                                          <p:spTgt spid="29">
                                            <p:txEl>
                                              <p:pRg st="0" end="0"/>
                                            </p:txEl>
                                          </p:spTgt>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126" dur="500"/>
                                        <p:tgtEl>
                                          <p:spTgt spid="29">
                                            <p:txEl>
                                              <p:pRg st="1" end="1"/>
                                            </p:txEl>
                                          </p:spTgt>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129" dur="500"/>
                                        <p:tgtEl>
                                          <p:spTgt spid="29">
                                            <p:txEl>
                                              <p:pRg st="2" end="2"/>
                                            </p:txEl>
                                          </p:spTgt>
                                        </p:tgtEl>
                                      </p:cBhvr>
                                    </p:animEffect>
                                  </p:childTnLst>
                                </p:cTn>
                              </p:par>
                            </p:childTnLst>
                          </p:cTn>
                        </p:par>
                        <p:par>
                          <p:cTn id="130" fill="hold">
                            <p:stCondLst>
                              <p:cond delay="4750"/>
                            </p:stCondLst>
                            <p:childTnLst>
                              <p:par>
                                <p:cTn id="131" presetID="49" presetClass="entr" presetSubtype="0" decel="100000" fill="hold" grpId="0" nodeType="after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500" fill="hold"/>
                                        <p:tgtEl>
                                          <p:spTgt spid="33"/>
                                        </p:tgtEl>
                                        <p:attrNameLst>
                                          <p:attrName>ppt_w</p:attrName>
                                        </p:attrNameLst>
                                      </p:cBhvr>
                                      <p:tavLst>
                                        <p:tav tm="0">
                                          <p:val>
                                            <p:fltVal val="0"/>
                                          </p:val>
                                        </p:tav>
                                        <p:tav tm="100000">
                                          <p:val>
                                            <p:strVal val="#ppt_w"/>
                                          </p:val>
                                        </p:tav>
                                      </p:tavLst>
                                    </p:anim>
                                    <p:anim calcmode="lin" valueType="num">
                                      <p:cBhvr>
                                        <p:cTn id="134" dur="500" fill="hold"/>
                                        <p:tgtEl>
                                          <p:spTgt spid="33"/>
                                        </p:tgtEl>
                                        <p:attrNameLst>
                                          <p:attrName>ppt_h</p:attrName>
                                        </p:attrNameLst>
                                      </p:cBhvr>
                                      <p:tavLst>
                                        <p:tav tm="0">
                                          <p:val>
                                            <p:fltVal val="0"/>
                                          </p:val>
                                        </p:tav>
                                        <p:tav tm="100000">
                                          <p:val>
                                            <p:strVal val="#ppt_h"/>
                                          </p:val>
                                        </p:tav>
                                      </p:tavLst>
                                    </p:anim>
                                    <p:anim calcmode="lin" valueType="num">
                                      <p:cBhvr>
                                        <p:cTn id="135" dur="500" fill="hold"/>
                                        <p:tgtEl>
                                          <p:spTgt spid="33"/>
                                        </p:tgtEl>
                                        <p:attrNameLst>
                                          <p:attrName>style.rotation</p:attrName>
                                        </p:attrNameLst>
                                      </p:cBhvr>
                                      <p:tavLst>
                                        <p:tav tm="0">
                                          <p:val>
                                            <p:fltVal val="360"/>
                                          </p:val>
                                        </p:tav>
                                        <p:tav tm="100000">
                                          <p:val>
                                            <p:fltVal val="0"/>
                                          </p:val>
                                        </p:tav>
                                      </p:tavLst>
                                    </p:anim>
                                    <p:animEffect transition="in" filter="fade">
                                      <p:cBhvr>
                                        <p:cTn id="136" dur="500"/>
                                        <p:tgtEl>
                                          <p:spTgt spid="33"/>
                                        </p:tgtEl>
                                      </p:cBhvr>
                                    </p:animEffect>
                                  </p:childTnLst>
                                </p:cTn>
                              </p:par>
                            </p:childTnLst>
                          </p:cTn>
                        </p:par>
                        <p:par>
                          <p:cTn id="137" fill="hold">
                            <p:stCondLst>
                              <p:cond delay="5250"/>
                            </p:stCondLst>
                            <p:childTnLst>
                              <p:par>
                                <p:cTn id="138" presetID="14" presetClass="entr" presetSubtype="10" fill="hold" grpId="0" nodeType="afterEffect">
                                  <p:stCondLst>
                                    <p:cond delay="0"/>
                                  </p:stCondLst>
                                  <p:childTnLst>
                                    <p:set>
                                      <p:cBhvr>
                                        <p:cTn id="139" dur="1" fill="hold">
                                          <p:stCondLst>
                                            <p:cond delay="0"/>
                                          </p:stCondLst>
                                        </p:cTn>
                                        <p:tgtEl>
                                          <p:spTgt spid="34">
                                            <p:txEl>
                                              <p:pRg st="0" end="0"/>
                                            </p:txEl>
                                          </p:spTgt>
                                        </p:tgtEl>
                                        <p:attrNameLst>
                                          <p:attrName>style.visibility</p:attrName>
                                        </p:attrNameLst>
                                      </p:cBhvr>
                                      <p:to>
                                        <p:strVal val="visible"/>
                                      </p:to>
                                    </p:set>
                                    <p:animEffect transition="in" filter="randombar(horizontal)">
                                      <p:cBhvr>
                                        <p:cTn id="140" dur="500"/>
                                        <p:tgtEl>
                                          <p:spTgt spid="34">
                                            <p:txEl>
                                              <p:pRg st="0" end="0"/>
                                            </p:txEl>
                                          </p:spTgt>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143" dur="500"/>
                                        <p:tgtEl>
                                          <p:spTgt spid="32">
                                            <p:txEl>
                                              <p:pRg st="0" end="0"/>
                                            </p:txEl>
                                          </p:spTgt>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146" dur="500"/>
                                        <p:tgtEl>
                                          <p:spTgt spid="32">
                                            <p:txEl>
                                              <p:pRg st="1" end="1"/>
                                            </p:txEl>
                                          </p:spTgt>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32">
                                            <p:txEl>
                                              <p:pRg st="2" end="2"/>
                                            </p:txEl>
                                          </p:spTgt>
                                        </p:tgtEl>
                                        <p:attrNameLst>
                                          <p:attrName>style.visibility</p:attrName>
                                        </p:attrNameLst>
                                      </p:cBhvr>
                                      <p:to>
                                        <p:strVal val="visible"/>
                                      </p:to>
                                    </p:set>
                                    <p:animEffect transition="in" filter="randombar(horizontal)">
                                      <p:cBhvr>
                                        <p:cTn id="149" dur="500"/>
                                        <p:tgtEl>
                                          <p:spTgt spid="32">
                                            <p:txEl>
                                              <p:pRg st="2" end="2"/>
                                            </p:txEl>
                                          </p:spTgt>
                                        </p:tgtEl>
                                      </p:cBhvr>
                                    </p:animEffect>
                                  </p:childTnLst>
                                </p:cTn>
                              </p:par>
                            </p:childTnLst>
                          </p:cTn>
                        </p:par>
                        <p:par>
                          <p:cTn id="150" fill="hold">
                            <p:stCondLst>
                              <p:cond delay="5750"/>
                            </p:stCondLst>
                            <p:childTnLst>
                              <p:par>
                                <p:cTn id="151" presetID="49" presetClass="entr" presetSubtype="0" decel="100000" fill="hold" grpId="0" nodeType="afterEffect">
                                  <p:stCondLst>
                                    <p:cond delay="0"/>
                                  </p:stCondLst>
                                  <p:childTnLst>
                                    <p:set>
                                      <p:cBhvr>
                                        <p:cTn id="152" dur="1" fill="hold">
                                          <p:stCondLst>
                                            <p:cond delay="0"/>
                                          </p:stCondLst>
                                        </p:cTn>
                                        <p:tgtEl>
                                          <p:spTgt spid="36"/>
                                        </p:tgtEl>
                                        <p:attrNameLst>
                                          <p:attrName>style.visibility</p:attrName>
                                        </p:attrNameLst>
                                      </p:cBhvr>
                                      <p:to>
                                        <p:strVal val="visible"/>
                                      </p:to>
                                    </p:set>
                                    <p:anim calcmode="lin" valueType="num">
                                      <p:cBhvr>
                                        <p:cTn id="153" dur="500" fill="hold"/>
                                        <p:tgtEl>
                                          <p:spTgt spid="36"/>
                                        </p:tgtEl>
                                        <p:attrNameLst>
                                          <p:attrName>ppt_w</p:attrName>
                                        </p:attrNameLst>
                                      </p:cBhvr>
                                      <p:tavLst>
                                        <p:tav tm="0">
                                          <p:val>
                                            <p:fltVal val="0"/>
                                          </p:val>
                                        </p:tav>
                                        <p:tav tm="100000">
                                          <p:val>
                                            <p:strVal val="#ppt_w"/>
                                          </p:val>
                                        </p:tav>
                                      </p:tavLst>
                                    </p:anim>
                                    <p:anim calcmode="lin" valueType="num">
                                      <p:cBhvr>
                                        <p:cTn id="154" dur="500" fill="hold"/>
                                        <p:tgtEl>
                                          <p:spTgt spid="36"/>
                                        </p:tgtEl>
                                        <p:attrNameLst>
                                          <p:attrName>ppt_h</p:attrName>
                                        </p:attrNameLst>
                                      </p:cBhvr>
                                      <p:tavLst>
                                        <p:tav tm="0">
                                          <p:val>
                                            <p:fltVal val="0"/>
                                          </p:val>
                                        </p:tav>
                                        <p:tav tm="100000">
                                          <p:val>
                                            <p:strVal val="#ppt_h"/>
                                          </p:val>
                                        </p:tav>
                                      </p:tavLst>
                                    </p:anim>
                                    <p:anim calcmode="lin" valueType="num">
                                      <p:cBhvr>
                                        <p:cTn id="155" dur="500" fill="hold"/>
                                        <p:tgtEl>
                                          <p:spTgt spid="36"/>
                                        </p:tgtEl>
                                        <p:attrNameLst>
                                          <p:attrName>style.rotation</p:attrName>
                                        </p:attrNameLst>
                                      </p:cBhvr>
                                      <p:tavLst>
                                        <p:tav tm="0">
                                          <p:val>
                                            <p:fltVal val="360"/>
                                          </p:val>
                                        </p:tav>
                                        <p:tav tm="100000">
                                          <p:val>
                                            <p:fltVal val="0"/>
                                          </p:val>
                                        </p:tav>
                                      </p:tavLst>
                                    </p:anim>
                                    <p:animEffect transition="in" filter="fade">
                                      <p:cBhvr>
                                        <p:cTn id="156" dur="500"/>
                                        <p:tgtEl>
                                          <p:spTgt spid="36"/>
                                        </p:tgtEl>
                                      </p:cBhvr>
                                    </p:animEffect>
                                  </p:childTnLst>
                                </p:cTn>
                              </p:par>
                            </p:childTnLst>
                          </p:cTn>
                        </p:par>
                        <p:par>
                          <p:cTn id="157" fill="hold">
                            <p:stCondLst>
                              <p:cond delay="6250"/>
                            </p:stCondLst>
                            <p:childTnLst>
                              <p:par>
                                <p:cTn id="158" presetID="14" presetClass="entr" presetSubtype="10" fill="hold" grpId="0" nodeType="afterEffect">
                                  <p:stCondLst>
                                    <p:cond delay="0"/>
                                  </p:stCondLst>
                                  <p:childTnLst>
                                    <p:set>
                                      <p:cBhvr>
                                        <p:cTn id="15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160" dur="500"/>
                                        <p:tgtEl>
                                          <p:spTgt spid="37">
                                            <p:txEl>
                                              <p:pRg st="0" end="0"/>
                                            </p:txEl>
                                          </p:spTgt>
                                        </p:tgtEl>
                                      </p:cBhvr>
                                    </p:animEffect>
                                  </p:childTnLst>
                                </p:cTn>
                              </p:par>
                              <p:par>
                                <p:cTn id="161" presetID="14" presetClass="entr" presetSubtype="10" fill="hold" grpId="0" nodeType="withEffect">
                                  <p:stCondLst>
                                    <p:cond delay="0"/>
                                  </p:stCondLst>
                                  <p:childTnLst>
                                    <p:set>
                                      <p:cBhvr>
                                        <p:cTn id="162" dur="1" fill="hold">
                                          <p:stCondLst>
                                            <p:cond delay="0"/>
                                          </p:stCondLst>
                                        </p:cTn>
                                        <p:tgtEl>
                                          <p:spTgt spid="35">
                                            <p:txEl>
                                              <p:pRg st="0" end="0"/>
                                            </p:txEl>
                                          </p:spTgt>
                                        </p:tgtEl>
                                        <p:attrNameLst>
                                          <p:attrName>style.visibility</p:attrName>
                                        </p:attrNameLst>
                                      </p:cBhvr>
                                      <p:to>
                                        <p:strVal val="visible"/>
                                      </p:to>
                                    </p:set>
                                    <p:animEffect transition="in" filter="randombar(horizontal)">
                                      <p:cBhvr>
                                        <p:cTn id="163" dur="500"/>
                                        <p:tgtEl>
                                          <p:spTgt spid="35">
                                            <p:txEl>
                                              <p:pRg st="0" end="0"/>
                                            </p:txEl>
                                          </p:spTgt>
                                        </p:tgtEl>
                                      </p:cBhvr>
                                    </p:animEffect>
                                  </p:childTnLst>
                                </p:cTn>
                              </p:par>
                              <p:par>
                                <p:cTn id="164" presetID="14" presetClass="entr" presetSubtype="10" fill="hold" grpId="0" nodeType="withEffect">
                                  <p:stCondLst>
                                    <p:cond delay="0"/>
                                  </p:stCondLst>
                                  <p:childTnLst>
                                    <p:set>
                                      <p:cBhvr>
                                        <p:cTn id="165" dur="1" fill="hold">
                                          <p:stCondLst>
                                            <p:cond delay="0"/>
                                          </p:stCondLst>
                                        </p:cTn>
                                        <p:tgtEl>
                                          <p:spTgt spid="35">
                                            <p:txEl>
                                              <p:pRg st="1" end="1"/>
                                            </p:txEl>
                                          </p:spTgt>
                                        </p:tgtEl>
                                        <p:attrNameLst>
                                          <p:attrName>style.visibility</p:attrName>
                                        </p:attrNameLst>
                                      </p:cBhvr>
                                      <p:to>
                                        <p:strVal val="visible"/>
                                      </p:to>
                                    </p:set>
                                    <p:animEffect transition="in" filter="randombar(horizontal)">
                                      <p:cBhvr>
                                        <p:cTn id="166" dur="500"/>
                                        <p:tgtEl>
                                          <p:spTgt spid="35">
                                            <p:txEl>
                                              <p:pRg st="1" end="1"/>
                                            </p:txEl>
                                          </p:spTgt>
                                        </p:tgtEl>
                                      </p:cBhvr>
                                    </p:animEffect>
                                  </p:childTnLst>
                                </p:cTn>
                              </p:par>
                              <p:par>
                                <p:cTn id="167" presetID="14" presetClass="entr" presetSubtype="10" fill="hold" grpId="0" nodeType="withEffect">
                                  <p:stCondLst>
                                    <p:cond delay="0"/>
                                  </p:stCondLst>
                                  <p:childTnLst>
                                    <p:set>
                                      <p:cBhvr>
                                        <p:cTn id="168" dur="1" fill="hold">
                                          <p:stCondLst>
                                            <p:cond delay="0"/>
                                          </p:stCondLst>
                                        </p:cTn>
                                        <p:tgtEl>
                                          <p:spTgt spid="35">
                                            <p:txEl>
                                              <p:pRg st="2" end="2"/>
                                            </p:txEl>
                                          </p:spTgt>
                                        </p:tgtEl>
                                        <p:attrNameLst>
                                          <p:attrName>style.visibility</p:attrName>
                                        </p:attrNameLst>
                                      </p:cBhvr>
                                      <p:to>
                                        <p:strVal val="visible"/>
                                      </p:to>
                                    </p:set>
                                    <p:animEffect transition="in" filter="randombar(horizontal)">
                                      <p:cBhvr>
                                        <p:cTn id="169"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8" grpId="0" build="p">
        <p:tmplLst>
          <p:tmpl lvl="1">
            <p:tnLst>
              <p:par>
                <p:cTn presetID="14" presetClass="entr" presetSubtype="1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randombar(horizontal)">
                      <p:cBhvr>
                        <p:cTn dur="500"/>
                        <p:tgtEl>
                          <p:spTgt spid="18"/>
                        </p:tgtEl>
                      </p:cBhvr>
                    </p:animEffect>
                  </p:childTnLst>
                </p:cTn>
              </p:par>
            </p:tnLst>
          </p:tmpl>
        </p:tmplLst>
      </p:bldP>
      <p:bldP spid="2" grpId="0" animBg="1"/>
      <p:bldP spid="22" grpId="0" build="p">
        <p:tmplLst>
          <p:tmpl lvl="1">
            <p:tnLst>
              <p:par>
                <p:cTn presetID="14" presetClass="entr" presetSubtype="1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randombar(horizontal)">
                      <p:cBhvr>
                        <p:cTn dur="500"/>
                        <p:tgtEl>
                          <p:spTgt spid="22"/>
                        </p:tgtEl>
                      </p:cBhvr>
                    </p:animEffect>
                  </p:childTnLst>
                </p:cTn>
              </p:par>
            </p:tnLst>
          </p:tmpl>
        </p:tmplLst>
      </p:bldP>
      <p:bldP spid="23" grpId="0" build="p">
        <p:tmplLst>
          <p:tmpl lvl="1">
            <p:tnLst>
              <p:par>
                <p:cTn presetID="14" presetClass="entr" presetSubtype="1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animBg="1"/>
      <p:bldP spid="25" grpId="0" build="p">
        <p:tmplLst>
          <p:tmpl lvl="1">
            <p:tnLst>
              <p:par>
                <p:cTn presetID="14" presetClass="entr" presetSubtype="1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7" grpId="0" animBg="1"/>
      <p:bldP spid="28" grpId="0" build="p">
        <p:tmplLst>
          <p:tmpl lvl="1">
            <p:tnLst>
              <p:par>
                <p:cTn presetID="14" presetClass="entr" presetSubtype="1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randombar(horizontal)">
                      <p:cBhvr>
                        <p:cTn dur="500"/>
                        <p:tgtEl>
                          <p:spTgt spid="28"/>
                        </p:tgtEl>
                      </p:cBhvr>
                    </p:animEffect>
                  </p:childTnLst>
                </p:cTn>
              </p:par>
            </p:tnLst>
          </p:tmpl>
        </p:tmplLst>
      </p:bldP>
      <p:bldP spid="29" grpId="0" build="p">
        <p:tmplLst>
          <p:tmpl lvl="1">
            <p:tnLst>
              <p:par>
                <p:cTn presetID="14" presetClass="entr" presetSubtype="1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randombar(horizontal)">
                      <p:cBhvr>
                        <p:cTn dur="500"/>
                        <p:tgtEl>
                          <p:spTgt spid="29"/>
                        </p:tgtEl>
                      </p:cBhvr>
                    </p:animEffect>
                  </p:childTnLst>
                </p:cTn>
              </p:par>
            </p:tnLst>
          </p:tmpl>
        </p:tmplLst>
      </p:bldP>
      <p:bldP spid="30" grpId="0" animBg="1"/>
      <p:bldP spid="31" grpId="0" build="p">
        <p:tmplLst>
          <p:tmpl lvl="1">
            <p:tnLst>
              <p:par>
                <p:cTn presetID="14" presetClass="entr" presetSubtype="1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randombar(horizontal)">
                      <p:cBhvr>
                        <p:cTn dur="500"/>
                        <p:tgtEl>
                          <p:spTgt spid="31"/>
                        </p:tgtEl>
                      </p:cBhvr>
                    </p:animEffect>
                  </p:childTnLst>
                </p:cTn>
              </p:par>
            </p:tnLst>
          </p:tmpl>
        </p:tmplLst>
      </p:bldP>
      <p:bldP spid="32" grpId="0" build="p">
        <p:tmplLst>
          <p:tmpl lvl="1">
            <p:tnLst>
              <p:par>
                <p:cTn presetID="14" presetClass="entr" presetSubtype="1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randombar(horizontal)">
                      <p:cBhvr>
                        <p:cTn dur="500"/>
                        <p:tgtEl>
                          <p:spTgt spid="32"/>
                        </p:tgtEl>
                      </p:cBhvr>
                    </p:animEffect>
                  </p:childTnLst>
                </p:cTn>
              </p:par>
            </p:tnLst>
          </p:tmpl>
        </p:tmplLst>
      </p:bldP>
      <p:bldP spid="33" grpId="0" animBg="1"/>
      <p:bldP spid="34" grpId="0" build="p">
        <p:tmplLst>
          <p:tmpl lvl="1">
            <p:tnLst>
              <p:par>
                <p:cTn presetID="14" presetClass="entr" presetSubtype="1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randombar(horizontal)">
                      <p:cBhvr>
                        <p:cTn dur="500"/>
                        <p:tgtEl>
                          <p:spTgt spid="34"/>
                        </p:tgtEl>
                      </p:cBhvr>
                    </p:animEffect>
                  </p:childTnLst>
                </p:cTn>
              </p:par>
            </p:tnLst>
          </p:tmpl>
        </p:tmplLst>
      </p:bldP>
      <p:bldP spid="35" grpId="0" build="p">
        <p:tmplLst>
          <p:tmpl lvl="1">
            <p:tnLst>
              <p:par>
                <p:cTn presetID="14" presetClass="entr" presetSubtype="1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randombar(horizontal)">
                      <p:cBhvr>
                        <p:cTn dur="500"/>
                        <p:tgtEl>
                          <p:spTgt spid="35"/>
                        </p:tgtEl>
                      </p:cBhvr>
                    </p:animEffect>
                  </p:childTnLst>
                </p:cTn>
              </p:par>
            </p:tnLst>
          </p:tmpl>
        </p:tmplLst>
      </p:bldP>
      <p:bldP spid="36" grpId="0" animBg="1"/>
      <p:bldP spid="37" grpId="0" build="p">
        <p:tmplLst>
          <p:tmpl lvl="1">
            <p:tnLst>
              <p:par>
                <p:cTn presetID="14" presetClass="entr" presetSubtype="1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on 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406902" y="6241394"/>
            <a:ext cx="10147990" cy="2430498"/>
          </a:xfrm>
        </p:spPr>
        <p:txBody>
          <a:bodyPr anchor="b">
            <a:noAutofit/>
          </a:bodyPr>
          <a:lstStyle>
            <a:lvl1pPr algn="l">
              <a:lnSpc>
                <a:spcPts val="6000"/>
              </a:lnSpc>
              <a:defRPr sz="6000" baseline="0"/>
            </a:lvl1pPr>
          </a:lstStyle>
          <a:p>
            <a:r>
              <a:rPr lang="en-US" altLang="ja-JP" dirty="0" smtClean="0"/>
              <a:t/>
            </a:r>
            <a:br>
              <a:rPr lang="en-US" altLang="ja-JP" dirty="0" smtClean="0"/>
            </a:br>
            <a:r>
              <a:rPr lang="en-US" altLang="ja-JP" dirty="0" smtClean="0"/>
              <a:t>SECTION</a:t>
            </a:r>
            <a:br>
              <a:rPr lang="en-US" altLang="ja-JP" dirty="0" smtClean="0"/>
            </a:br>
            <a:r>
              <a:rPr lang="en-US" altLang="ja-JP" dirty="0" smtClean="0"/>
              <a:t>TITLE HERE</a:t>
            </a:r>
            <a:endParaRPr lang="en-US" dirty="0"/>
          </a:p>
        </p:txBody>
      </p:sp>
      <p:sp>
        <p:nvSpPr>
          <p:cNvPr id="3" name="サブタイトル 2"/>
          <p:cNvSpPr>
            <a:spLocks noGrp="1"/>
          </p:cNvSpPr>
          <p:nvPr>
            <p:ph type="subTitle" idx="1" hasCustomPrompt="1"/>
          </p:nvPr>
        </p:nvSpPr>
        <p:spPr>
          <a:xfrm>
            <a:off x="6430134" y="8527876"/>
            <a:ext cx="10700822" cy="1224136"/>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8" name="正方形/長方形 7"/>
          <p:cNvSpPr/>
          <p:nvPr userDrawn="1"/>
        </p:nvSpPr>
        <p:spPr>
          <a:xfrm rot="18000000">
            <a:off x="-7203466" y="13938122"/>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p:cNvSpPr/>
          <p:nvPr userDrawn="1"/>
        </p:nvSpPr>
        <p:spPr>
          <a:xfrm rot="18000000">
            <a:off x="-8778769" y="13470281"/>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0" name="正方形/長方形 9"/>
          <p:cNvSpPr/>
          <p:nvPr userDrawn="1"/>
        </p:nvSpPr>
        <p:spPr>
          <a:xfrm rot="18000000">
            <a:off x="-8645378" y="11609845"/>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正方形/長方形 10"/>
          <p:cNvSpPr/>
          <p:nvPr userDrawn="1"/>
        </p:nvSpPr>
        <p:spPr>
          <a:xfrm rot="18000000">
            <a:off x="-9911656" y="12282292"/>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テキスト プレースホルダー 22"/>
          <p:cNvSpPr>
            <a:spLocks noGrp="1"/>
          </p:cNvSpPr>
          <p:nvPr>
            <p:ph type="body" sz="quarter" idx="13" hasCustomPrompt="1"/>
          </p:nvPr>
        </p:nvSpPr>
        <p:spPr>
          <a:xfrm rot="18000000">
            <a:off x="1161546" y="8413309"/>
            <a:ext cx="5472608" cy="720080"/>
          </a:xfrm>
        </p:spPr>
        <p:txBody>
          <a:bodyPr anchor="ctr">
            <a:normAutofit/>
          </a:bodyPr>
          <a:lstStyle>
            <a:lvl1pPr algn="r">
              <a:defRPr sz="3600" baseline="0">
                <a:solidFill>
                  <a:schemeClr val="bg1">
                    <a:lumMod val="95000"/>
                  </a:schemeClr>
                </a:solidFill>
                <a:latin typeface="+mn-lt"/>
              </a:defRPr>
            </a:lvl1pPr>
          </a:lstStyle>
          <a:p>
            <a:pPr lvl="0"/>
            <a:r>
              <a:rPr lang="en-US" dirty="0" smtClean="0"/>
              <a:t>SECTION 00</a:t>
            </a:r>
            <a:endParaRPr lang="en-US" dirty="0"/>
          </a:p>
        </p:txBody>
      </p:sp>
    </p:spTree>
    <p:extLst>
      <p:ext uri="{BB962C8B-B14F-4D97-AF65-F5344CB8AC3E}">
        <p14:creationId xmlns:p14="http://schemas.microsoft.com/office/powerpoint/2010/main" val="102778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p:cTn id="3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53" presetClass="entr" presetSubtype="16"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p:cTn dur="500" fill="hold"/>
                        <p:tgtEl>
                          <p:spTgt spid="3"/>
                        </p:tgtEl>
                        <p:attrNameLst>
                          <p:attrName>ppt_w</p:attrName>
                        </p:attrNameLst>
                      </p:cBhvr>
                      <p:tavLst>
                        <p:tav tm="0">
                          <p:val>
                            <p:fltVal val="0"/>
                          </p:val>
                        </p:tav>
                        <p:tav tm="100000">
                          <p:val>
                            <p:strVal val="#ppt_w"/>
                          </p:val>
                        </p:tav>
                      </p:tavLst>
                    </p:anim>
                    <p:anim calcmode="lin" valueType="num">
                      <p:cBhvr>
                        <p:cTn dur="500" fill="hold"/>
                        <p:tgtEl>
                          <p:spTgt spid="3"/>
                        </p:tgtEl>
                        <p:attrNameLst>
                          <p:attrName>ppt_h</p:attrName>
                        </p:attrNameLst>
                      </p:cBhvr>
                      <p:tavLst>
                        <p:tav tm="0">
                          <p:val>
                            <p:fltVal val="0"/>
                          </p:val>
                        </p:tav>
                        <p:tav tm="100000">
                          <p:val>
                            <p:strVal val="#ppt_h"/>
                          </p:val>
                        </p:tav>
                      </p:tavLst>
                    </p:anim>
                    <p:animEffect transition="in" filter="fade">
                      <p:cBhvr>
                        <p:cTn dur="500"/>
                        <p:tgtEl>
                          <p:spTgt spid="3"/>
                        </p:tgtEl>
                      </p:cBhvr>
                    </p:animEffect>
                  </p:childTnLst>
                </p:cTn>
              </p:par>
            </p:tnLst>
          </p:tmpl>
        </p:tmplLst>
      </p:bldP>
      <p:bldP spid="8" grpId="0" animBg="1"/>
      <p:bldP spid="9" grpId="0" animBg="1"/>
      <p:bldP spid="10" grpId="0" animBg="1"/>
      <p:bldP spid="11" grpId="0" animBg="1"/>
      <p:bldP spid="17" grpId="0" build="p">
        <p:tmplLst>
          <p:tmpl lvl="1">
            <p:tnLst>
              <p:par>
                <p:cTn presetID="2" presetClass="entr" presetSubtype="1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No Image - 1 Column">
    <p:spTree>
      <p:nvGrpSpPr>
        <p:cNvPr id="1" name=""/>
        <p:cNvGrpSpPr/>
        <p:nvPr/>
      </p:nvGrpSpPr>
      <p:grpSpPr>
        <a:xfrm>
          <a:off x="0" y="0"/>
          <a:ext cx="0" cy="0"/>
          <a:chOff x="0" y="0"/>
          <a:chExt cx="0" cy="0"/>
        </a:xfrm>
      </p:grpSpPr>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16" name="テキスト プレースホルダー 5"/>
          <p:cNvSpPr>
            <a:spLocks noGrp="1"/>
          </p:cNvSpPr>
          <p:nvPr>
            <p:ph type="body" sz="quarter" idx="15" hasCustomPrompt="1"/>
          </p:nvPr>
        </p:nvSpPr>
        <p:spPr>
          <a:xfrm>
            <a:off x="1255937" y="7168804"/>
            <a:ext cx="6764774" cy="721683"/>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7" name="テキスト プレースホルダー 5"/>
          <p:cNvSpPr>
            <a:spLocks noGrp="1"/>
          </p:cNvSpPr>
          <p:nvPr>
            <p:ph type="body" sz="quarter" idx="16" hasCustomPrompt="1"/>
          </p:nvPr>
        </p:nvSpPr>
        <p:spPr>
          <a:xfrm>
            <a:off x="2476094" y="7807796"/>
            <a:ext cx="9937104" cy="504056"/>
          </a:xfrm>
          <a:solidFill>
            <a:schemeClr val="tx1">
              <a:lumMod val="60000"/>
              <a:lumOff val="40000"/>
            </a:schemeClr>
          </a:solidFill>
        </p:spPr>
        <p:txBody>
          <a:bodyPr anchor="ctr">
            <a:normAutofit/>
          </a:bodyPr>
          <a:lstStyle>
            <a:lvl1pPr algn="l">
              <a:defRPr sz="2400" baseline="0">
                <a:solidFill>
                  <a:schemeClr val="bg1">
                    <a:lumMod val="85000"/>
                  </a:schemeClr>
                </a:solidFill>
                <a:latin typeface="Aleo-Bold" pitchFamily="34" charset="0"/>
              </a:defRPr>
            </a:lvl1pPr>
          </a:lstStyle>
          <a:p>
            <a:pPr lvl="0"/>
            <a:r>
              <a:rPr lang="en-US" dirty="0" smtClean="0"/>
              <a:t>Text Here</a:t>
            </a:r>
            <a:endParaRPr lang="en-US" dirty="0"/>
          </a:p>
        </p:txBody>
      </p:sp>
      <p:sp>
        <p:nvSpPr>
          <p:cNvPr id="18" name="テキスト プレースホルダー 5"/>
          <p:cNvSpPr>
            <a:spLocks noGrp="1"/>
          </p:cNvSpPr>
          <p:nvPr>
            <p:ph type="body" sz="quarter" idx="21" hasCustomPrompt="1"/>
          </p:nvPr>
        </p:nvSpPr>
        <p:spPr>
          <a:xfrm>
            <a:off x="1251956" y="8383861"/>
            <a:ext cx="15265697" cy="1161208"/>
          </a:xfrm>
        </p:spPr>
        <p:txBody>
          <a:bodyPr anchor="t">
            <a:normAutofit/>
          </a:bodyPr>
          <a:lstStyle>
            <a:lvl1pPr algn="l">
              <a:defRPr sz="2000" baseline="0"/>
            </a:lvl1pPr>
          </a:lstStyle>
          <a:p>
            <a:pPr lvl="0"/>
            <a:r>
              <a:rPr lang="en-US" dirty="0" smtClean="0"/>
              <a:t>Text Here</a:t>
            </a:r>
            <a:endParaRPr lang="en-US" dirty="0"/>
          </a:p>
        </p:txBody>
      </p:sp>
    </p:spTree>
    <p:extLst>
      <p:ext uri="{BB962C8B-B14F-4D97-AF65-F5344CB8AC3E}">
        <p14:creationId xmlns:p14="http://schemas.microsoft.com/office/powerpoint/2010/main" val="39483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16">
                                            <p:bg/>
                                          </p:spTgt>
                                        </p:tgtEl>
                                        <p:attrNameLst>
                                          <p:attrName>style.visibility</p:attrName>
                                        </p:attrNameLst>
                                      </p:cBhvr>
                                      <p:to>
                                        <p:strVal val="visible"/>
                                      </p:to>
                                    </p:set>
                                    <p:anim calcmode="lin" valueType="num">
                                      <p:cBhvr additive="base">
                                        <p:cTn id="44"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45" dur="500" fill="hold"/>
                                        <p:tgtEl>
                                          <p:spTgt spid="16">
                                            <p:bg/>
                                          </p:spTgt>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 calcmode="lin" valueType="num">
                                      <p:cBhvr additive="base">
                                        <p:cTn id="4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8" fill="hold" grpId="0" nodeType="afterEffect">
                                  <p:stCondLst>
                                    <p:cond delay="0"/>
                                  </p:stCondLst>
                                  <p:childTnLst>
                                    <p:set>
                                      <p:cBhvr>
                                        <p:cTn id="53" dur="1" fill="hold">
                                          <p:stCondLst>
                                            <p:cond delay="0"/>
                                          </p:stCondLst>
                                        </p:cTn>
                                        <p:tgtEl>
                                          <p:spTgt spid="17">
                                            <p:bg/>
                                          </p:spTgt>
                                        </p:tgtEl>
                                        <p:attrNameLst>
                                          <p:attrName>style.visibility</p:attrName>
                                        </p:attrNameLst>
                                      </p:cBhvr>
                                      <p:to>
                                        <p:strVal val="visible"/>
                                      </p:to>
                                    </p:set>
                                    <p:anim calcmode="lin" valueType="num">
                                      <p:cBhvr additive="base">
                                        <p:cTn id="54"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55" dur="500" fill="hold"/>
                                        <p:tgtEl>
                                          <p:spTgt spid="17">
                                            <p:bg/>
                                          </p:spTgt>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8"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2" presetClass="entr" presetSubtype="2" fill="hold" grpId="0" nodeType="afterEffect">
                                  <p:stCondLst>
                                    <p:cond delay="500"/>
                                  </p:stCondLst>
                                  <p:childTnLst>
                                    <p:set>
                                      <p:cBhvr>
                                        <p:cTn id="63" dur="1" fill="hold">
                                          <p:stCondLst>
                                            <p:cond delay="0"/>
                                          </p:stCondLst>
                                        </p:cTn>
                                        <p:tgtEl>
                                          <p:spTgt spid="18">
                                            <p:txEl>
                                              <p:pRg st="0" end="0"/>
                                            </p:txEl>
                                          </p:spTgt>
                                        </p:tgtEl>
                                        <p:attrNameLst>
                                          <p:attrName>style.visibility</p:attrName>
                                        </p:attrNameLst>
                                      </p:cBhvr>
                                      <p:to>
                                        <p:strVal val="visible"/>
                                      </p:to>
                                    </p:set>
                                    <p:anim calcmode="lin" valueType="num">
                                      <p:cBhvr additive="base">
                                        <p:cTn id="6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5" grpId="0"/>
      <p:bldP spid="19" grpId="0" animBg="1"/>
      <p:bldP spid="20" grpId="0" animBg="1"/>
      <p:bldP spid="21" grpId="0" animBg="1"/>
      <p:bldP spid="4" grpId="0"/>
      <p:bldP spid="16" grpId="0" build="p" animBg="1">
        <p:tmplLst>
          <p:tmpl>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animBg="1">
        <p:tmplLst>
          <p:tmpl>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7879804"/>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22"/>
          <p:cNvSpPr>
            <a:spLocks noGrp="1"/>
          </p:cNvSpPr>
          <p:nvPr>
            <p:ph type="body" sz="quarter" idx="13" hasCustomPrompt="1"/>
          </p:nvPr>
        </p:nvSpPr>
        <p:spPr>
          <a:xfrm>
            <a:off x="2158430" y="8095828"/>
            <a:ext cx="13969552" cy="180020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Tree>
    <p:extLst>
      <p:ext uri="{BB962C8B-B14F-4D97-AF65-F5344CB8AC3E}">
        <p14:creationId xmlns:p14="http://schemas.microsoft.com/office/powerpoint/2010/main" val="133589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5"/>
          <p:cNvSpPr>
            <a:spLocks noGrp="1"/>
          </p:cNvSpPr>
          <p:nvPr>
            <p:ph type="body" sz="quarter" idx="24" hasCustomPrompt="1"/>
          </p:nvPr>
        </p:nvSpPr>
        <p:spPr>
          <a:xfrm>
            <a:off x="502246" y="7807796"/>
            <a:ext cx="14905656" cy="1296144"/>
          </a:xfrm>
        </p:spPr>
        <p:txBody>
          <a:bodyPr anchor="b">
            <a:normAutofit/>
          </a:bodyPr>
          <a:lstStyle>
            <a:lvl1pPr algn="l">
              <a:defRPr sz="6600" baseline="0">
                <a:solidFill>
                  <a:schemeClr val="bg1">
                    <a:lumMod val="95000"/>
                  </a:schemeClr>
                </a:solidFill>
                <a:latin typeface="Aleo-BoldItalic" pitchFamily="34" charset="0"/>
              </a:defRPr>
            </a:lvl1pPr>
          </a:lstStyle>
          <a:p>
            <a:pPr lvl="0"/>
            <a:r>
              <a:rPr lang="en-US" dirty="0" smtClean="0"/>
              <a:t>“Text Here”</a:t>
            </a:r>
            <a:endParaRPr lang="en-US" dirty="0"/>
          </a:p>
        </p:txBody>
      </p:sp>
      <p:sp>
        <p:nvSpPr>
          <p:cNvPr id="20" name="テキスト プレースホルダー 5"/>
          <p:cNvSpPr>
            <a:spLocks noGrp="1"/>
          </p:cNvSpPr>
          <p:nvPr>
            <p:ph type="body" sz="quarter" idx="25" hasCustomPrompt="1"/>
          </p:nvPr>
        </p:nvSpPr>
        <p:spPr>
          <a:xfrm>
            <a:off x="502246" y="8887916"/>
            <a:ext cx="14905656" cy="864096"/>
          </a:xfrm>
        </p:spPr>
        <p:txBody>
          <a:bodyPr anchor="t">
            <a:normAutofit/>
          </a:bodyPr>
          <a:lstStyle>
            <a:lvl1pPr algn="l">
              <a:defRPr sz="4400" baseline="0">
                <a:solidFill>
                  <a:schemeClr val="bg1">
                    <a:lumMod val="95000"/>
                  </a:schemeClr>
                </a:solidFill>
                <a:latin typeface="Aleo-LightItalic"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42415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 2">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8286413"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5" name="テキスト プレースホルダー 5"/>
          <p:cNvSpPr>
            <a:spLocks noGrp="1"/>
          </p:cNvSpPr>
          <p:nvPr>
            <p:ph type="body" sz="quarter" idx="15" hasCustomPrompt="1"/>
          </p:nvPr>
        </p:nvSpPr>
        <p:spPr>
          <a:xfrm rot="18000000">
            <a:off x="-3234737" y="2104724"/>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6" name="テキスト プレースホルダー 5"/>
          <p:cNvSpPr>
            <a:spLocks noGrp="1"/>
          </p:cNvSpPr>
          <p:nvPr>
            <p:ph type="body" sz="quarter" idx="17" hasCustomPrompt="1"/>
          </p:nvPr>
        </p:nvSpPr>
        <p:spPr>
          <a:xfrm rot="18000000">
            <a:off x="-3233714" y="445225"/>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7" name="テキスト プレースホルダー 5"/>
          <p:cNvSpPr>
            <a:spLocks noGrp="1"/>
          </p:cNvSpPr>
          <p:nvPr>
            <p:ph type="body" sz="quarter" idx="18" hasCustomPrompt="1"/>
          </p:nvPr>
        </p:nvSpPr>
        <p:spPr>
          <a:xfrm rot="18000000">
            <a:off x="-4437443" y="794291"/>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8" name="テキスト プレースホルダー 5"/>
          <p:cNvSpPr>
            <a:spLocks noGrp="1"/>
          </p:cNvSpPr>
          <p:nvPr>
            <p:ph type="body" sz="quarter" idx="19" hasCustomPrompt="1"/>
          </p:nvPr>
        </p:nvSpPr>
        <p:spPr>
          <a:xfrm rot="18000000">
            <a:off x="-3886610" y="76831"/>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1" name="テキスト プレースホルダー 5"/>
          <p:cNvSpPr>
            <a:spLocks noGrp="1"/>
          </p:cNvSpPr>
          <p:nvPr>
            <p:ph type="body" sz="quarter" idx="20" hasCustomPrompt="1"/>
          </p:nvPr>
        </p:nvSpPr>
        <p:spPr>
          <a:xfrm rot="18000000">
            <a:off x="14767263" y="980958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2" name="テキスト プレースホルダー 5"/>
          <p:cNvSpPr>
            <a:spLocks noGrp="1"/>
          </p:cNvSpPr>
          <p:nvPr>
            <p:ph type="body" sz="quarter" idx="21" hasCustomPrompt="1"/>
          </p:nvPr>
        </p:nvSpPr>
        <p:spPr>
          <a:xfrm rot="18000000">
            <a:off x="14768286" y="8150081"/>
            <a:ext cx="6764774" cy="266675"/>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3" name="テキスト プレースホルダー 5"/>
          <p:cNvSpPr>
            <a:spLocks noGrp="1"/>
          </p:cNvSpPr>
          <p:nvPr>
            <p:ph type="body" sz="quarter" idx="22" hasCustomPrompt="1"/>
          </p:nvPr>
        </p:nvSpPr>
        <p:spPr>
          <a:xfrm rot="18000000">
            <a:off x="13564557" y="8499147"/>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4" name="テキスト プレースホルダー 5"/>
          <p:cNvSpPr>
            <a:spLocks noGrp="1"/>
          </p:cNvSpPr>
          <p:nvPr>
            <p:ph type="body" sz="quarter" idx="23" hasCustomPrompt="1"/>
          </p:nvPr>
        </p:nvSpPr>
        <p:spPr>
          <a:xfrm rot="18000000">
            <a:off x="14115390" y="7781687"/>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19" name="テキスト プレースホルダー 5"/>
          <p:cNvSpPr>
            <a:spLocks noGrp="1"/>
          </p:cNvSpPr>
          <p:nvPr>
            <p:ph type="body" sz="quarter" idx="24" hasCustomPrompt="1"/>
          </p:nvPr>
        </p:nvSpPr>
        <p:spPr>
          <a:xfrm>
            <a:off x="1654374" y="5359524"/>
            <a:ext cx="14905656" cy="1296144"/>
          </a:xfrm>
        </p:spPr>
        <p:txBody>
          <a:bodyPr anchor="b">
            <a:normAutofit/>
          </a:bodyPr>
          <a:lstStyle>
            <a:lvl1pPr algn="ctr">
              <a:defRPr sz="6600" baseline="0">
                <a:solidFill>
                  <a:schemeClr val="bg1">
                    <a:lumMod val="95000"/>
                  </a:schemeClr>
                </a:solidFill>
                <a:latin typeface="Aleo-BoldItalic" pitchFamily="34" charset="0"/>
              </a:defRPr>
            </a:lvl1pPr>
          </a:lstStyle>
          <a:p>
            <a:pPr lvl="0"/>
            <a:r>
              <a:rPr lang="en-US" dirty="0" smtClean="0"/>
              <a:t>“Text Here”</a:t>
            </a:r>
            <a:endParaRPr lang="en-US" dirty="0"/>
          </a:p>
        </p:txBody>
      </p:sp>
      <p:sp>
        <p:nvSpPr>
          <p:cNvPr id="20" name="テキスト プレースホルダー 5"/>
          <p:cNvSpPr>
            <a:spLocks noGrp="1"/>
          </p:cNvSpPr>
          <p:nvPr>
            <p:ph type="body" sz="quarter" idx="25" hasCustomPrompt="1"/>
          </p:nvPr>
        </p:nvSpPr>
        <p:spPr>
          <a:xfrm>
            <a:off x="1654374" y="6439644"/>
            <a:ext cx="14905656" cy="864096"/>
          </a:xfrm>
        </p:spPr>
        <p:txBody>
          <a:bodyPr anchor="t">
            <a:normAutofit/>
          </a:bodyPr>
          <a:lstStyle>
            <a:lvl1pPr algn="ctr">
              <a:defRPr sz="4400" baseline="0">
                <a:solidFill>
                  <a:schemeClr val="bg1">
                    <a:lumMod val="95000"/>
                  </a:schemeClr>
                </a:solidFill>
                <a:latin typeface="Aleo-LightItalic" pitchFamily="34" charset="0"/>
              </a:defRPr>
            </a:lvl1pPr>
          </a:lstStyle>
          <a:p>
            <a:pPr lvl="0"/>
            <a:r>
              <a:rPr lang="en-US" dirty="0" smtClean="0"/>
              <a:t>Text Here</a:t>
            </a:r>
            <a:endParaRPr lang="en-US" dirty="0"/>
          </a:p>
        </p:txBody>
      </p:sp>
    </p:spTree>
    <p:extLst>
      <p:ext uri="{BB962C8B-B14F-4D97-AF65-F5344CB8AC3E}">
        <p14:creationId xmlns:p14="http://schemas.microsoft.com/office/powerpoint/2010/main" val="13817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3 ">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1" y="0"/>
            <a:ext cx="11375455" cy="10287000"/>
          </a:xfrm>
          <a:effectLst>
            <a:outerShdw blurRad="63500" algn="ctr" rotWithShape="0">
              <a:prstClr val="black">
                <a:alpha val="20000"/>
              </a:prstClr>
            </a:outerShdw>
          </a:effectLst>
        </p:spPr>
        <p:txBody>
          <a:bodyPr/>
          <a:lstStyle>
            <a:lvl1pPr>
              <a:defRPr baseline="0">
                <a:solidFill>
                  <a:schemeClr val="bg1">
                    <a:lumMod val="85000"/>
                  </a:schemeClr>
                </a:solidFill>
              </a:defRPr>
            </a:lvl1pPr>
          </a:lstStyle>
          <a:p>
            <a:r>
              <a:rPr lang="en-US" dirty="0" smtClean="0"/>
              <a:t>Add Image</a:t>
            </a:r>
            <a:endParaRPr lang="en-US" dirty="0"/>
          </a:p>
        </p:txBody>
      </p:sp>
      <p:sp>
        <p:nvSpPr>
          <p:cNvPr id="13" name="テキスト プレースホルダー 5"/>
          <p:cNvSpPr>
            <a:spLocks noGrp="1"/>
          </p:cNvSpPr>
          <p:nvPr>
            <p:ph type="body" sz="quarter" idx="21" hasCustomPrompt="1"/>
          </p:nvPr>
        </p:nvSpPr>
        <p:spPr>
          <a:xfrm>
            <a:off x="11519470" y="462980"/>
            <a:ext cx="6552728" cy="2808312"/>
          </a:xfrm>
        </p:spPr>
        <p:txBody>
          <a:bodyPr anchor="b">
            <a:normAutofit/>
          </a:bodyPr>
          <a:lstStyle>
            <a:lvl1pPr algn="l">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1519470" y="3271292"/>
            <a:ext cx="6552728" cy="1584176"/>
          </a:xfrm>
        </p:spPr>
        <p:txBody>
          <a:bodyPr anchor="t">
            <a:normAutofit/>
          </a:bodyPr>
          <a:lstStyle>
            <a:lvl1pPr algn="l">
              <a:defRPr sz="2800" baseline="0">
                <a:solidFill>
                  <a:schemeClr val="tx1"/>
                </a:solidFill>
                <a:latin typeface="Aleo-LightItalic" pitchFamily="34" charset="0"/>
              </a:defRPr>
            </a:lvl1pPr>
          </a:lstStyle>
          <a:p>
            <a:pPr lvl="0"/>
            <a:r>
              <a:rPr lang="en-US" dirty="0" smtClean="0"/>
              <a:t>Text Here</a:t>
            </a:r>
            <a:endParaRPr lang="en-US" dirty="0"/>
          </a:p>
        </p:txBody>
      </p:sp>
      <p:sp>
        <p:nvSpPr>
          <p:cNvPr id="19" name="テキスト プレースホルダー 5"/>
          <p:cNvSpPr>
            <a:spLocks noGrp="1"/>
          </p:cNvSpPr>
          <p:nvPr>
            <p:ph type="body" sz="quarter" idx="15" hasCustomPrompt="1"/>
          </p:nvPr>
        </p:nvSpPr>
        <p:spPr>
          <a:xfrm rot="18000000">
            <a:off x="7278433" y="10529660"/>
            <a:ext cx="9008864" cy="395875"/>
          </a:xfrm>
          <a:solidFill>
            <a:schemeClr val="accent1"/>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0" name="テキスト プレースホルダー 5"/>
          <p:cNvSpPr>
            <a:spLocks noGrp="1"/>
          </p:cNvSpPr>
          <p:nvPr>
            <p:ph type="body" sz="quarter" idx="17" hasCustomPrompt="1"/>
          </p:nvPr>
        </p:nvSpPr>
        <p:spPr>
          <a:xfrm rot="18000000">
            <a:off x="7271285" y="8165936"/>
            <a:ext cx="6982211" cy="291833"/>
          </a:xfrm>
          <a:solidFill>
            <a:schemeClr val="accent3"/>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5" name="テキスト プレースホルダー 5"/>
          <p:cNvSpPr>
            <a:spLocks noGrp="1"/>
          </p:cNvSpPr>
          <p:nvPr>
            <p:ph type="body" sz="quarter" idx="18" hasCustomPrompt="1"/>
          </p:nvPr>
        </p:nvSpPr>
        <p:spPr>
          <a:xfrm rot="18000000">
            <a:off x="4635565" y="11523483"/>
            <a:ext cx="10144009" cy="1267033"/>
          </a:xfrm>
          <a:solidFill>
            <a:schemeClr val="accent2"/>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
        <p:nvSpPr>
          <p:cNvPr id="26" name="テキスト プレースホルダー 5"/>
          <p:cNvSpPr>
            <a:spLocks noGrp="1"/>
          </p:cNvSpPr>
          <p:nvPr>
            <p:ph type="body" sz="quarter" idx="19" hasCustomPrompt="1"/>
          </p:nvPr>
        </p:nvSpPr>
        <p:spPr>
          <a:xfrm rot="18000000">
            <a:off x="6266517" y="8789800"/>
            <a:ext cx="6764774" cy="588126"/>
          </a:xfrm>
          <a:solidFill>
            <a:schemeClr val="accent4"/>
          </a:solidFill>
        </p:spPr>
        <p:txBody>
          <a:bodyPr anchor="ctr">
            <a:normAutofit/>
          </a:bodyPr>
          <a:lstStyle>
            <a:lvl1pPr algn="l">
              <a:defRPr sz="3200" baseline="0">
                <a:solidFill>
                  <a:schemeClr val="bg1">
                    <a:lumMod val="85000"/>
                  </a:schemeClr>
                </a:solidFill>
                <a:latin typeface="Aleo-Bold" pitchFamily="34" charset="0"/>
              </a:defRPr>
            </a:lvl1pPr>
          </a:lstStyle>
          <a:p>
            <a:pPr lvl="0"/>
            <a:r>
              <a:rPr lang="en-US" dirty="0" smtClean="0"/>
              <a:t> </a:t>
            </a:r>
            <a:endParaRPr lang="en-US" dirty="0"/>
          </a:p>
        </p:txBody>
      </p:sp>
    </p:spTree>
    <p:extLst>
      <p:ext uri="{BB962C8B-B14F-4D97-AF65-F5344CB8AC3E}">
        <p14:creationId xmlns:p14="http://schemas.microsoft.com/office/powerpoint/2010/main" val="1414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 presetClass="entr" presetSubtype="12" fill="hold" grpId="0" nodeType="withEffect">
                                  <p:stCondLst>
                                    <p:cond delay="250"/>
                                  </p:stCondLst>
                                  <p:childTnLst>
                                    <p:set>
                                      <p:cBhvr>
                                        <p:cTn id="9" dur="1" fill="hold">
                                          <p:stCondLst>
                                            <p:cond delay="0"/>
                                          </p:stCondLst>
                                        </p:cTn>
                                        <p:tgtEl>
                                          <p:spTgt spid="26">
                                            <p:bg/>
                                          </p:spTgt>
                                        </p:tgtEl>
                                        <p:attrNameLst>
                                          <p:attrName>style.visibility</p:attrName>
                                        </p:attrNameLst>
                                      </p:cBhvr>
                                      <p:to>
                                        <p:strVal val="visible"/>
                                      </p:to>
                                    </p:set>
                                    <p:anim calcmode="lin" valueType="num">
                                      <p:cBhvr additive="base">
                                        <p:cTn id="10" dur="500" fill="hold"/>
                                        <p:tgtEl>
                                          <p:spTgt spid="26">
                                            <p:bg/>
                                          </p:spTgt>
                                        </p:tgtEl>
                                        <p:attrNameLst>
                                          <p:attrName>ppt_x</p:attrName>
                                        </p:attrNameLst>
                                      </p:cBhvr>
                                      <p:tavLst>
                                        <p:tav tm="0">
                                          <p:val>
                                            <p:strVal val="0-#ppt_w/2"/>
                                          </p:val>
                                        </p:tav>
                                        <p:tav tm="100000">
                                          <p:val>
                                            <p:strVal val="#ppt_x"/>
                                          </p:val>
                                        </p:tav>
                                      </p:tavLst>
                                    </p:anim>
                                    <p:anim calcmode="lin" valueType="num">
                                      <p:cBhvr additive="base">
                                        <p:cTn id="11" dur="500" fill="hold"/>
                                        <p:tgtEl>
                                          <p:spTgt spid="26">
                                            <p:bg/>
                                          </p:spTgt>
                                        </p:tgtEl>
                                        <p:attrNameLst>
                                          <p:attrName>ppt_y</p:attrName>
                                        </p:attrNameLst>
                                      </p:cBhvr>
                                      <p:tavLst>
                                        <p:tav tm="0">
                                          <p:val>
                                            <p:strVal val="1+#ppt_h/2"/>
                                          </p:val>
                                        </p:tav>
                                        <p:tav tm="100000">
                                          <p:val>
                                            <p:strVal val="#ppt_y"/>
                                          </p:val>
                                        </p:tav>
                                      </p:tavLst>
                                    </p:anim>
                                  </p:childTnLst>
                                </p:cTn>
                              </p:par>
                              <p:par>
                                <p:cTn id="12" presetID="2" presetClass="entr" presetSubtype="12" fill="hold" grpId="0" nodeType="withEffect">
                                  <p:stCondLst>
                                    <p:cond delay="250"/>
                                  </p:stCondLst>
                                  <p:childTnLst>
                                    <p:set>
                                      <p:cBhvr>
                                        <p:cTn id="13" dur="1" fill="hold">
                                          <p:stCondLst>
                                            <p:cond delay="0"/>
                                          </p:stCondLst>
                                        </p:cTn>
                                        <p:tgtEl>
                                          <p:spTgt spid="26">
                                            <p:txEl>
                                              <p:pRg st="0" end="0"/>
                                            </p:txEl>
                                          </p:spTgt>
                                        </p:tgtEl>
                                        <p:attrNameLst>
                                          <p:attrName>style.visibility</p:attrName>
                                        </p:attrNameLst>
                                      </p:cBhvr>
                                      <p:to>
                                        <p:strVal val="visible"/>
                                      </p:to>
                                    </p:set>
                                    <p:anim calcmode="lin" valueType="num">
                                      <p:cBhvr additive="base">
                                        <p:cTn id="1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250"/>
                                  </p:stCondLst>
                                  <p:childTnLst>
                                    <p:set>
                                      <p:cBhvr>
                                        <p:cTn id="17" dur="1" fill="hold">
                                          <p:stCondLst>
                                            <p:cond delay="0"/>
                                          </p:stCondLst>
                                        </p:cTn>
                                        <p:tgtEl>
                                          <p:spTgt spid="20">
                                            <p:bg/>
                                          </p:spTgt>
                                        </p:tgtEl>
                                        <p:attrNameLst>
                                          <p:attrName>style.visibility</p:attrName>
                                        </p:attrNameLst>
                                      </p:cBhvr>
                                      <p:to>
                                        <p:strVal val="visible"/>
                                      </p:to>
                                    </p:set>
                                    <p:anim calcmode="lin" valueType="num">
                                      <p:cBhvr additive="base">
                                        <p:cTn id="18" dur="500" fill="hold"/>
                                        <p:tgtEl>
                                          <p:spTgt spid="20">
                                            <p:bg/>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
                                            <p:bg/>
                                          </p:spTgt>
                                        </p:tgtEl>
                                        <p:attrNameLst>
                                          <p:attrName>ppt_y</p:attrName>
                                        </p:attrNameLst>
                                      </p:cBhvr>
                                      <p:tavLst>
                                        <p:tav tm="0">
                                          <p:val>
                                            <p:strVal val="1+#ppt_h/2"/>
                                          </p:val>
                                        </p:tav>
                                        <p:tav tm="100000">
                                          <p:val>
                                            <p:strVal val="#ppt_y"/>
                                          </p:val>
                                        </p:tav>
                                      </p:tavLst>
                                    </p:anim>
                                  </p:childTnLst>
                                </p:cTn>
                              </p:par>
                              <p:par>
                                <p:cTn id="20" presetID="2" presetClass="entr" presetSubtype="12" fill="hold" grpId="0" nodeType="withEffect">
                                  <p:stCondLst>
                                    <p:cond delay="25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12" fill="hold" grpId="0" nodeType="withEffect">
                                  <p:stCondLst>
                                    <p:cond delay="250"/>
                                  </p:stCondLst>
                                  <p:childTnLst>
                                    <p:set>
                                      <p:cBhvr>
                                        <p:cTn id="25" dur="1" fill="hold">
                                          <p:stCondLst>
                                            <p:cond delay="0"/>
                                          </p:stCondLst>
                                        </p:cTn>
                                        <p:tgtEl>
                                          <p:spTgt spid="25">
                                            <p:bg/>
                                          </p:spTgt>
                                        </p:tgtEl>
                                        <p:attrNameLst>
                                          <p:attrName>style.visibility</p:attrName>
                                        </p:attrNameLst>
                                      </p:cBhvr>
                                      <p:to>
                                        <p:strVal val="visible"/>
                                      </p:to>
                                    </p:set>
                                    <p:anim calcmode="lin" valueType="num">
                                      <p:cBhvr additive="base">
                                        <p:cTn id="26" dur="500" fill="hold"/>
                                        <p:tgtEl>
                                          <p:spTgt spid="25">
                                            <p:bg/>
                                          </p:spTgt>
                                        </p:tgtEl>
                                        <p:attrNameLst>
                                          <p:attrName>ppt_x</p:attrName>
                                        </p:attrNameLst>
                                      </p:cBhvr>
                                      <p:tavLst>
                                        <p:tav tm="0">
                                          <p:val>
                                            <p:strVal val="0-#ppt_w/2"/>
                                          </p:val>
                                        </p:tav>
                                        <p:tav tm="100000">
                                          <p:val>
                                            <p:strVal val="#ppt_x"/>
                                          </p:val>
                                        </p:tav>
                                      </p:tavLst>
                                    </p:anim>
                                    <p:anim calcmode="lin" valueType="num">
                                      <p:cBhvr additive="base">
                                        <p:cTn id="27" dur="500" fill="hold"/>
                                        <p:tgtEl>
                                          <p:spTgt spid="25">
                                            <p:bg/>
                                          </p:spTgt>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250"/>
                                  </p:stCondLst>
                                  <p:childTnLst>
                                    <p:set>
                                      <p:cBhvr>
                                        <p:cTn id="29" dur="1" fill="hold">
                                          <p:stCondLst>
                                            <p:cond delay="0"/>
                                          </p:stCondLst>
                                        </p:cTn>
                                        <p:tgtEl>
                                          <p:spTgt spid="25">
                                            <p:txEl>
                                              <p:pRg st="0" end="0"/>
                                            </p:txEl>
                                          </p:spTgt>
                                        </p:tgtEl>
                                        <p:attrNameLst>
                                          <p:attrName>style.visibility</p:attrName>
                                        </p:attrNameLst>
                                      </p:cBhvr>
                                      <p:to>
                                        <p:strVal val="visible"/>
                                      </p:to>
                                    </p:set>
                                    <p:anim calcmode="lin" valueType="num">
                                      <p:cBhvr additive="base">
                                        <p:cTn id="30"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250"/>
                                  </p:stCondLst>
                                  <p:childTnLst>
                                    <p:set>
                                      <p:cBhvr>
                                        <p:cTn id="33" dur="1" fill="hold">
                                          <p:stCondLst>
                                            <p:cond delay="0"/>
                                          </p:stCondLst>
                                        </p:cTn>
                                        <p:tgtEl>
                                          <p:spTgt spid="19">
                                            <p:bg/>
                                          </p:spTgt>
                                        </p:tgtEl>
                                        <p:attrNameLst>
                                          <p:attrName>style.visibility</p:attrName>
                                        </p:attrNameLst>
                                      </p:cBhvr>
                                      <p:to>
                                        <p:strVal val="visible"/>
                                      </p:to>
                                    </p:set>
                                    <p:anim calcmode="lin" valueType="num">
                                      <p:cBhvr additive="base">
                                        <p:cTn id="34" dur="500" fill="hold"/>
                                        <p:tgtEl>
                                          <p:spTgt spid="19">
                                            <p:bg/>
                                          </p:spTgt>
                                        </p:tgtEl>
                                        <p:attrNameLst>
                                          <p:attrName>ppt_x</p:attrName>
                                        </p:attrNameLst>
                                      </p:cBhvr>
                                      <p:tavLst>
                                        <p:tav tm="0">
                                          <p:val>
                                            <p:strVal val="0-#ppt_w/2"/>
                                          </p:val>
                                        </p:tav>
                                        <p:tav tm="100000">
                                          <p:val>
                                            <p:strVal val="#ppt_x"/>
                                          </p:val>
                                        </p:tav>
                                      </p:tavLst>
                                    </p:anim>
                                    <p:anim calcmode="lin" valueType="num">
                                      <p:cBhvr additive="base">
                                        <p:cTn id="35" dur="500" fill="hold"/>
                                        <p:tgtEl>
                                          <p:spTgt spid="19">
                                            <p:bg/>
                                          </p:spTgt>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250"/>
                                  </p:stCondLst>
                                  <p:childTnLst>
                                    <p:set>
                                      <p:cBhvr>
                                        <p:cTn id="37" dur="1" fill="hold">
                                          <p:stCondLst>
                                            <p:cond delay="0"/>
                                          </p:stCondLst>
                                        </p:cTn>
                                        <p:tgtEl>
                                          <p:spTgt spid="19">
                                            <p:txEl>
                                              <p:pRg st="0" end="0"/>
                                            </p:txEl>
                                          </p:spTgt>
                                        </p:tgtEl>
                                        <p:attrNameLst>
                                          <p:attrName>style.visibility</p:attrName>
                                        </p:attrNameLst>
                                      </p:cBhvr>
                                      <p:to>
                                        <p:strVal val="visible"/>
                                      </p:to>
                                    </p:set>
                                    <p:anim calcmode="lin" valueType="num">
                                      <p:cBhvr additive="base">
                                        <p:cTn id="38"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750"/>
                            </p:stCondLst>
                            <p:childTnLst>
                              <p:par>
                                <p:cTn id="41" presetID="42" presetClass="entr" presetSubtype="0" fill="hold" grpId="0"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fade">
                                      <p:cBhvr>
                                        <p:cTn id="43" dur="1000"/>
                                        <p:tgtEl>
                                          <p:spTgt spid="13">
                                            <p:txEl>
                                              <p:pRg st="0" end="0"/>
                                            </p:txEl>
                                          </p:spTgt>
                                        </p:tgtEl>
                                      </p:cBhvr>
                                    </p:animEffect>
                                    <p:anim calcmode="lin" valueType="num">
                                      <p:cBhvr>
                                        <p:cTn id="44"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1000"/>
                                        <p:tgtEl>
                                          <p:spTgt spid="14">
                                            <p:txEl>
                                              <p:pRg st="0" end="0"/>
                                            </p:txEl>
                                          </p:spTgt>
                                        </p:tgtEl>
                                      </p:cBhvr>
                                    </p:animEffect>
                                    <p:anim calcmode="lin" valueType="num">
                                      <p:cBhvr>
                                        <p:cTn id="50"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42"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ppt_x</p:attrName>
                        </p:attrNameLst>
                      </p:cBhvr>
                      <p:tavLst>
                        <p:tav tm="0">
                          <p:val>
                            <p:strVal val="#ppt_x"/>
                          </p:val>
                        </p:tav>
                        <p:tav tm="100000">
                          <p:val>
                            <p:strVal val="#ppt_x"/>
                          </p:val>
                        </p:tav>
                      </p:tavLst>
                    </p:anim>
                    <p:anim calcmode="lin" valueType="num">
                      <p:cBhvr>
                        <p:cTn dur="10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42"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p:val>
                            <p:strVal val="#ppt_x"/>
                          </p:val>
                        </p:tav>
                        <p:tav tm="100000">
                          <p:val>
                            <p:strVal val="#ppt_x"/>
                          </p:val>
                        </p:tav>
                      </p:tavLst>
                    </p:anim>
                    <p:anim calcmode="lin" valueType="num">
                      <p:cBhvr>
                        <p:cTn dur="1000" fill="hold"/>
                        <p:tgtEl>
                          <p:spTgt spid="14"/>
                        </p:tgtEl>
                        <p:attrNameLst>
                          <p:attrName>ppt_y</p:attrName>
                        </p:attrNameLst>
                      </p:cBhvr>
                      <p:tavLst>
                        <p:tav tm="0">
                          <p:val>
                            <p:strVal val="#ppt_y+.1"/>
                          </p:val>
                        </p:tav>
                        <p:tav tm="100000">
                          <p:val>
                            <p:strVal val="#ppt_y"/>
                          </p:val>
                        </p:tav>
                      </p:tavLst>
                    </p:anim>
                  </p:childTnLst>
                </p:cTn>
              </p:par>
            </p:tnLst>
          </p:tmpl>
        </p:tmplLst>
      </p:bldP>
      <p:bldP spid="19" grpId="0" build="p" animBg="1">
        <p:tmplLst>
          <p:tmpl>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animBg="1">
        <p:tmplLst>
          <p:tmpl>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5" grpId="0" build="p" animBg="1">
        <p:tmplLst>
          <p:tmpl>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animBg="1">
        <p:tmplLst>
          <p:tmpl>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1">
            <p:tnLst>
              <p:par>
                <p:cTn presetID="2" presetClass="entr" presetSubtype="12"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3" name="テキスト プレースホルダー 5"/>
          <p:cNvSpPr>
            <a:spLocks noGrp="1"/>
          </p:cNvSpPr>
          <p:nvPr>
            <p:ph type="body" sz="quarter" idx="21" hasCustomPrompt="1"/>
          </p:nvPr>
        </p:nvSpPr>
        <p:spPr>
          <a:xfrm>
            <a:off x="1582366" y="2551212"/>
            <a:ext cx="14905656" cy="2808312"/>
          </a:xfrm>
        </p:spPr>
        <p:txBody>
          <a:bodyPr anchor="b">
            <a:normAutofit/>
          </a:bodyPr>
          <a:lstStyle>
            <a:lvl1pPr algn="ctr">
              <a:defRPr sz="4400" baseline="0">
                <a:solidFill>
                  <a:schemeClr val="tx1"/>
                </a:solidFill>
                <a:latin typeface="Aleo-BoldItalic" pitchFamily="34" charset="0"/>
              </a:defRPr>
            </a:lvl1pPr>
          </a:lstStyle>
          <a:p>
            <a:pPr lvl="0"/>
            <a:r>
              <a:rPr lang="en-US" dirty="0" smtClean="0"/>
              <a:t>“Text Here”</a:t>
            </a:r>
            <a:endParaRPr lang="en-US" dirty="0"/>
          </a:p>
        </p:txBody>
      </p:sp>
      <p:sp>
        <p:nvSpPr>
          <p:cNvPr id="14" name="テキスト プレースホルダー 5"/>
          <p:cNvSpPr>
            <a:spLocks noGrp="1"/>
          </p:cNvSpPr>
          <p:nvPr>
            <p:ph type="body" sz="quarter" idx="24" hasCustomPrompt="1"/>
          </p:nvPr>
        </p:nvSpPr>
        <p:spPr>
          <a:xfrm>
            <a:off x="1582366" y="5503540"/>
            <a:ext cx="14905656" cy="1584176"/>
          </a:xfrm>
        </p:spPr>
        <p:txBody>
          <a:bodyPr anchor="t">
            <a:normAutofit/>
          </a:bodyPr>
          <a:lstStyle>
            <a:lvl1pPr algn="ctr">
              <a:defRPr sz="2800" baseline="0">
                <a:solidFill>
                  <a:schemeClr val="tx1"/>
                </a:solidFill>
                <a:latin typeface="+mn-lt"/>
              </a:defRPr>
            </a:lvl1pPr>
          </a:lstStyle>
          <a:p>
            <a:pPr lvl="0"/>
            <a:r>
              <a:rPr lang="en-US" dirty="0" smtClean="0"/>
              <a:t>Text Here</a:t>
            </a:r>
            <a:endParaRPr lang="en-US" dirty="0"/>
          </a:p>
        </p:txBody>
      </p:sp>
    </p:spTree>
    <p:extLst>
      <p:ext uri="{BB962C8B-B14F-4D97-AF65-F5344CB8AC3E}">
        <p14:creationId xmlns:p14="http://schemas.microsoft.com/office/powerpoint/2010/main" val="33587873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 Horizontal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0678" y="411959"/>
            <a:ext cx="13681520" cy="987125"/>
          </a:xfrm>
        </p:spPr>
        <p:txBody>
          <a:bodyPr>
            <a:noAutofit/>
          </a:bodyPr>
          <a:lstStyle>
            <a:lvl1pPr algn="l">
              <a:defRPr sz="6000"/>
            </a:lvl1pPr>
          </a:lstStyle>
          <a:p>
            <a:r>
              <a:rPr lang="en-US" altLang="ja-JP" dirty="0" smtClean="0"/>
              <a:t>SLIDE TITLE HERE</a:t>
            </a:r>
            <a:endParaRPr lang="en-US" dirty="0"/>
          </a:p>
        </p:txBody>
      </p:sp>
      <p:sp>
        <p:nvSpPr>
          <p:cNvPr id="10" name="正方形/長方形 9"/>
          <p:cNvSpPr/>
          <p:nvPr userDrawn="1"/>
        </p:nvSpPr>
        <p:spPr>
          <a:xfrm rot="18000000">
            <a:off x="-1298811" y="-6545747"/>
            <a:ext cx="18384012" cy="468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正方形/長方形 10"/>
          <p:cNvSpPr/>
          <p:nvPr userDrawn="1"/>
        </p:nvSpPr>
        <p:spPr>
          <a:xfrm rot="18000000">
            <a:off x="-2788563" y="-6668984"/>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正方形/長方形 11"/>
          <p:cNvSpPr/>
          <p:nvPr userDrawn="1"/>
        </p:nvSpPr>
        <p:spPr>
          <a:xfrm rot="18000000">
            <a:off x="-3280136" y="-718424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3" name="正方形/長方形 12"/>
          <p:cNvSpPr/>
          <p:nvPr userDrawn="1"/>
        </p:nvSpPr>
        <p:spPr>
          <a:xfrm rot="18000000">
            <a:off x="-5327463" y="-4998888"/>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スライド番号プレースホルダー 4"/>
          <p:cNvSpPr>
            <a:spLocks noGrp="1"/>
          </p:cNvSpPr>
          <p:nvPr>
            <p:ph type="sldNum" sz="quarter" idx="12"/>
          </p:nvPr>
        </p:nvSpPr>
        <p:spPr>
          <a:xfrm rot="18000000">
            <a:off x="1343689" y="602791"/>
            <a:ext cx="3037075" cy="547688"/>
          </a:xfrm>
          <a:prstGeom prst="rect">
            <a:avLst/>
          </a:prstGeom>
        </p:spPr>
        <p:txBody>
          <a:bodyPr/>
          <a:lstStyle>
            <a:lvl1pPr algn="l">
              <a:defRPr sz="4000">
                <a:solidFill>
                  <a:schemeClr val="bg1">
                    <a:lumMod val="85000"/>
                  </a:schemeClr>
                </a:solidFill>
              </a:defRPr>
            </a:lvl1pPr>
          </a:lstStyle>
          <a:p>
            <a:r>
              <a:rPr lang="en-US" smtClean="0"/>
              <a:t>SLIDE </a:t>
            </a:r>
            <a:fld id="{D97FAD88-CD89-445B-80D2-D1F46C853675}" type="slidenum">
              <a:rPr lang="en-US" smtClean="0"/>
              <a:pPr/>
              <a:t>‹#›</a:t>
            </a:fld>
            <a:endParaRPr lang="en-US" dirty="0"/>
          </a:p>
        </p:txBody>
      </p:sp>
      <p:sp>
        <p:nvSpPr>
          <p:cNvPr id="14" name="サブタイトル 2"/>
          <p:cNvSpPr>
            <a:spLocks noGrp="1"/>
          </p:cNvSpPr>
          <p:nvPr>
            <p:ph type="subTitle" idx="1" hasCustomPrompt="1"/>
          </p:nvPr>
        </p:nvSpPr>
        <p:spPr>
          <a:xfrm>
            <a:off x="4390678" y="1225122"/>
            <a:ext cx="13681520" cy="534002"/>
          </a:xfrm>
        </p:spPr>
        <p:txBody>
          <a:bodyPr>
            <a:noAutofit/>
          </a:bodyPr>
          <a:lstStyle>
            <a:lvl1pPr marL="0" indent="0" algn="l">
              <a:lnSpc>
                <a:spcPts val="3000"/>
              </a:lnSpc>
              <a:buNone/>
              <a:defRPr sz="2800" i="0" baseline="0">
                <a:solidFill>
                  <a:schemeClr val="tx1">
                    <a:tint val="75000"/>
                  </a:schemeClr>
                </a:solidFill>
                <a:latin typeface="Aleo-LightItalic"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5" name="正方形/長方形 14"/>
          <p:cNvSpPr/>
          <p:nvPr userDrawn="1"/>
        </p:nvSpPr>
        <p:spPr>
          <a:xfrm>
            <a:off x="4541024" y="1831132"/>
            <a:ext cx="13531174" cy="144016"/>
          </a:xfrm>
          <a:prstGeom prst="rect">
            <a:avLst/>
          </a:prstGeom>
          <a:blipFill dpi="0" rotWithShape="1">
            <a:blip r:embed="rId2"/>
            <a:srcRect/>
            <a:tile tx="0" ty="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正方形/長方形 18"/>
          <p:cNvSpPr/>
          <p:nvPr userDrawn="1"/>
        </p:nvSpPr>
        <p:spPr>
          <a:xfrm rot="18000000">
            <a:off x="12505102" y="3526945"/>
            <a:ext cx="18362960" cy="1403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0" name="正方形/長方形 19"/>
          <p:cNvSpPr/>
          <p:nvPr userDrawn="1"/>
        </p:nvSpPr>
        <p:spPr>
          <a:xfrm rot="18000000">
            <a:off x="11799353" y="3040893"/>
            <a:ext cx="18384012"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正方形/長方形 20"/>
          <p:cNvSpPr/>
          <p:nvPr userDrawn="1"/>
        </p:nvSpPr>
        <p:spPr>
          <a:xfrm rot="18000000">
            <a:off x="9794217" y="5236255"/>
            <a:ext cx="18339403" cy="617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4" name="フッター プレースホルダー 3"/>
          <p:cNvSpPr>
            <a:spLocks noGrp="1"/>
          </p:cNvSpPr>
          <p:nvPr>
            <p:ph type="ftr" sz="quarter" idx="11"/>
          </p:nvPr>
        </p:nvSpPr>
        <p:spPr>
          <a:xfrm rot="18000000">
            <a:off x="14917674" y="7343482"/>
            <a:ext cx="5790697" cy="547688"/>
          </a:xfrm>
          <a:prstGeom prst="rect">
            <a:avLst/>
          </a:prstGeom>
        </p:spPr>
        <p:txBody>
          <a:bodyPr/>
          <a:lstStyle>
            <a:lvl1pPr algn="l">
              <a:defRPr>
                <a:solidFill>
                  <a:schemeClr val="bg1">
                    <a:lumMod val="95000"/>
                  </a:schemeClr>
                </a:solidFill>
                <a:latin typeface="Aleo-LightItalic" pitchFamily="34" charset="0"/>
              </a:defRPr>
            </a:lvl1pPr>
          </a:lstStyle>
          <a:p>
            <a:r>
              <a:rPr lang="en-US" smtClean="0"/>
              <a:t>The Power of PowerPoint</a:t>
            </a:r>
            <a:endParaRPr lang="en-US" dirty="0"/>
          </a:p>
        </p:txBody>
      </p:sp>
      <p:sp>
        <p:nvSpPr>
          <p:cNvPr id="23" name="テキスト プレースホルダー 22"/>
          <p:cNvSpPr>
            <a:spLocks noGrp="1"/>
          </p:cNvSpPr>
          <p:nvPr>
            <p:ph type="body" sz="quarter" idx="13" hasCustomPrompt="1"/>
          </p:nvPr>
        </p:nvSpPr>
        <p:spPr>
          <a:xfrm>
            <a:off x="2590478" y="6007596"/>
            <a:ext cx="12599218" cy="1080120"/>
          </a:xfrm>
        </p:spPr>
        <p:txBody>
          <a:bodyPr anchor="ctr">
            <a:normAutofit/>
          </a:bodyPr>
          <a:lstStyle>
            <a:lvl1pPr algn="ctr">
              <a:defRPr sz="4400">
                <a:latin typeface="Aleo-BoldItalic" pitchFamily="34" charset="0"/>
              </a:defRPr>
            </a:lvl1pPr>
          </a:lstStyle>
          <a:p>
            <a:pPr lvl="0"/>
            <a:r>
              <a:rPr lang="en-US" dirty="0" smtClean="0"/>
              <a:t>“Text Here”</a:t>
            </a:r>
            <a:endParaRPr lang="en-US" dirty="0"/>
          </a:p>
        </p:txBody>
      </p:sp>
      <p:sp>
        <p:nvSpPr>
          <p:cNvPr id="6" name="テキスト プレースホルダー 5"/>
          <p:cNvSpPr>
            <a:spLocks noGrp="1"/>
          </p:cNvSpPr>
          <p:nvPr>
            <p:ph type="body" sz="quarter" idx="14" hasCustomPrompt="1"/>
          </p:nvPr>
        </p:nvSpPr>
        <p:spPr>
          <a:xfrm>
            <a:off x="2599842" y="7041252"/>
            <a:ext cx="12592036" cy="2782768"/>
          </a:xfrm>
        </p:spPr>
        <p:txBody>
          <a:bodyPr/>
          <a:lstStyle>
            <a:lvl1pPr algn="ctr">
              <a:defRPr baseline="0"/>
            </a:lvl1pPr>
          </a:lstStyle>
          <a:p>
            <a:pPr lvl="0"/>
            <a:r>
              <a:rPr lang="en-US" dirty="0" smtClean="0"/>
              <a:t>Text Here</a:t>
            </a:r>
            <a:endParaRPr lang="en-US" dirty="0"/>
          </a:p>
        </p:txBody>
      </p:sp>
    </p:spTree>
    <p:extLst>
      <p:ext uri="{BB962C8B-B14F-4D97-AF65-F5344CB8AC3E}">
        <p14:creationId xmlns:p14="http://schemas.microsoft.com/office/powerpoint/2010/main" val="28139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fade">
                                      <p:cBhvr>
                                        <p:cTn id="46" dur="500"/>
                                        <p:tgtEl>
                                          <p:spTgt spid="14">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fade">
                                      <p:cBhvr>
                                        <p:cTn id="52" dur="500"/>
                                        <p:tgtEl>
                                          <p:spTgt spid="23">
                                            <p:txEl>
                                              <p:pRg st="0" end="0"/>
                                            </p:txEl>
                                          </p:spTgt>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5" grpId="0"/>
      <p:bldP spid="14" grpId="0" build="p">
        <p:tmplLst>
          <p:tmpl lvl="1">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9" grpId="0" animBg="1"/>
      <p:bldP spid="20" grpId="0" animBg="1"/>
      <p:bldP spid="21" grpId="0" animBg="1"/>
      <p:bldP spid="4" grpId="0"/>
      <p:bldP spid="23" grpId="0" build="p">
        <p:tmplLst>
          <p:tmpl lvl="1">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6" grpId="0" build="p">
        <p:tmplLst>
          <p:tmpl lvl="1">
            <p:tnLst>
              <p:par>
                <p:cTn presetID="10" presetClass="entr" presetSubtype="0" fill="hold" nodeType="withEffect">
                  <p:stCondLst>
                    <p:cond delay="7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image" Target="../media/image1.png"/><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ltLang="ja-JP"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 Here</a:t>
            </a:r>
            <a:endParaRPr lang="ja-JP" altLang="en-US" dirty="0" smtClean="0"/>
          </a:p>
        </p:txBody>
      </p:sp>
    </p:spTree>
    <p:extLst>
      <p:ext uri="{BB962C8B-B14F-4D97-AF65-F5344CB8AC3E}">
        <p14:creationId xmlns:p14="http://schemas.microsoft.com/office/powerpoint/2010/main" val="1165330069"/>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53" r:id="rId3"/>
    <p:sldLayoutId id="2147483661" r:id="rId4"/>
    <p:sldLayoutId id="2147483672" r:id="rId5"/>
    <p:sldLayoutId id="2147483684" r:id="rId6"/>
    <p:sldLayoutId id="2147483674" r:id="rId7"/>
    <p:sldLayoutId id="2147483679" r:id="rId8"/>
    <p:sldLayoutId id="2147483676" r:id="rId9"/>
  </p:sldLayoutIdLst>
  <p:timing>
    <p:tnLst>
      <p:par>
        <p:cTn id="1" dur="indefinite" restart="never" nodeType="tmRoot"/>
      </p:par>
    </p:tn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3">
            <a:lum/>
          </a:blip>
          <a:srcRect/>
          <a:tile tx="0" ty="0" sx="50000" sy="86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6247858" y="9534527"/>
            <a:ext cx="5790697" cy="547688"/>
          </a:xfrm>
          <a:prstGeom prst="rect">
            <a:avLst/>
          </a:prstGeom>
        </p:spPr>
        <p:txBody>
          <a:bodyPr vert="horz" lIns="163275" tIns="81638" rIns="163275" bIns="81638" rtlCol="0" anchor="ctr"/>
          <a:lstStyle>
            <a:lvl1pPr algn="ctr">
              <a:defRPr sz="21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13105263" y="9534527"/>
            <a:ext cx="4266830" cy="547688"/>
          </a:xfrm>
          <a:prstGeom prst="rect">
            <a:avLst/>
          </a:prstGeom>
        </p:spPr>
        <p:txBody>
          <a:bodyPr vert="horz" lIns="163275" tIns="81638" rIns="163275" bIns="81638" rtlCol="0" anchor="ctr"/>
          <a:lstStyle>
            <a:lvl1pPr algn="r">
              <a:defRPr sz="2100">
                <a:solidFill>
                  <a:schemeClr val="tx1">
                    <a:tint val="75000"/>
                  </a:schemeClr>
                </a:solidFill>
              </a:defRPr>
            </a:lvl1pPr>
          </a:lstStyle>
          <a:p>
            <a:fld id="{D97FAD88-CD89-445B-80D2-D1F46C853675}" type="slidenum">
              <a:rPr lang="en-US" smtClean="0"/>
              <a:t>‹#›</a:t>
            </a:fld>
            <a:endParaRPr lang="en-US"/>
          </a:p>
        </p:txBody>
      </p:sp>
    </p:spTree>
    <p:extLst>
      <p:ext uri="{BB962C8B-B14F-4D97-AF65-F5344CB8AC3E}">
        <p14:creationId xmlns:p14="http://schemas.microsoft.com/office/powerpoint/2010/main" val="2859023294"/>
      </p:ext>
    </p:extLst>
  </p:cSld>
  <p:clrMap bg1="lt1" tx1="dk1" bg2="lt2" tx2="dk2" accent1="accent1" accent2="accent2" accent3="accent3" accent4="accent4" accent5="accent5" accent6="accent6" hlink="hlink" folHlink="folHlink"/>
  <p:sldLayoutIdLst>
    <p:sldLayoutId id="2147483664" r:id="rId1"/>
    <p:sldLayoutId id="2147483667" r:id="rId2"/>
    <p:sldLayoutId id="2147483654" r:id="rId3"/>
    <p:sldLayoutId id="2147483655" r:id="rId4"/>
    <p:sldLayoutId id="2147483668" r:id="rId5"/>
    <p:sldLayoutId id="2147483656" r:id="rId6"/>
    <p:sldLayoutId id="2147483658" r:id="rId7"/>
    <p:sldLayoutId id="2147483659" r:id="rId8"/>
    <p:sldLayoutId id="2147483673" r:id="rId9"/>
    <p:sldLayoutId id="2147483677" r:id="rId10"/>
    <p:sldLayoutId id="2147483675" r:id="rId11"/>
    <p:sldLayoutId id="2147483680" r:id="rId12"/>
    <p:sldLayoutId id="2147483678" r:id="rId13"/>
    <p:sldLayoutId id="2147483669" r:id="rId14"/>
    <p:sldLayoutId id="2147483660" r:id="rId15"/>
    <p:sldLayoutId id="2147483663" r:id="rId16"/>
    <p:sldLayoutId id="2147483666" r:id="rId17"/>
    <p:sldLayoutId id="2147483670" r:id="rId18"/>
    <p:sldLayoutId id="2147483682" r:id="rId19"/>
    <p:sldLayoutId id="2147483665" r:id="rId20"/>
    <p:sldLayoutId id="2147483683" r:id="rId21"/>
  </p:sldLayoutIdLst>
  <p:timing>
    <p:tnLst>
      <p:par>
        <p:cTn id="1" dur="indefinite" restart="never" nodeType="tmRoot"/>
      </p:par>
    </p:tnLst>
  </p:timing>
  <p:hf hdr="0" dt="0"/>
  <p:txStyles>
    <p:titleStyle>
      <a:lvl1pPr algn="ctr" defTabSz="1632753"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62486" y="3813742"/>
            <a:ext cx="12961440" cy="1329758"/>
          </a:xfrm>
        </p:spPr>
        <p:txBody>
          <a:bodyPr/>
          <a:lstStyle/>
          <a:p>
            <a:pPr algn="ctr">
              <a:lnSpc>
                <a:spcPct val="100000"/>
              </a:lnSpc>
            </a:pPr>
            <a:r>
              <a:rPr lang="id-ID" b="1" dirty="0" smtClean="0"/>
              <a:t>PEMROGRAMAN WEB 1</a:t>
            </a:r>
            <a:endParaRPr lang="en-US" b="1" dirty="0"/>
          </a:p>
        </p:txBody>
      </p:sp>
      <p:sp>
        <p:nvSpPr>
          <p:cNvPr id="4" name="テキスト プレースホルダー 3"/>
          <p:cNvSpPr>
            <a:spLocks noGrp="1"/>
          </p:cNvSpPr>
          <p:nvPr>
            <p:ph type="body" sz="quarter" idx="13"/>
          </p:nvPr>
        </p:nvSpPr>
        <p:spPr>
          <a:xfrm>
            <a:off x="1078310" y="8959924"/>
            <a:ext cx="5904656" cy="1615108"/>
          </a:xfrm>
        </p:spPr>
        <p:txBody>
          <a:bodyPr>
            <a:noAutofit/>
          </a:bodyPr>
          <a:lstStyle/>
          <a:p>
            <a:pPr algn="ctr"/>
            <a:r>
              <a:rPr lang="id-ID" sz="3600" b="1" dirty="0" smtClean="0"/>
              <a:t>Milasari, S.Pd., M.Pd.</a:t>
            </a:r>
          </a:p>
          <a:p>
            <a:pPr algn="ctr"/>
            <a:r>
              <a:rPr lang="id-ID" sz="3600" b="1" dirty="0" smtClean="0"/>
              <a:t>milasari.mr@gmail.com</a:t>
            </a:r>
            <a:endParaRPr lang="en-US" sz="3600" b="1" dirty="0"/>
          </a:p>
          <a:p>
            <a:pPr algn="ctr"/>
            <a:endParaRPr lang="en-US" sz="3600" b="1" dirty="0"/>
          </a:p>
        </p:txBody>
      </p:sp>
    </p:spTree>
    <p:extLst>
      <p:ext uri="{BB962C8B-B14F-4D97-AF65-F5344CB8AC3E}">
        <p14:creationId xmlns:p14="http://schemas.microsoft.com/office/powerpoint/2010/main" val="467258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Beberapa </a:t>
            </a:r>
            <a:r>
              <a:rPr lang="id-ID" sz="4400" dirty="0" smtClean="0"/>
              <a:t>Contoh </a:t>
            </a:r>
            <a:r>
              <a:rPr lang="id-ID" sz="4400" dirty="0"/>
              <a:t>T</a:t>
            </a:r>
            <a:r>
              <a:rPr lang="id-ID" sz="4400" dirty="0" smtClean="0"/>
              <a:t>ag</a:t>
            </a:r>
            <a:r>
              <a:rPr lang="id-ID" sz="4400" dirty="0"/>
              <a:t>:</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6480720"/>
          </a:xfrm>
          <a:prstGeom prst="rect">
            <a:avLst/>
          </a:prstGeom>
        </p:spPr>
        <p:txBody>
          <a:bodyPr>
            <a:normAutofit/>
          </a:bodyPr>
          <a:lstStyle/>
          <a:p>
            <a:r>
              <a:rPr lang="id-ID" sz="4000" dirty="0"/>
              <a:t>&lt;!DOCTYPE html&gt; — untuk deklarasi </a:t>
            </a:r>
            <a:r>
              <a:rPr lang="id-ID" sz="4000" dirty="0" smtClean="0"/>
              <a:t>tipe </a:t>
            </a:r>
            <a:r>
              <a:rPr lang="id-ID" sz="4000" dirty="0"/>
              <a:t>dokumen;</a:t>
            </a:r>
          </a:p>
          <a:p>
            <a:r>
              <a:rPr lang="id-ID" sz="4000" dirty="0"/>
              <a:t>&lt;html&gt; — tag utama dalam HTML;</a:t>
            </a:r>
          </a:p>
          <a:p>
            <a:r>
              <a:rPr lang="id-ID" sz="4000" dirty="0"/>
              <a:t>&lt;head&gt; — untuk bagian kepala dari dokumen;</a:t>
            </a:r>
          </a:p>
          <a:p>
            <a:r>
              <a:rPr lang="id-ID" sz="4000" dirty="0"/>
              <a:t>&lt;title&gt; — untuk judul web;</a:t>
            </a:r>
          </a:p>
          <a:p>
            <a:r>
              <a:rPr lang="id-ID" sz="4000" dirty="0"/>
              <a:t>&lt;body&gt; — untuk bagian isi dari dokumen.</a:t>
            </a:r>
          </a:p>
          <a:p>
            <a:endParaRPr lang="id-ID" sz="4000" dirty="0"/>
          </a:p>
        </p:txBody>
      </p:sp>
    </p:spTree>
    <p:extLst>
      <p:ext uri="{BB962C8B-B14F-4D97-AF65-F5344CB8AC3E}">
        <p14:creationId xmlns:p14="http://schemas.microsoft.com/office/powerpoint/2010/main" val="694918428"/>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Tag apa </a:t>
            </a:r>
            <a:r>
              <a:rPr lang="id-ID" sz="4400" dirty="0"/>
              <a:t>saja yang bisa ada di dalam </a:t>
            </a:r>
            <a:r>
              <a:rPr lang="id-ID" sz="4400" dirty="0" smtClean="0"/>
              <a:t>head?</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marL="571500" indent="-571500">
              <a:buFont typeface="Arial" pitchFamily="34" charset="0"/>
              <a:buChar char="•"/>
            </a:pPr>
            <a:r>
              <a:rPr lang="id-ID" sz="4000" dirty="0"/>
              <a:t>Judul halaman</a:t>
            </a:r>
          </a:p>
          <a:p>
            <a:r>
              <a:rPr lang="id-ID" sz="4000" dirty="0"/>
              <a:t>	&lt;title&gt;&lt;/title&gt;</a:t>
            </a:r>
          </a:p>
          <a:p>
            <a:pPr marL="571500" indent="-571500">
              <a:buFont typeface="Arial" pitchFamily="34" charset="0"/>
              <a:buChar char="•"/>
            </a:pPr>
            <a:r>
              <a:rPr lang="id-ID" sz="4000" dirty="0"/>
              <a:t>CSS</a:t>
            </a:r>
          </a:p>
          <a:p>
            <a:r>
              <a:rPr lang="id-ID" sz="4000" dirty="0"/>
              <a:t>	&lt;style&gt;&lt;/style&gt;</a:t>
            </a:r>
          </a:p>
          <a:p>
            <a:pPr marL="571500" indent="-571500">
              <a:buFont typeface="Arial" pitchFamily="34" charset="0"/>
              <a:buChar char="•"/>
            </a:pPr>
            <a:r>
              <a:rPr lang="id-ID" sz="4000" dirty="0"/>
              <a:t>Javascript</a:t>
            </a:r>
          </a:p>
          <a:p>
            <a:r>
              <a:rPr lang="id-ID" sz="4000" dirty="0"/>
              <a:t>	&lt;script&gt;&lt;/script&gt;</a:t>
            </a:r>
          </a:p>
          <a:p>
            <a:pPr marL="571500" indent="-571500">
              <a:buFont typeface="Arial" pitchFamily="34" charset="0"/>
              <a:buChar char="•"/>
            </a:pPr>
            <a:r>
              <a:rPr lang="id-ID" sz="4000" dirty="0"/>
              <a:t>Metadata</a:t>
            </a:r>
          </a:p>
          <a:p>
            <a:r>
              <a:rPr lang="id-ID" sz="4000" dirty="0"/>
              <a:t>	&lt;meta&gt;&lt;/meta&gt;</a:t>
            </a:r>
          </a:p>
        </p:txBody>
      </p:sp>
    </p:spTree>
    <p:extLst>
      <p:ext uri="{BB962C8B-B14F-4D97-AF65-F5344CB8AC3E}">
        <p14:creationId xmlns:p14="http://schemas.microsoft.com/office/powerpoint/2010/main" val="1846560079"/>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Tag apa </a:t>
            </a:r>
            <a:r>
              <a:rPr lang="id-ID" sz="4400" dirty="0"/>
              <a:t>saja yang bisa ada di dalam </a:t>
            </a:r>
            <a:r>
              <a:rPr lang="id-ID" sz="4400" dirty="0" smtClean="0"/>
              <a:t>body?</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marL="571500" indent="-571500">
              <a:buFont typeface="Arial" pitchFamily="34" charset="0"/>
              <a:buChar char="•"/>
            </a:pPr>
            <a:r>
              <a:rPr lang="id-ID" sz="3600" dirty="0"/>
              <a:t>Teks</a:t>
            </a:r>
          </a:p>
          <a:p>
            <a:r>
              <a:rPr lang="id-ID" sz="3600" dirty="0"/>
              <a:t>	&lt;h1&gt;, &lt;h2&gt;, &lt;h3&gt;, &lt;h4&gt;, &lt;h5&gt;, &lt;h6&gt;, &lt;p&gt;, ...</a:t>
            </a:r>
          </a:p>
          <a:p>
            <a:pPr marL="571500" indent="-571500">
              <a:buFont typeface="Arial" pitchFamily="34" charset="0"/>
              <a:buChar char="•"/>
            </a:pPr>
            <a:r>
              <a:rPr lang="id-ID" sz="3600" dirty="0"/>
              <a:t>Pendukung teks</a:t>
            </a:r>
          </a:p>
          <a:p>
            <a:r>
              <a:rPr lang="id-ID" sz="3600" dirty="0"/>
              <a:t>	&lt;br&gt;, &lt;hr&gt;, &lt;em&gt;, &lt;strong&gt;, ...</a:t>
            </a:r>
          </a:p>
          <a:p>
            <a:pPr marL="571500" indent="-571500">
              <a:buFont typeface="Arial" pitchFamily="34" charset="0"/>
              <a:buChar char="•"/>
            </a:pPr>
            <a:r>
              <a:rPr lang="id-ID" sz="3600" dirty="0"/>
              <a:t>Gambar</a:t>
            </a:r>
          </a:p>
          <a:p>
            <a:r>
              <a:rPr lang="id-ID" sz="3600" dirty="0"/>
              <a:t>	&lt;img&gt;</a:t>
            </a:r>
          </a:p>
          <a:p>
            <a:pPr marL="571500" indent="-571500">
              <a:buFont typeface="Arial" pitchFamily="34" charset="0"/>
              <a:buChar char="•"/>
            </a:pPr>
            <a:r>
              <a:rPr lang="id-ID" sz="3600" dirty="0"/>
              <a:t>Hyperlink</a:t>
            </a:r>
          </a:p>
          <a:p>
            <a:r>
              <a:rPr lang="id-ID" sz="3600" dirty="0"/>
              <a:t>	&lt;a&gt;</a:t>
            </a:r>
          </a:p>
          <a:p>
            <a:pPr marL="571500" indent="-571500">
              <a:buFont typeface="Arial" pitchFamily="34" charset="0"/>
              <a:buChar char="•"/>
            </a:pPr>
            <a:r>
              <a:rPr lang="id-ID" sz="3600" dirty="0"/>
              <a:t>List (bullets &amp; numbering)</a:t>
            </a:r>
          </a:p>
          <a:p>
            <a:pPr marL="457200" lvl="1" indent="0">
              <a:buNone/>
            </a:pPr>
            <a:r>
              <a:rPr lang="id-ID" sz="3600" dirty="0"/>
              <a:t>	&lt;ol&gt;, &lt;ul&gt;, &lt;li</a:t>
            </a:r>
            <a:r>
              <a:rPr lang="id-ID" sz="3600" dirty="0" smtClean="0"/>
              <a:t>&gt;</a:t>
            </a:r>
            <a:endParaRPr lang="id-ID" sz="3600" dirty="0"/>
          </a:p>
        </p:txBody>
      </p:sp>
    </p:spTree>
    <p:extLst>
      <p:ext uri="{BB962C8B-B14F-4D97-AF65-F5344CB8AC3E}">
        <p14:creationId xmlns:p14="http://schemas.microsoft.com/office/powerpoint/2010/main" val="2807335901"/>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lnSpcReduction="10000"/>
          </a:bodyPr>
          <a:lstStyle/>
          <a:p>
            <a:pPr marL="571500" indent="-571500">
              <a:buFont typeface="Arial" pitchFamily="34" charset="0"/>
              <a:buChar char="•"/>
            </a:pPr>
            <a:r>
              <a:rPr lang="id-ID" sz="4000" dirty="0"/>
              <a:t>Tabel</a:t>
            </a:r>
          </a:p>
          <a:p>
            <a:r>
              <a:rPr lang="id-ID" sz="4000" dirty="0"/>
              <a:t>	&lt;table&gt;, ....</a:t>
            </a:r>
          </a:p>
          <a:p>
            <a:pPr marL="571500" indent="-571500">
              <a:buFont typeface="Arial" pitchFamily="34" charset="0"/>
              <a:buChar char="•"/>
            </a:pPr>
            <a:r>
              <a:rPr lang="id-ID" sz="4000" dirty="0"/>
              <a:t>Form</a:t>
            </a:r>
          </a:p>
          <a:p>
            <a:r>
              <a:rPr lang="id-ID" sz="4000" dirty="0"/>
              <a:t>	&lt;form&gt;, &lt;input&gt;, &lt;select&gt;, ..... </a:t>
            </a:r>
          </a:p>
          <a:p>
            <a:pPr marL="571500" indent="-571500">
              <a:buFont typeface="Arial" pitchFamily="34" charset="0"/>
              <a:buChar char="•"/>
            </a:pPr>
            <a:r>
              <a:rPr lang="id-ID" sz="4000" dirty="0"/>
              <a:t>Script</a:t>
            </a:r>
          </a:p>
          <a:p>
            <a:r>
              <a:rPr lang="id-ID" sz="4000" dirty="0"/>
              <a:t>	&lt;script&gt;</a:t>
            </a:r>
          </a:p>
          <a:p>
            <a:pPr marL="571500" indent="-571500">
              <a:buFont typeface="Arial" pitchFamily="34" charset="0"/>
              <a:buChar char="•"/>
            </a:pPr>
            <a:r>
              <a:rPr lang="id-ID" sz="4000" dirty="0"/>
              <a:t>Object</a:t>
            </a:r>
          </a:p>
          <a:p>
            <a:r>
              <a:rPr lang="id-ID" sz="4000" dirty="0"/>
              <a:t>	&lt;object&gt;</a:t>
            </a:r>
          </a:p>
          <a:p>
            <a:pPr marL="571500" indent="-571500">
              <a:buFont typeface="Arial" pitchFamily="34" charset="0"/>
              <a:buChar char="•"/>
            </a:pPr>
            <a:r>
              <a:rPr lang="id-ID" sz="4000" dirty="0"/>
              <a:t>Komentar</a:t>
            </a:r>
          </a:p>
          <a:p>
            <a:r>
              <a:rPr lang="id-ID" sz="4000" dirty="0"/>
              <a:t>	&lt;!-- komentar --&gt;</a:t>
            </a:r>
          </a:p>
          <a:p>
            <a:endParaRPr lang="id-ID" sz="4000" dirty="0"/>
          </a:p>
        </p:txBody>
      </p:sp>
    </p:spTree>
    <p:extLst>
      <p:ext uri="{BB962C8B-B14F-4D97-AF65-F5344CB8AC3E}">
        <p14:creationId xmlns:p14="http://schemas.microsoft.com/office/powerpoint/2010/main" val="611156735"/>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プレースホルダー 9"/>
          <p:cNvSpPr txBox="1">
            <a:spLocks/>
          </p:cNvSpPr>
          <p:nvPr/>
        </p:nvSpPr>
        <p:spPr>
          <a:xfrm>
            <a:off x="1042560" y="1010333"/>
            <a:ext cx="7236550" cy="1159709"/>
          </a:xfrm>
          <a:prstGeom prst="rect">
            <a:avLst/>
          </a:prstGeom>
          <a:solidFill>
            <a:schemeClr val="accent4"/>
          </a:solidFill>
        </p:spPr>
        <p:txBody>
          <a:bodyPr vert="horz" lIns="163275" tIns="81638" rIns="163275" bIns="81638" rtlCol="0" anchor="ctr">
            <a:normAutofit/>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lang="id-ID" sz="4000" dirty="0" smtClean="0">
                <a:solidFill>
                  <a:schemeClr val="tx1"/>
                </a:solidFill>
              </a:rPr>
              <a:t>Elemen</a:t>
            </a:r>
            <a:endParaRPr lang="en-US" sz="4000" dirty="0">
              <a:solidFill>
                <a:schemeClr val="tx1"/>
              </a:solidFill>
            </a:endParaRPr>
          </a:p>
        </p:txBody>
      </p:sp>
      <p:sp>
        <p:nvSpPr>
          <p:cNvPr id="43" name="テキスト プレースホルダー 9"/>
          <p:cNvSpPr txBox="1">
            <a:spLocks/>
          </p:cNvSpPr>
          <p:nvPr/>
        </p:nvSpPr>
        <p:spPr>
          <a:xfrm rot="19368369">
            <a:off x="-1575945" y="1435108"/>
            <a:ext cx="5976664" cy="172763"/>
          </a:xfrm>
          <a:prstGeom prst="rect">
            <a:avLst/>
          </a:prstGeom>
          <a:solidFill>
            <a:schemeClr val="accent1"/>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44" name="テキスト プレースホルダー 9"/>
          <p:cNvSpPr txBox="1">
            <a:spLocks/>
          </p:cNvSpPr>
          <p:nvPr/>
        </p:nvSpPr>
        <p:spPr>
          <a:xfrm rot="19908639">
            <a:off x="-1333958" y="1120210"/>
            <a:ext cx="5976664" cy="172763"/>
          </a:xfrm>
          <a:prstGeom prst="rect">
            <a:avLst/>
          </a:prstGeom>
          <a:solidFill>
            <a:schemeClr val="accent3">
              <a:lumMod val="75000"/>
            </a:schemeClr>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27" name="テキスト プレースホルダー 10"/>
          <p:cNvSpPr>
            <a:spLocks noGrp="1"/>
          </p:cNvSpPr>
          <p:nvPr>
            <p:ph type="body" sz="quarter" idx="4294967295"/>
          </p:nvPr>
        </p:nvSpPr>
        <p:spPr>
          <a:xfrm>
            <a:off x="7415014" y="2767236"/>
            <a:ext cx="9145016" cy="6768752"/>
          </a:xfrm>
          <a:prstGeom prst="rect">
            <a:avLst/>
          </a:prstGeom>
        </p:spPr>
        <p:txBody>
          <a:bodyPr>
            <a:normAutofit/>
          </a:bodyPr>
          <a:lstStyle/>
          <a:p>
            <a:pPr algn="just"/>
            <a:r>
              <a:rPr lang="id-ID" sz="4000" dirty="0" smtClean="0"/>
              <a:t>        Elemen </a:t>
            </a:r>
            <a:r>
              <a:rPr lang="id-ID" sz="4000" dirty="0"/>
              <a:t>pada HTML merupakan isi atau objek yang berada pada tag. maksudnya, isi yang ada diantara tag pembuka dan tag penutup di sebut dengan elemen </a:t>
            </a:r>
            <a:r>
              <a:rPr lang="id-ID" sz="4000" dirty="0" smtClean="0"/>
              <a:t>misalkan:</a:t>
            </a:r>
            <a:endParaRPr lang="id-ID" sz="4000" dirty="0"/>
          </a:p>
        </p:txBody>
      </p:sp>
    </p:spTree>
    <p:extLst>
      <p:ext uri="{BB962C8B-B14F-4D97-AF65-F5344CB8AC3E}">
        <p14:creationId xmlns:p14="http://schemas.microsoft.com/office/powerpoint/2010/main" val="3203806634"/>
      </p:ext>
    </p:extLst>
  </p:cSld>
  <p:clrMapOvr>
    <a:masterClrMapping/>
  </p:clrMapOvr>
  <p:transition spd="slow" advTm="208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elemen </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r>
              <a:rPr lang="en-US" sz="4000" dirty="0"/>
              <a:t>&lt;!DOCTYPE html&gt;</a:t>
            </a:r>
          </a:p>
          <a:p>
            <a:r>
              <a:rPr lang="en-US" sz="4000" dirty="0"/>
              <a:t>&lt;html&gt;</a:t>
            </a:r>
          </a:p>
          <a:p>
            <a:r>
              <a:rPr lang="en-US" sz="4000" dirty="0"/>
              <a:t>&lt;head&gt;</a:t>
            </a:r>
          </a:p>
          <a:p>
            <a:r>
              <a:rPr lang="id-ID" sz="4000" dirty="0"/>
              <a:t>	</a:t>
            </a:r>
            <a:r>
              <a:rPr lang="en-US" sz="4000" dirty="0"/>
              <a:t>&lt;title&gt;&lt;/title&gt;</a:t>
            </a:r>
          </a:p>
          <a:p>
            <a:r>
              <a:rPr lang="en-US" sz="4000" dirty="0"/>
              <a:t>&lt;/head&gt;</a:t>
            </a:r>
          </a:p>
          <a:p>
            <a:r>
              <a:rPr lang="en-US" sz="4000" dirty="0"/>
              <a:t>&lt;body&gt;</a:t>
            </a:r>
          </a:p>
          <a:p>
            <a:r>
              <a:rPr lang="id-ID" sz="4000" dirty="0"/>
              <a:t>	</a:t>
            </a:r>
            <a:r>
              <a:rPr lang="en-US" sz="4000" dirty="0">
                <a:solidFill>
                  <a:srgbClr val="FF0000"/>
                </a:solidFill>
              </a:rPr>
              <a:t>&lt;strong&gt;</a:t>
            </a:r>
            <a:r>
              <a:rPr lang="id-ID" sz="4000" dirty="0">
                <a:solidFill>
                  <a:srgbClr val="FF0000"/>
                </a:solidFill>
              </a:rPr>
              <a:t> </a:t>
            </a:r>
            <a:r>
              <a:rPr lang="en-US" sz="4000" dirty="0">
                <a:solidFill>
                  <a:srgbClr val="FF0000"/>
                </a:solidFill>
              </a:rPr>
              <a:t>&lt;h2&gt;</a:t>
            </a:r>
            <a:r>
              <a:rPr lang="id-ID" sz="4000" dirty="0">
                <a:solidFill>
                  <a:srgbClr val="FF0000"/>
                </a:solidFill>
              </a:rPr>
              <a:t> </a:t>
            </a:r>
            <a:r>
              <a:rPr lang="en-US" sz="4000" dirty="0" err="1">
                <a:solidFill>
                  <a:srgbClr val="FF0000"/>
                </a:solidFill>
              </a:rPr>
              <a:t>Pengenalan</a:t>
            </a:r>
            <a:r>
              <a:rPr lang="en-US" sz="4000" dirty="0">
                <a:solidFill>
                  <a:srgbClr val="FF0000"/>
                </a:solidFill>
              </a:rPr>
              <a:t> </a:t>
            </a:r>
            <a:r>
              <a:rPr lang="en-US" sz="4000" dirty="0" err="1">
                <a:solidFill>
                  <a:srgbClr val="FF0000"/>
                </a:solidFill>
              </a:rPr>
              <a:t>atribu</a:t>
            </a:r>
            <a:r>
              <a:rPr lang="id-ID" sz="4000" dirty="0">
                <a:solidFill>
                  <a:srgbClr val="FF0000"/>
                </a:solidFill>
              </a:rPr>
              <a:t>t </a:t>
            </a:r>
            <a:r>
              <a:rPr lang="en-US" sz="4000" dirty="0">
                <a:solidFill>
                  <a:srgbClr val="FF0000"/>
                </a:solidFill>
              </a:rPr>
              <a:t>HTML</a:t>
            </a:r>
            <a:r>
              <a:rPr lang="id-ID" sz="4000" dirty="0">
                <a:solidFill>
                  <a:srgbClr val="FF0000"/>
                </a:solidFill>
              </a:rPr>
              <a:t> </a:t>
            </a:r>
            <a:r>
              <a:rPr lang="en-US" sz="4000" dirty="0">
                <a:solidFill>
                  <a:srgbClr val="FF0000"/>
                </a:solidFill>
              </a:rPr>
              <a:t>&lt;/h2&gt;&lt;/strong&gt;</a:t>
            </a:r>
          </a:p>
          <a:p>
            <a:r>
              <a:rPr lang="en-US" sz="4000" dirty="0"/>
              <a:t>&lt;/body&gt;</a:t>
            </a:r>
          </a:p>
          <a:p>
            <a:r>
              <a:rPr lang="en-US" sz="4000" dirty="0"/>
              <a:t>&lt;/html&gt;</a:t>
            </a:r>
            <a:endParaRPr lang="id-ID" sz="4000" dirty="0"/>
          </a:p>
          <a:p>
            <a:endParaRPr lang="id-ID" sz="4000" dirty="0"/>
          </a:p>
        </p:txBody>
      </p:sp>
    </p:spTree>
    <p:extLst>
      <p:ext uri="{BB962C8B-B14F-4D97-AF65-F5344CB8AC3E}">
        <p14:creationId xmlns:p14="http://schemas.microsoft.com/office/powerpoint/2010/main" val="409763240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プレースホルダー 9"/>
          <p:cNvSpPr txBox="1">
            <a:spLocks/>
          </p:cNvSpPr>
          <p:nvPr/>
        </p:nvSpPr>
        <p:spPr>
          <a:xfrm>
            <a:off x="1042560" y="1010333"/>
            <a:ext cx="7236550" cy="1159709"/>
          </a:xfrm>
          <a:prstGeom prst="rect">
            <a:avLst/>
          </a:prstGeom>
          <a:solidFill>
            <a:schemeClr val="accent4"/>
          </a:solidFill>
        </p:spPr>
        <p:txBody>
          <a:bodyPr vert="horz" lIns="163275" tIns="81638" rIns="163275" bIns="81638" rtlCol="0" anchor="ctr">
            <a:normAutofit/>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lang="id-ID" sz="4000" dirty="0" smtClean="0">
                <a:solidFill>
                  <a:schemeClr val="tx1"/>
                </a:solidFill>
              </a:rPr>
              <a:t>Atribut</a:t>
            </a:r>
            <a:endParaRPr lang="en-US" sz="4000" dirty="0">
              <a:solidFill>
                <a:schemeClr val="tx1"/>
              </a:solidFill>
            </a:endParaRPr>
          </a:p>
        </p:txBody>
      </p:sp>
      <p:sp>
        <p:nvSpPr>
          <p:cNvPr id="43" name="テキスト プレースホルダー 9"/>
          <p:cNvSpPr txBox="1">
            <a:spLocks/>
          </p:cNvSpPr>
          <p:nvPr/>
        </p:nvSpPr>
        <p:spPr>
          <a:xfrm rot="19368369">
            <a:off x="-1575945" y="1435108"/>
            <a:ext cx="5976664" cy="172763"/>
          </a:xfrm>
          <a:prstGeom prst="rect">
            <a:avLst/>
          </a:prstGeom>
          <a:solidFill>
            <a:schemeClr val="accent1"/>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44" name="テキスト プレースホルダー 9"/>
          <p:cNvSpPr txBox="1">
            <a:spLocks/>
          </p:cNvSpPr>
          <p:nvPr/>
        </p:nvSpPr>
        <p:spPr>
          <a:xfrm rot="19908639">
            <a:off x="-1333958" y="1120210"/>
            <a:ext cx="5976664" cy="172763"/>
          </a:xfrm>
          <a:prstGeom prst="rect">
            <a:avLst/>
          </a:prstGeom>
          <a:solidFill>
            <a:schemeClr val="accent3">
              <a:lumMod val="75000"/>
            </a:schemeClr>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27" name="テキスト プレースホルダー 10"/>
          <p:cNvSpPr>
            <a:spLocks noGrp="1"/>
          </p:cNvSpPr>
          <p:nvPr>
            <p:ph type="body" sz="quarter" idx="4294967295"/>
          </p:nvPr>
        </p:nvSpPr>
        <p:spPr>
          <a:xfrm>
            <a:off x="7415014" y="2479204"/>
            <a:ext cx="9361040" cy="7344816"/>
          </a:xfrm>
          <a:prstGeom prst="rect">
            <a:avLst/>
          </a:prstGeom>
        </p:spPr>
        <p:txBody>
          <a:bodyPr>
            <a:noAutofit/>
          </a:bodyPr>
          <a:lstStyle/>
          <a:p>
            <a:pPr algn="just"/>
            <a:r>
              <a:rPr lang="id-ID" sz="3500" dirty="0"/>
              <a:t> </a:t>
            </a:r>
            <a:r>
              <a:rPr lang="id-ID" sz="3500" dirty="0" smtClean="0"/>
              <a:t>       Atribut </a:t>
            </a:r>
            <a:r>
              <a:rPr lang="id-ID" sz="3500" dirty="0"/>
              <a:t>merupakan informasi tambahan yang digunakan di dalam tag pembuka. Informasi ini bisa berupa instruksi untuk memberikan efek warna, ketebalan, dll. Atribut </a:t>
            </a:r>
            <a:r>
              <a:rPr lang="id-ID" sz="3500" dirty="0" smtClean="0"/>
              <a:t>biasanya </a:t>
            </a:r>
            <a:r>
              <a:rPr lang="id-ID" sz="3500" dirty="0"/>
              <a:t>memiliki 2 bagian yaitu nama dan nilai, dapat ditulis dengan </a:t>
            </a:r>
            <a:r>
              <a:rPr lang="id-ID" sz="3500" dirty="0" smtClean="0"/>
              <a:t>(name</a:t>
            </a:r>
            <a:r>
              <a:rPr lang="id-ID" sz="3500" dirty="0"/>
              <a:t>=”value</a:t>
            </a:r>
            <a:r>
              <a:rPr lang="id-ID" sz="3500" dirty="0" smtClean="0"/>
              <a:t>”). </a:t>
            </a:r>
            <a:r>
              <a:rPr lang="id-ID" sz="3500" dirty="0"/>
              <a:t>penulisan nilai/value diapit oleh dua tanda kutip (bisa digunakan kutip satu atau kutip </a:t>
            </a:r>
            <a:r>
              <a:rPr lang="id-ID" sz="3500" dirty="0" smtClean="0"/>
              <a:t>dua).</a:t>
            </a:r>
          </a:p>
          <a:p>
            <a:pPr algn="just"/>
            <a:r>
              <a:rPr lang="id-ID" sz="3500" dirty="0"/>
              <a:t> </a:t>
            </a:r>
            <a:r>
              <a:rPr lang="id-ID" sz="3500" dirty="0" smtClean="0"/>
              <a:t>      Penulisan </a:t>
            </a:r>
            <a:r>
              <a:rPr lang="id-ID" sz="3500" dirty="0"/>
              <a:t>atribut pada HTML diawali dengan penulisan tag, </a:t>
            </a:r>
            <a:r>
              <a:rPr lang="id-ID" sz="3500" dirty="0" smtClean="0"/>
              <a:t>di dalam </a:t>
            </a:r>
            <a:r>
              <a:rPr lang="id-ID" sz="3500" dirty="0"/>
              <a:t>tag berikan atribut dan </a:t>
            </a:r>
            <a:r>
              <a:rPr lang="id-ID" sz="3500" dirty="0" smtClean="0"/>
              <a:t>elemen </a:t>
            </a:r>
            <a:r>
              <a:rPr lang="id-ID" sz="3500" dirty="0"/>
              <a:t>dari tag itu sendiri berikut contoh penulisan atribut pada HTML :</a:t>
            </a:r>
          </a:p>
        </p:txBody>
      </p:sp>
    </p:spTree>
    <p:extLst>
      <p:ext uri="{BB962C8B-B14F-4D97-AF65-F5344CB8AC3E}">
        <p14:creationId xmlns:p14="http://schemas.microsoft.com/office/powerpoint/2010/main" val="4042571710"/>
      </p:ext>
    </p:extLst>
  </p:cSld>
  <p:clrMapOvr>
    <a:masterClrMapping/>
  </p:clrMapOvr>
  <p:transition spd="slow" advTm="208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Atribut</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r>
              <a:rPr lang="en-US" sz="4000" dirty="0"/>
              <a:t>&lt;body&gt;</a:t>
            </a:r>
          </a:p>
          <a:p>
            <a:pPr algn="just"/>
            <a:r>
              <a:rPr lang="id-ID" sz="4000" dirty="0"/>
              <a:t>	</a:t>
            </a:r>
            <a:r>
              <a:rPr lang="en-US" sz="4000" dirty="0"/>
              <a:t>&lt;h2 </a:t>
            </a:r>
            <a:r>
              <a:rPr lang="en-US" sz="4000" dirty="0">
                <a:solidFill>
                  <a:srgbClr val="FF0000"/>
                </a:solidFill>
              </a:rPr>
              <a:t>align</a:t>
            </a:r>
            <a:r>
              <a:rPr lang="en-US" sz="4000" dirty="0"/>
              <a:t>="</a:t>
            </a:r>
            <a:r>
              <a:rPr lang="en-US" sz="4000" dirty="0">
                <a:solidFill>
                  <a:srgbClr val="FF0000"/>
                </a:solidFill>
              </a:rPr>
              <a:t>center</a:t>
            </a:r>
            <a:r>
              <a:rPr lang="en-US" sz="4000" dirty="0" smtClean="0"/>
              <a:t>"&gt;</a:t>
            </a:r>
            <a:r>
              <a:rPr lang="id-ID" sz="4000" dirty="0" smtClean="0"/>
              <a:t> </a:t>
            </a:r>
            <a:r>
              <a:rPr lang="en-US" sz="4000" dirty="0" err="1" smtClean="0"/>
              <a:t>Pengenalan</a:t>
            </a:r>
            <a:r>
              <a:rPr lang="en-US" sz="4000" dirty="0" smtClean="0"/>
              <a:t> </a:t>
            </a:r>
            <a:r>
              <a:rPr lang="en-US" sz="4000" dirty="0" err="1" smtClean="0"/>
              <a:t>atribut</a:t>
            </a:r>
            <a:r>
              <a:rPr lang="id-ID" sz="4000" dirty="0" smtClean="0"/>
              <a:t> </a:t>
            </a:r>
            <a:r>
              <a:rPr lang="en-US" sz="4000" dirty="0" smtClean="0"/>
              <a:t>HTML</a:t>
            </a:r>
            <a:r>
              <a:rPr lang="id-ID" sz="4000" dirty="0" smtClean="0"/>
              <a:t> 	</a:t>
            </a:r>
            <a:r>
              <a:rPr lang="en-US" sz="4000" dirty="0" smtClean="0"/>
              <a:t>&lt;/</a:t>
            </a:r>
            <a:r>
              <a:rPr lang="en-US" sz="4000" dirty="0"/>
              <a:t>h2&gt;</a:t>
            </a:r>
          </a:p>
          <a:p>
            <a:r>
              <a:rPr lang="en-US" sz="4000" dirty="0"/>
              <a:t>&lt;/body&gt;</a:t>
            </a:r>
            <a:endParaRPr lang="id-ID" sz="4000" dirty="0"/>
          </a:p>
          <a:p>
            <a:endParaRPr lang="id-ID" sz="4000" dirty="0"/>
          </a:p>
          <a:p>
            <a:r>
              <a:rPr lang="id-ID" sz="4000" dirty="0"/>
              <a:t>Perhatikan pada </a:t>
            </a:r>
            <a:r>
              <a:rPr lang="id-ID" sz="4000" dirty="0" smtClean="0"/>
              <a:t>script </a:t>
            </a:r>
            <a:r>
              <a:rPr lang="id-ID" sz="4000" dirty="0"/>
              <a:t>di atas : </a:t>
            </a:r>
          </a:p>
          <a:p>
            <a:r>
              <a:rPr lang="id-ID" sz="4000" b="1" dirty="0"/>
              <a:t>&lt;h2&gt; </a:t>
            </a:r>
            <a:r>
              <a:rPr lang="id-ID" sz="4000" dirty="0"/>
              <a:t>adalah tag heading 2</a:t>
            </a:r>
          </a:p>
          <a:p>
            <a:r>
              <a:rPr lang="id-ID" sz="4000" b="1" dirty="0"/>
              <a:t>align</a:t>
            </a:r>
            <a:r>
              <a:rPr lang="id-ID" sz="4000" dirty="0"/>
              <a:t> adalah nama dari </a:t>
            </a:r>
            <a:r>
              <a:rPr lang="id-ID" sz="4000" b="1" dirty="0"/>
              <a:t>atribut </a:t>
            </a:r>
          </a:p>
          <a:p>
            <a:r>
              <a:rPr lang="id-ID" sz="4000" b="1" dirty="0"/>
              <a:t>center</a:t>
            </a:r>
            <a:r>
              <a:rPr lang="id-ID" sz="4000" dirty="0"/>
              <a:t> adalah </a:t>
            </a:r>
            <a:r>
              <a:rPr lang="id-ID" sz="4000" b="1" dirty="0"/>
              <a:t>nilai/value</a:t>
            </a:r>
            <a:r>
              <a:rPr lang="id-ID" sz="4000" dirty="0"/>
              <a:t> dari </a:t>
            </a:r>
            <a:r>
              <a:rPr lang="id-ID" sz="4000" b="1" dirty="0"/>
              <a:t>atribut </a:t>
            </a:r>
          </a:p>
          <a:p>
            <a:r>
              <a:rPr lang="id-ID" sz="4000" dirty="0"/>
              <a:t>“Pengenalan atribut HTML” adalah </a:t>
            </a:r>
            <a:r>
              <a:rPr lang="id-ID" sz="4000" b="1" dirty="0" smtClean="0"/>
              <a:t>elemen</a:t>
            </a:r>
            <a:r>
              <a:rPr lang="id-ID" sz="4000" dirty="0" smtClean="0"/>
              <a:t> </a:t>
            </a:r>
            <a:r>
              <a:rPr lang="id-ID" sz="4000" dirty="0"/>
              <a:t>dari tag </a:t>
            </a:r>
            <a:r>
              <a:rPr lang="id-ID" sz="4000" b="1" dirty="0" smtClean="0"/>
              <a:t>h2</a:t>
            </a:r>
            <a:endParaRPr lang="id-ID" sz="4000" b="1" dirty="0"/>
          </a:p>
        </p:txBody>
      </p:sp>
    </p:spTree>
    <p:extLst>
      <p:ext uri="{BB962C8B-B14F-4D97-AF65-F5344CB8AC3E}">
        <p14:creationId xmlns:p14="http://schemas.microsoft.com/office/powerpoint/2010/main" val="3576007031"/>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プレースホルダー 9"/>
          <p:cNvSpPr txBox="1">
            <a:spLocks/>
          </p:cNvSpPr>
          <p:nvPr/>
        </p:nvSpPr>
        <p:spPr>
          <a:xfrm>
            <a:off x="1042560" y="1010333"/>
            <a:ext cx="7236550" cy="1159709"/>
          </a:xfrm>
          <a:prstGeom prst="rect">
            <a:avLst/>
          </a:prstGeom>
          <a:solidFill>
            <a:schemeClr val="accent4"/>
          </a:solidFill>
        </p:spPr>
        <p:txBody>
          <a:bodyPr vert="horz" lIns="163275" tIns="81638" rIns="163275" bIns="81638" rtlCol="0" anchor="ctr">
            <a:normAutofit/>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lang="id-ID" sz="4000" dirty="0">
                <a:solidFill>
                  <a:schemeClr val="tx1"/>
                </a:solidFill>
              </a:rPr>
              <a:t>Heading </a:t>
            </a:r>
            <a:r>
              <a:rPr lang="id-ID" sz="4000" dirty="0" smtClean="0">
                <a:solidFill>
                  <a:schemeClr val="tx1"/>
                </a:solidFill>
              </a:rPr>
              <a:t>Pada </a:t>
            </a:r>
            <a:r>
              <a:rPr lang="id-ID" sz="4000" dirty="0">
                <a:solidFill>
                  <a:schemeClr val="tx1"/>
                </a:solidFill>
              </a:rPr>
              <a:t>HTML</a:t>
            </a:r>
            <a:endParaRPr lang="en-US" sz="4000" dirty="0">
              <a:solidFill>
                <a:schemeClr val="tx1"/>
              </a:solidFill>
            </a:endParaRPr>
          </a:p>
        </p:txBody>
      </p:sp>
      <p:sp>
        <p:nvSpPr>
          <p:cNvPr id="43" name="テキスト プレースホルダー 9"/>
          <p:cNvSpPr txBox="1">
            <a:spLocks/>
          </p:cNvSpPr>
          <p:nvPr/>
        </p:nvSpPr>
        <p:spPr>
          <a:xfrm rot="19368369">
            <a:off x="-1575945" y="1435108"/>
            <a:ext cx="5976664" cy="172763"/>
          </a:xfrm>
          <a:prstGeom prst="rect">
            <a:avLst/>
          </a:prstGeom>
          <a:solidFill>
            <a:schemeClr val="accent1"/>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44" name="テキスト プレースホルダー 9"/>
          <p:cNvSpPr txBox="1">
            <a:spLocks/>
          </p:cNvSpPr>
          <p:nvPr/>
        </p:nvSpPr>
        <p:spPr>
          <a:xfrm rot="19908639">
            <a:off x="-1333958" y="1120210"/>
            <a:ext cx="5976664" cy="172763"/>
          </a:xfrm>
          <a:prstGeom prst="rect">
            <a:avLst/>
          </a:prstGeom>
          <a:solidFill>
            <a:schemeClr val="accent3">
              <a:lumMod val="75000"/>
            </a:schemeClr>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27" name="テキスト プレースホルダー 10"/>
          <p:cNvSpPr>
            <a:spLocks noGrp="1"/>
          </p:cNvSpPr>
          <p:nvPr>
            <p:ph type="body" sz="quarter" idx="4294967295"/>
          </p:nvPr>
        </p:nvSpPr>
        <p:spPr>
          <a:xfrm>
            <a:off x="7415014" y="2767236"/>
            <a:ext cx="9361040" cy="6768752"/>
          </a:xfrm>
          <a:prstGeom prst="rect">
            <a:avLst/>
          </a:prstGeom>
        </p:spPr>
        <p:txBody>
          <a:bodyPr>
            <a:noAutofit/>
          </a:bodyPr>
          <a:lstStyle/>
          <a:p>
            <a:pPr algn="just"/>
            <a:r>
              <a:rPr lang="id-ID" sz="4000" dirty="0"/>
              <a:t> </a:t>
            </a:r>
            <a:r>
              <a:rPr lang="id-ID" sz="4000" dirty="0" smtClean="0"/>
              <a:t>       </a:t>
            </a:r>
            <a:r>
              <a:rPr lang="id-ID" sz="4000" smtClean="0"/>
              <a:t>Heading merupakan </a:t>
            </a:r>
            <a:r>
              <a:rPr lang="id-ID" sz="4000" dirty="0"/>
              <a:t>tag HTML yang berfungsi untuk menunjukkan bagian penting pada halaman web. </a:t>
            </a:r>
            <a:r>
              <a:rPr lang="id-ID" sz="4000" dirty="0" smtClean="0"/>
              <a:t>elemen </a:t>
            </a:r>
            <a:r>
              <a:rPr lang="id-ID" sz="4000" dirty="0"/>
              <a:t>tag heading ini memiliki 6 tingkatan yang berurutan </a:t>
            </a:r>
            <a:r>
              <a:rPr lang="id-ID" sz="4000" dirty="0" smtClean="0"/>
              <a:t>yaitu &lt;h1</a:t>
            </a:r>
            <a:r>
              <a:rPr lang="id-ID" sz="4000" dirty="0"/>
              <a:t>&gt;,&lt;h2&gt;,&lt;h3&gt;,&lt;h4&gt;,&lt;h5&gt;,&lt;h6&gt; yang bisa digunakan untuk menambah ke struktur halaman web. perbedaan masing-masing heading yaitu besar hingga kecil teks.</a:t>
            </a:r>
          </a:p>
        </p:txBody>
      </p:sp>
    </p:spTree>
    <p:extLst>
      <p:ext uri="{BB962C8B-B14F-4D97-AF65-F5344CB8AC3E}">
        <p14:creationId xmlns:p14="http://schemas.microsoft.com/office/powerpoint/2010/main" val="1913324136"/>
      </p:ext>
    </p:extLst>
  </p:cSld>
  <p:clrMapOvr>
    <a:masterClrMapping/>
  </p:clrMapOvr>
  <p:transition spd="slow" advTm="208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Heading</a:t>
            </a:r>
            <a:endParaRPr lang="en-US" sz="4400" dirty="0"/>
          </a:p>
        </p:txBody>
      </p:sp>
      <p:sp>
        <p:nvSpPr>
          <p:cNvPr id="23" name="テキスト プレースホルダー 10"/>
          <p:cNvSpPr>
            <a:spLocks noGrp="1"/>
          </p:cNvSpPr>
          <p:nvPr>
            <p:ph type="body" sz="quarter" idx="4294967295"/>
          </p:nvPr>
        </p:nvSpPr>
        <p:spPr>
          <a:xfrm>
            <a:off x="3022527" y="2263180"/>
            <a:ext cx="12673408" cy="7488832"/>
          </a:xfrm>
          <a:prstGeom prst="rect">
            <a:avLst/>
          </a:prstGeom>
        </p:spPr>
        <p:txBody>
          <a:bodyPr>
            <a:normAutofit fontScale="92500" lnSpcReduction="10000"/>
          </a:bodyPr>
          <a:lstStyle/>
          <a:p>
            <a:r>
              <a:rPr lang="id-ID" dirty="0"/>
              <a:t>&lt;!DOCTYPE html&gt;</a:t>
            </a:r>
          </a:p>
          <a:p>
            <a:r>
              <a:rPr lang="id-ID" dirty="0"/>
              <a:t>&lt;html&gt;</a:t>
            </a:r>
          </a:p>
          <a:p>
            <a:r>
              <a:rPr lang="id-ID" dirty="0"/>
              <a:t>&lt;head&gt;</a:t>
            </a:r>
          </a:p>
          <a:p>
            <a:r>
              <a:rPr lang="id-ID" dirty="0"/>
              <a:t>	&lt;title&gt;&lt;/title&gt;</a:t>
            </a:r>
          </a:p>
          <a:p>
            <a:r>
              <a:rPr lang="id-ID" dirty="0"/>
              <a:t>&lt;/head&gt;</a:t>
            </a:r>
          </a:p>
          <a:p>
            <a:r>
              <a:rPr lang="id-ID" dirty="0"/>
              <a:t>&lt;body&gt;</a:t>
            </a:r>
          </a:p>
          <a:p>
            <a:pPr marL="400050" lvl="1" indent="0">
              <a:buNone/>
            </a:pPr>
            <a:r>
              <a:rPr lang="id-ID" sz="3200" dirty="0">
                <a:solidFill>
                  <a:srgbClr val="FF0000"/>
                </a:solidFill>
              </a:rPr>
              <a:t>&lt;h1&gt;ini adalah heading 1&lt;/h1&gt;</a:t>
            </a:r>
          </a:p>
          <a:p>
            <a:pPr marL="400050" lvl="1" indent="0">
              <a:buNone/>
            </a:pPr>
            <a:r>
              <a:rPr lang="id-ID" sz="3200" dirty="0">
                <a:solidFill>
                  <a:srgbClr val="FF0000"/>
                </a:solidFill>
              </a:rPr>
              <a:t>&lt;h2&gt;ini adalah heading 2&lt;/h2&gt;</a:t>
            </a:r>
          </a:p>
          <a:p>
            <a:pPr marL="400050" lvl="1" indent="0">
              <a:buNone/>
            </a:pPr>
            <a:r>
              <a:rPr lang="id-ID" sz="3200" dirty="0">
                <a:solidFill>
                  <a:srgbClr val="FF0000"/>
                </a:solidFill>
              </a:rPr>
              <a:t>&lt;h3&gt;ini adalah heading 3&lt;/h3&gt;</a:t>
            </a:r>
          </a:p>
          <a:p>
            <a:pPr marL="400050" lvl="1" indent="0">
              <a:buNone/>
            </a:pPr>
            <a:r>
              <a:rPr lang="id-ID" sz="3200" dirty="0">
                <a:solidFill>
                  <a:srgbClr val="FF0000"/>
                </a:solidFill>
              </a:rPr>
              <a:t>&lt;h4&gt;ini adalah heading 4&lt;/h4&gt;</a:t>
            </a:r>
          </a:p>
          <a:p>
            <a:pPr marL="400050" lvl="1" indent="0">
              <a:buNone/>
            </a:pPr>
            <a:r>
              <a:rPr lang="id-ID" sz="3200" dirty="0">
                <a:solidFill>
                  <a:srgbClr val="FF0000"/>
                </a:solidFill>
              </a:rPr>
              <a:t>&lt;h5&gt;ini adalah heading 5&lt;/h5&gt;</a:t>
            </a:r>
          </a:p>
          <a:p>
            <a:pPr marL="400050" lvl="1" indent="0">
              <a:buNone/>
            </a:pPr>
            <a:r>
              <a:rPr lang="id-ID" sz="3200" dirty="0">
                <a:solidFill>
                  <a:srgbClr val="FF0000"/>
                </a:solidFill>
              </a:rPr>
              <a:t>&lt;h6&gt;ini adalah heading 6&lt;/h6&gt;</a:t>
            </a:r>
          </a:p>
          <a:p>
            <a:r>
              <a:rPr lang="id-ID" dirty="0"/>
              <a:t>&lt;/body&gt;</a:t>
            </a:r>
          </a:p>
          <a:p>
            <a:r>
              <a:rPr lang="id-ID" dirty="0"/>
              <a:t>&lt;/html</a:t>
            </a:r>
            <a:r>
              <a:rPr lang="id-ID" dirty="0" smtClean="0"/>
              <a:t>&gt;</a:t>
            </a:r>
            <a:endParaRPr lang="id-ID" dirty="0"/>
          </a:p>
        </p:txBody>
      </p:sp>
    </p:spTree>
    <p:extLst>
      <p:ext uri="{BB962C8B-B14F-4D97-AF65-F5344CB8AC3E}">
        <p14:creationId xmlns:p14="http://schemas.microsoft.com/office/powerpoint/2010/main" val="1716115510"/>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4390678" y="627983"/>
            <a:ext cx="13681520" cy="987125"/>
          </a:xfrm>
        </p:spPr>
        <p:txBody>
          <a:bodyPr/>
          <a:lstStyle/>
          <a:p>
            <a:r>
              <a:rPr lang="id-ID" sz="5400" dirty="0" smtClean="0"/>
              <a:t>Pemrograman Web</a:t>
            </a:r>
            <a:endParaRPr lang="en-US" sz="5400" dirty="0">
              <a:solidFill>
                <a:schemeClr val="accent1"/>
              </a:solidFill>
            </a:endParaRPr>
          </a:p>
        </p:txBody>
      </p:sp>
      <p:sp>
        <p:nvSpPr>
          <p:cNvPr id="10" name="テキスト プレースホルダー 9"/>
          <p:cNvSpPr>
            <a:spLocks noGrp="1"/>
          </p:cNvSpPr>
          <p:nvPr>
            <p:ph type="body" sz="quarter" idx="15"/>
          </p:nvPr>
        </p:nvSpPr>
        <p:spPr/>
        <p:txBody>
          <a:bodyPr>
            <a:normAutofit/>
          </a:bodyPr>
          <a:lstStyle/>
          <a:p>
            <a:r>
              <a:rPr lang="id-ID" dirty="0">
                <a:solidFill>
                  <a:schemeClr val="tx1"/>
                </a:solidFill>
              </a:rPr>
              <a:t>Apa itu pemrograman web</a:t>
            </a:r>
            <a:r>
              <a:rPr lang="id-ID" dirty="0" smtClean="0">
                <a:solidFill>
                  <a:schemeClr val="tx1"/>
                </a:solidFill>
              </a:rPr>
              <a:t>???</a:t>
            </a:r>
            <a:endParaRPr lang="id-ID" dirty="0">
              <a:solidFill>
                <a:schemeClr val="tx1"/>
              </a:solidFill>
            </a:endParaRPr>
          </a:p>
        </p:txBody>
      </p:sp>
      <p:sp>
        <p:nvSpPr>
          <p:cNvPr id="15" name="Text Placeholder 14"/>
          <p:cNvSpPr>
            <a:spLocks noGrp="1"/>
          </p:cNvSpPr>
          <p:nvPr>
            <p:ph type="body" sz="quarter" idx="14"/>
          </p:nvPr>
        </p:nvSpPr>
        <p:spPr/>
        <p:txBody>
          <a:bodyPr/>
          <a:lstStyle/>
          <a:p>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12" name="テキスト プレースホルダー 10"/>
          <p:cNvSpPr txBox="1">
            <a:spLocks/>
          </p:cNvSpPr>
          <p:nvPr/>
        </p:nvSpPr>
        <p:spPr>
          <a:xfrm>
            <a:off x="7991078" y="3703340"/>
            <a:ext cx="9145016" cy="4752528"/>
          </a:xfrm>
          <a:prstGeom prst="rect">
            <a:avLst/>
          </a:prstGeom>
        </p:spPr>
        <p:txBody>
          <a:bodyPr vert="horz" lIns="163275" tIns="81638" rIns="163275" bIns="81638" rtlCol="0">
            <a:normAutofit/>
          </a:bodyPr>
          <a:lstStyle>
            <a:lvl1pPr marL="0" indent="0" algn="l" defTabSz="1632753" rtl="0" eaLnBrk="1" latinLnBrk="0" hangingPunct="1">
              <a:spcBef>
                <a:spcPct val="20000"/>
              </a:spcBef>
              <a:buFontTx/>
              <a:buNone/>
              <a:defRPr sz="3200" kern="1200" baseline="0">
                <a:solidFill>
                  <a:schemeClr val="tx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endParaRPr lang="id-ID" dirty="0" smtClean="0"/>
          </a:p>
          <a:p>
            <a:pPr algn="just"/>
            <a:r>
              <a:rPr lang="id-ID" dirty="0"/>
              <a:t>	Pemrograman web adalah pembuatan web  program dengan menggunakan bahasa skrip yang akan menghasilkan sebuah web yang dapat diakses pada web browser. </a:t>
            </a:r>
          </a:p>
        </p:txBody>
      </p:sp>
    </p:spTree>
    <p:extLst>
      <p:ext uri="{BB962C8B-B14F-4D97-AF65-F5344CB8AC3E}">
        <p14:creationId xmlns:p14="http://schemas.microsoft.com/office/powerpoint/2010/main" val="3078776323"/>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Paragraf </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lnSpcReduction="10000"/>
          </a:bodyPr>
          <a:lstStyle/>
          <a:p>
            <a:pPr algn="just"/>
            <a:r>
              <a:rPr lang="id-ID" sz="4000" dirty="0" smtClean="0"/>
              <a:t>      </a:t>
            </a:r>
            <a:r>
              <a:rPr lang="id-ID" sz="4000" dirty="0"/>
              <a:t>P</a:t>
            </a:r>
            <a:r>
              <a:rPr lang="fi-FI" sz="4000" dirty="0" smtClean="0"/>
              <a:t>aragraf </a:t>
            </a:r>
            <a:r>
              <a:rPr lang="fi-FI" sz="4000" dirty="0"/>
              <a:t>disini merupakan suatu tag</a:t>
            </a:r>
            <a:r>
              <a:rPr lang="id-ID" sz="4000" dirty="0"/>
              <a:t> untuk membuat penulisan dalam bentuk paragraf.</a:t>
            </a:r>
          </a:p>
          <a:p>
            <a:pPr algn="just"/>
            <a:endParaRPr lang="id-ID" sz="4000" dirty="0"/>
          </a:p>
          <a:p>
            <a:pPr marL="571500" indent="-571500" algn="just">
              <a:buFont typeface="Arial" pitchFamily="34" charset="0"/>
              <a:buChar char="•"/>
            </a:pPr>
            <a:r>
              <a:rPr lang="id-ID" sz="4000" dirty="0"/>
              <a:t>Membuat paragraf rata kiri menggunakan &lt;p align=”left”&gt; .. isi paragraph &lt;/p&gt;</a:t>
            </a:r>
          </a:p>
          <a:p>
            <a:pPr marL="571500" indent="-571500" algn="just">
              <a:buFont typeface="Arial" pitchFamily="34" charset="0"/>
              <a:buChar char="•"/>
            </a:pPr>
            <a:r>
              <a:rPr lang="id-ID" sz="4000" dirty="0"/>
              <a:t>Membuat paragraf rata kanan menggunakan &lt;p align=”right”&gt; .. isi paragraph &lt;/p&gt;</a:t>
            </a:r>
          </a:p>
          <a:p>
            <a:pPr marL="571500" indent="-571500" algn="just">
              <a:buFont typeface="Arial" pitchFamily="34" charset="0"/>
              <a:buChar char="•"/>
            </a:pPr>
            <a:r>
              <a:rPr lang="id-ID" sz="4000" dirty="0"/>
              <a:t>Membuat paragraf rata tengah menggunakan &lt;p align=”center”&gt; .. isi paragraph &lt;/p&gt;</a:t>
            </a:r>
          </a:p>
          <a:p>
            <a:pPr marL="571500" indent="-571500" algn="just">
              <a:buFont typeface="Arial" pitchFamily="34" charset="0"/>
              <a:buChar char="•"/>
            </a:pPr>
            <a:r>
              <a:rPr lang="id-ID" sz="4000" dirty="0"/>
              <a:t>Membuat paragraf rata kiri kanan menggunaan &lt;p align=”justify”&gt; .. isi paragraph &lt;/p&gt;</a:t>
            </a:r>
          </a:p>
          <a:p>
            <a:endParaRPr lang="id-ID" sz="4000" dirty="0"/>
          </a:p>
        </p:txBody>
      </p:sp>
    </p:spTree>
    <p:extLst>
      <p:ext uri="{BB962C8B-B14F-4D97-AF65-F5344CB8AC3E}">
        <p14:creationId xmlns:p14="http://schemas.microsoft.com/office/powerpoint/2010/main" val="1958156915"/>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Skrip</a:t>
            </a:r>
            <a:endParaRPr lang="en-US" sz="4400" dirty="0"/>
          </a:p>
        </p:txBody>
      </p:sp>
      <p:sp>
        <p:nvSpPr>
          <p:cNvPr id="23" name="テキスト プレースホルダー 10"/>
          <p:cNvSpPr>
            <a:spLocks noGrp="1"/>
          </p:cNvSpPr>
          <p:nvPr>
            <p:ph type="body" sz="quarter" idx="4294967295"/>
          </p:nvPr>
        </p:nvSpPr>
        <p:spPr>
          <a:xfrm>
            <a:off x="3022527" y="2119164"/>
            <a:ext cx="12673408" cy="7632848"/>
          </a:xfrm>
          <a:prstGeom prst="rect">
            <a:avLst/>
          </a:prstGeom>
        </p:spPr>
        <p:txBody>
          <a:bodyPr>
            <a:normAutofit fontScale="77500" lnSpcReduction="20000"/>
          </a:bodyPr>
          <a:lstStyle/>
          <a:p>
            <a:pPr algn="just"/>
            <a:r>
              <a:rPr lang="id-ID" sz="4100" dirty="0"/>
              <a:t>&lt;!DOCTYPE html&gt;</a:t>
            </a:r>
          </a:p>
          <a:p>
            <a:pPr algn="just"/>
            <a:r>
              <a:rPr lang="id-ID" sz="4100" dirty="0"/>
              <a:t>&lt;html&gt;</a:t>
            </a:r>
          </a:p>
          <a:p>
            <a:pPr algn="just"/>
            <a:r>
              <a:rPr lang="id-ID" sz="4100" dirty="0"/>
              <a:t>&lt;head&gt;</a:t>
            </a:r>
          </a:p>
          <a:p>
            <a:pPr algn="just"/>
            <a:r>
              <a:rPr lang="id-ID" sz="4100" dirty="0"/>
              <a:t>	&lt;</a:t>
            </a:r>
            <a:r>
              <a:rPr lang="id-ID" sz="4100" dirty="0" smtClean="0"/>
              <a:t>title&gt;Belajar Membuat Paragraf</a:t>
            </a:r>
            <a:r>
              <a:rPr lang="id-ID" sz="4100" dirty="0"/>
              <a:t>&lt;/title&gt;</a:t>
            </a:r>
          </a:p>
          <a:p>
            <a:pPr algn="just"/>
            <a:r>
              <a:rPr lang="id-ID" sz="4100" dirty="0"/>
              <a:t>&lt;/head&gt;</a:t>
            </a:r>
          </a:p>
          <a:p>
            <a:pPr algn="just"/>
            <a:r>
              <a:rPr lang="id-ID" sz="4100" dirty="0"/>
              <a:t>&lt;body&gt;</a:t>
            </a:r>
          </a:p>
          <a:p>
            <a:pPr algn="just"/>
            <a:r>
              <a:rPr lang="id-ID" sz="4100" dirty="0"/>
              <a:t>	</a:t>
            </a:r>
            <a:r>
              <a:rPr lang="id-ID" sz="4100" dirty="0">
                <a:solidFill>
                  <a:srgbClr val="FF0000"/>
                </a:solidFill>
              </a:rPr>
              <a:t>&lt;p align="left"&gt;1. ini merupakan penulisan paragraf rata kiri dalam dokument HTML&lt;/p&gt;</a:t>
            </a:r>
          </a:p>
          <a:p>
            <a:pPr algn="just"/>
            <a:r>
              <a:rPr lang="id-ID" sz="4100" dirty="0">
                <a:solidFill>
                  <a:srgbClr val="FF0000"/>
                </a:solidFill>
              </a:rPr>
              <a:t>	&lt;p align="right"&gt;2. ini merupakan penulisan paragraf rata kanan dalam dokument HTML&lt;/p&gt;</a:t>
            </a:r>
          </a:p>
          <a:p>
            <a:pPr algn="just"/>
            <a:r>
              <a:rPr lang="id-ID" sz="4100" dirty="0">
                <a:solidFill>
                  <a:srgbClr val="FF0000"/>
                </a:solidFill>
              </a:rPr>
              <a:t>	&lt;p align="center"&gt;3. ini merupakan penulisan paragraf rata tengah dalam dokument HTML&lt;/p&gt;</a:t>
            </a:r>
          </a:p>
          <a:p>
            <a:pPr algn="just"/>
            <a:r>
              <a:rPr lang="id-ID" sz="4100" dirty="0">
                <a:solidFill>
                  <a:srgbClr val="FF0000"/>
                </a:solidFill>
              </a:rPr>
              <a:t>	&lt;p align="justify"&gt;4. ini merupakan penulisan paragraf rata kiri kanan dalam dokument HTML&lt;/p&gt;</a:t>
            </a:r>
          </a:p>
          <a:p>
            <a:pPr algn="just"/>
            <a:r>
              <a:rPr lang="id-ID" sz="4100" dirty="0"/>
              <a:t>&lt;/body&gt;</a:t>
            </a:r>
          </a:p>
          <a:p>
            <a:pPr algn="just"/>
            <a:r>
              <a:rPr lang="id-ID" sz="4100" dirty="0"/>
              <a:t>&lt;/html&gt;</a:t>
            </a:r>
          </a:p>
          <a:p>
            <a:endParaRPr lang="id-ID" sz="4000" dirty="0"/>
          </a:p>
        </p:txBody>
      </p:sp>
    </p:spTree>
    <p:extLst>
      <p:ext uri="{BB962C8B-B14F-4D97-AF65-F5344CB8AC3E}">
        <p14:creationId xmlns:p14="http://schemas.microsoft.com/office/powerpoint/2010/main" val="269058119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プレースホルダー 9"/>
          <p:cNvSpPr txBox="1">
            <a:spLocks/>
          </p:cNvSpPr>
          <p:nvPr/>
        </p:nvSpPr>
        <p:spPr>
          <a:xfrm>
            <a:off x="1042560" y="1010333"/>
            <a:ext cx="7236550" cy="1159709"/>
          </a:xfrm>
          <a:prstGeom prst="rect">
            <a:avLst/>
          </a:prstGeom>
          <a:solidFill>
            <a:schemeClr val="accent4"/>
          </a:solidFill>
        </p:spPr>
        <p:txBody>
          <a:bodyPr vert="horz" lIns="163275" tIns="81638" rIns="163275" bIns="81638" rtlCol="0" anchor="ctr">
            <a:normAutofit/>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lang="id-ID" sz="4000" dirty="0" smtClean="0">
                <a:solidFill>
                  <a:schemeClr val="tx1"/>
                </a:solidFill>
              </a:rPr>
              <a:t>Format Pada HTML</a:t>
            </a:r>
            <a:endParaRPr lang="en-US" sz="4000" dirty="0">
              <a:solidFill>
                <a:schemeClr val="tx1"/>
              </a:solidFill>
            </a:endParaRPr>
          </a:p>
        </p:txBody>
      </p:sp>
      <p:sp>
        <p:nvSpPr>
          <p:cNvPr id="43" name="テキスト プレースホルダー 9"/>
          <p:cNvSpPr txBox="1">
            <a:spLocks/>
          </p:cNvSpPr>
          <p:nvPr/>
        </p:nvSpPr>
        <p:spPr>
          <a:xfrm rot="19368369">
            <a:off x="-1575945" y="1435108"/>
            <a:ext cx="5976664" cy="172763"/>
          </a:xfrm>
          <a:prstGeom prst="rect">
            <a:avLst/>
          </a:prstGeom>
          <a:solidFill>
            <a:schemeClr val="accent1"/>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44" name="テキスト プレースホルダー 9"/>
          <p:cNvSpPr txBox="1">
            <a:spLocks/>
          </p:cNvSpPr>
          <p:nvPr/>
        </p:nvSpPr>
        <p:spPr>
          <a:xfrm rot="19908639">
            <a:off x="-1333958" y="1120210"/>
            <a:ext cx="5976664" cy="172763"/>
          </a:xfrm>
          <a:prstGeom prst="rect">
            <a:avLst/>
          </a:prstGeom>
          <a:solidFill>
            <a:schemeClr val="accent3">
              <a:lumMod val="75000"/>
            </a:schemeClr>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27" name="テキスト プレースホルダー 10"/>
          <p:cNvSpPr>
            <a:spLocks noGrp="1"/>
          </p:cNvSpPr>
          <p:nvPr>
            <p:ph type="body" sz="quarter" idx="4294967295"/>
          </p:nvPr>
        </p:nvSpPr>
        <p:spPr>
          <a:xfrm>
            <a:off x="7415014" y="2767236"/>
            <a:ext cx="9361040" cy="6768752"/>
          </a:xfrm>
          <a:prstGeom prst="rect">
            <a:avLst/>
          </a:prstGeom>
        </p:spPr>
        <p:txBody>
          <a:bodyPr>
            <a:noAutofit/>
          </a:bodyPr>
          <a:lstStyle/>
          <a:p>
            <a:pPr algn="just"/>
            <a:r>
              <a:rPr lang="id-ID" sz="4000" dirty="0"/>
              <a:t>	Dalam penulisan HTML sangat sering menggunakan format text </a:t>
            </a:r>
            <a:r>
              <a:rPr lang="id-ID" sz="4000" dirty="0" smtClean="0"/>
              <a:t>di dalamnya</a:t>
            </a:r>
            <a:r>
              <a:rPr lang="id-ID" sz="4000" dirty="0"/>
              <a:t>. Baik </a:t>
            </a:r>
            <a:r>
              <a:rPr lang="id-ID" sz="4000" dirty="0" smtClean="0"/>
              <a:t>itu dalam </a:t>
            </a:r>
            <a:r>
              <a:rPr lang="id-ID" sz="4000" dirty="0"/>
              <a:t>penulisan judul, ataupun isi dari content/halaman website </a:t>
            </a:r>
            <a:r>
              <a:rPr lang="id-ID" sz="4000" dirty="0" smtClean="0"/>
              <a:t>itu sendiri</a:t>
            </a:r>
            <a:r>
              <a:rPr lang="id-ID" sz="4000" dirty="0"/>
              <a:t>.</a:t>
            </a:r>
          </a:p>
        </p:txBody>
      </p:sp>
    </p:spTree>
    <p:extLst>
      <p:ext uri="{BB962C8B-B14F-4D97-AF65-F5344CB8AC3E}">
        <p14:creationId xmlns:p14="http://schemas.microsoft.com/office/powerpoint/2010/main" val="2461067103"/>
      </p:ext>
    </p:extLst>
  </p:cSld>
  <p:clrMapOvr>
    <a:masterClrMapping/>
  </p:clrMapOvr>
  <p:transition spd="slow" advTm="208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F</a:t>
            </a:r>
            <a:r>
              <a:rPr lang="id-ID" sz="4400" dirty="0" smtClean="0"/>
              <a:t>ormat </a:t>
            </a:r>
            <a:r>
              <a:rPr lang="id-ID" sz="4400" dirty="0"/>
              <a:t>text yang sering digunanakan dalam HTML </a:t>
            </a:r>
            <a:endParaRPr lang="en-US" sz="4400" dirty="0">
              <a:solidFill>
                <a:schemeClr val="accent1"/>
              </a:solidFill>
            </a:endParaRPr>
          </a:p>
        </p:txBody>
      </p:sp>
      <p:pic>
        <p:nvPicPr>
          <p:cNvPr id="1026" name="Picture 2" descr="C:\Users\LENOVO\Pictures\Pic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630" y="2263180"/>
            <a:ext cx="12097344" cy="7331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735418"/>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fontScale="85000" lnSpcReduction="20000"/>
          </a:bodyPr>
          <a:lstStyle/>
          <a:p>
            <a:pPr algn="just"/>
            <a:r>
              <a:rPr lang="id-ID" sz="4000" dirty="0"/>
              <a:t>&lt;body&gt;</a:t>
            </a:r>
          </a:p>
          <a:p>
            <a:pPr algn="just"/>
            <a:r>
              <a:rPr lang="id-ID" sz="4000" dirty="0"/>
              <a:t>	</a:t>
            </a:r>
            <a:r>
              <a:rPr lang="id-ID" sz="4000" dirty="0">
                <a:solidFill>
                  <a:srgbClr val="FF0000"/>
                </a:solidFill>
              </a:rPr>
              <a:t>&lt;b&gt;format text bold/tebal&lt;/b&gt;&lt;br/&gt;</a:t>
            </a:r>
          </a:p>
          <a:p>
            <a:pPr algn="just"/>
            <a:r>
              <a:rPr lang="id-ID" sz="4000" dirty="0">
                <a:solidFill>
                  <a:srgbClr val="FF0000"/>
                </a:solidFill>
              </a:rPr>
              <a:t>	&lt;i&gt;format text italic/miring&lt;/i&gt;&lt;br/&gt;</a:t>
            </a:r>
          </a:p>
          <a:p>
            <a:pPr algn="just"/>
            <a:r>
              <a:rPr lang="id-ID" sz="4000" dirty="0">
                <a:solidFill>
                  <a:srgbClr val="FF0000"/>
                </a:solidFill>
              </a:rPr>
              <a:t>	&lt;u&gt;format text underline/garis bawah&lt;/u&gt;&lt;br/&gt;</a:t>
            </a:r>
          </a:p>
          <a:p>
            <a:pPr algn="just"/>
            <a:r>
              <a:rPr lang="id-ID" sz="4000" dirty="0">
                <a:solidFill>
                  <a:srgbClr val="FF0000"/>
                </a:solidFill>
              </a:rPr>
              <a:t>	&lt;small&gt;format text kecil&lt;/small&gt;&lt;br/&gt;</a:t>
            </a:r>
          </a:p>
          <a:p>
            <a:pPr algn="just"/>
            <a:r>
              <a:rPr lang="id-ID" sz="4000" dirty="0">
                <a:solidFill>
                  <a:srgbClr val="FF0000"/>
                </a:solidFill>
              </a:rPr>
              <a:t>	&lt;strong&gt;format text yang hampir sama dengan format bold&lt;/strong&gt;&lt;br/&gt;</a:t>
            </a:r>
          </a:p>
          <a:p>
            <a:pPr algn="just"/>
            <a:r>
              <a:rPr lang="id-ID" sz="4000" dirty="0">
                <a:solidFill>
                  <a:srgbClr val="FF0000"/>
                </a:solidFill>
              </a:rPr>
              <a:t>	&lt;sub&gt;format subscripted text&lt;/sub&gt;&lt;br/&gt;</a:t>
            </a:r>
          </a:p>
          <a:p>
            <a:pPr algn="just"/>
            <a:r>
              <a:rPr lang="id-ID" sz="4000" dirty="0">
                <a:solidFill>
                  <a:srgbClr val="FF0000"/>
                </a:solidFill>
              </a:rPr>
              <a:t>	&lt;sup&gt;format superscripted text&lt;/sup&gt;&lt;br/&gt;</a:t>
            </a:r>
          </a:p>
          <a:p>
            <a:pPr algn="just"/>
            <a:r>
              <a:rPr lang="id-ID" sz="4000" dirty="0">
                <a:solidFill>
                  <a:srgbClr val="FF0000"/>
                </a:solidFill>
              </a:rPr>
              <a:t>	&lt;ins&gt;format text  garis bawah&lt;/ins&gt;&lt;br/&gt;</a:t>
            </a:r>
          </a:p>
          <a:p>
            <a:pPr algn="just"/>
            <a:r>
              <a:rPr lang="id-ID" sz="4000" dirty="0">
                <a:solidFill>
                  <a:srgbClr val="FF0000"/>
                </a:solidFill>
              </a:rPr>
              <a:t>	&lt;del&gt;format text  dengan garis di tengah&lt;/del&gt;&lt;br/&gt;</a:t>
            </a:r>
          </a:p>
          <a:p>
            <a:pPr algn="just"/>
            <a:r>
              <a:rPr lang="id-ID" sz="4000" dirty="0">
                <a:solidFill>
                  <a:srgbClr val="FF0000"/>
                </a:solidFill>
              </a:rPr>
              <a:t>	&lt;mark&gt;format text yang berwarna&lt;/mark&gt;&lt;br/&gt;</a:t>
            </a:r>
          </a:p>
          <a:p>
            <a:pPr algn="just"/>
            <a:r>
              <a:rPr lang="id-ID" sz="4000" dirty="0"/>
              <a:t>&lt;/body&gt;</a:t>
            </a:r>
          </a:p>
          <a:p>
            <a:endParaRPr lang="id-ID" sz="4000" dirty="0"/>
          </a:p>
        </p:txBody>
      </p:sp>
    </p:spTree>
    <p:extLst>
      <p:ext uri="{BB962C8B-B14F-4D97-AF65-F5344CB8AC3E}">
        <p14:creationId xmlns:p14="http://schemas.microsoft.com/office/powerpoint/2010/main" val="3201702980"/>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Membuat </a:t>
            </a:r>
            <a:r>
              <a:rPr lang="id-ID" sz="4400" dirty="0" smtClean="0"/>
              <a:t>Tabel Pada </a:t>
            </a:r>
            <a:r>
              <a:rPr lang="id-ID" sz="4400" dirty="0"/>
              <a:t>HTML</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algn="just"/>
            <a:r>
              <a:rPr lang="id-ID" sz="4000" dirty="0"/>
              <a:t>	Tabel merupakan struktur yang digunakan untuk menampilkan informasi dalam bentuk baris dan kolom. Pada HTML, untuk pembuatan tabel menggunakan tag &lt;table&gt;, dan menggunakan tag &lt;tr&gt; untuk membuat baris dan &lt;td&gt; untuk membuat kolom.</a:t>
            </a:r>
          </a:p>
          <a:p>
            <a:pPr algn="just"/>
            <a:endParaRPr lang="id-ID" sz="4000" dirty="0"/>
          </a:p>
        </p:txBody>
      </p:sp>
    </p:spTree>
    <p:extLst>
      <p:ext uri="{BB962C8B-B14F-4D97-AF65-F5344CB8AC3E}">
        <p14:creationId xmlns:p14="http://schemas.microsoft.com/office/powerpoint/2010/main" val="4258601286"/>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Struktur </a:t>
            </a:r>
            <a:r>
              <a:rPr lang="id-ID" sz="4400" dirty="0" smtClean="0"/>
              <a:t>Tabel</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lnSpcReduction="10000"/>
          </a:bodyPr>
          <a:lstStyle/>
          <a:p>
            <a:r>
              <a:rPr lang="id-ID" sz="4000" dirty="0" smtClean="0"/>
              <a:t>	</a:t>
            </a:r>
          </a:p>
          <a:p>
            <a:endParaRPr lang="id-ID" sz="4000" dirty="0"/>
          </a:p>
          <a:p>
            <a:endParaRPr lang="id-ID" sz="4000" dirty="0" smtClean="0"/>
          </a:p>
          <a:p>
            <a:endParaRPr lang="id-ID" sz="4000" dirty="0"/>
          </a:p>
          <a:p>
            <a:r>
              <a:rPr lang="id-ID" sz="4000" dirty="0"/>
              <a:t>	</a:t>
            </a:r>
            <a:r>
              <a:rPr lang="id-ID" sz="4000" dirty="0" smtClean="0"/>
              <a:t>					     Baris</a:t>
            </a:r>
          </a:p>
          <a:p>
            <a:endParaRPr lang="id-ID" sz="4000" dirty="0"/>
          </a:p>
          <a:p>
            <a:endParaRPr lang="id-ID" sz="4000" dirty="0" smtClean="0"/>
          </a:p>
          <a:p>
            <a:endParaRPr lang="id-ID" sz="4000" dirty="0"/>
          </a:p>
          <a:p>
            <a:r>
              <a:rPr lang="id-ID" sz="4000" dirty="0" smtClean="0"/>
              <a:t>       </a:t>
            </a:r>
          </a:p>
          <a:p>
            <a:r>
              <a:rPr lang="id-ID" sz="4000" dirty="0"/>
              <a:t> </a:t>
            </a:r>
            <a:r>
              <a:rPr lang="id-ID" sz="4000" dirty="0" smtClean="0"/>
              <a:t>       Kolom			   Cell / data</a:t>
            </a:r>
          </a:p>
        </p:txBody>
      </p:sp>
      <p:graphicFrame>
        <p:nvGraphicFramePr>
          <p:cNvPr id="2" name="Table 1"/>
          <p:cNvGraphicFramePr>
            <a:graphicFrameLocks noGrp="1"/>
          </p:cNvGraphicFramePr>
          <p:nvPr>
            <p:extLst>
              <p:ext uri="{D42A27DB-BD31-4B8C-83A1-F6EECF244321}">
                <p14:modId xmlns:p14="http://schemas.microsoft.com/office/powerpoint/2010/main" val="2441019411"/>
              </p:ext>
            </p:extLst>
          </p:nvPr>
        </p:nvGraphicFramePr>
        <p:xfrm>
          <a:off x="3288968" y="2767236"/>
          <a:ext cx="12190942" cy="1878320"/>
        </p:xfrm>
        <a:graphic>
          <a:graphicData uri="http://schemas.openxmlformats.org/drawingml/2006/table">
            <a:tbl>
              <a:tblPr firstRow="1" bandRow="1">
                <a:tableStyleId>{5940675A-B579-460E-94D1-54222C63F5DA}</a:tableStyleId>
              </a:tblPr>
              <a:tblGrid>
                <a:gridCol w="6095471"/>
                <a:gridCol w="6095471"/>
              </a:tblGrid>
              <a:tr h="939160">
                <a:tc>
                  <a:txBody>
                    <a:bodyPr/>
                    <a:lstStyle/>
                    <a:p>
                      <a:pPr algn="ctr"/>
                      <a:r>
                        <a:rPr lang="id-ID" dirty="0" smtClean="0"/>
                        <a:t>Baris 1,</a:t>
                      </a:r>
                      <a:r>
                        <a:rPr lang="id-ID" baseline="0" dirty="0" smtClean="0"/>
                        <a:t> kolom 1</a:t>
                      </a:r>
                      <a:endParaRPr lang="id-ID" dirty="0"/>
                    </a:p>
                  </a:txBody>
                  <a:tcPr/>
                </a:tc>
                <a:tc>
                  <a:txBody>
                    <a:bodyPr/>
                    <a:lstStyle/>
                    <a:p>
                      <a:pPr algn="ctr"/>
                      <a:r>
                        <a:rPr lang="id-ID" dirty="0" smtClean="0"/>
                        <a:t>Baris1, kolom 2</a:t>
                      </a:r>
                      <a:endParaRPr lang="id-ID" dirty="0"/>
                    </a:p>
                  </a:txBody>
                  <a:tcPr/>
                </a:tc>
              </a:tr>
              <a:tr h="939160">
                <a:tc>
                  <a:txBody>
                    <a:bodyPr/>
                    <a:lstStyle/>
                    <a:p>
                      <a:pPr algn="ctr"/>
                      <a:r>
                        <a:rPr lang="id-ID" dirty="0" smtClean="0"/>
                        <a:t>Baris 2, kolom 1</a:t>
                      </a:r>
                      <a:endParaRPr lang="id-ID" dirty="0"/>
                    </a:p>
                  </a:txBody>
                  <a:tcPr/>
                </a:tc>
                <a:tc>
                  <a:txBody>
                    <a:bodyPr/>
                    <a:lstStyle/>
                    <a:p>
                      <a:pPr algn="ctr"/>
                      <a:r>
                        <a:rPr lang="id-ID" dirty="0" smtClean="0"/>
                        <a:t>Baris 2, kolom 2</a:t>
                      </a:r>
                      <a:endParaRPr lang="id-ID"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488728165"/>
              </p:ext>
            </p:extLst>
          </p:nvPr>
        </p:nvGraphicFramePr>
        <p:xfrm>
          <a:off x="3288969" y="5719565"/>
          <a:ext cx="9382629" cy="2313423"/>
        </p:xfrm>
        <a:graphic>
          <a:graphicData uri="http://schemas.openxmlformats.org/drawingml/2006/table">
            <a:tbl>
              <a:tblPr firstRow="1" bandRow="1">
                <a:tableStyleId>{5940675A-B579-460E-94D1-54222C63F5DA}</a:tableStyleId>
              </a:tblPr>
              <a:tblGrid>
                <a:gridCol w="3117933"/>
                <a:gridCol w="3240360"/>
                <a:gridCol w="3024336"/>
              </a:tblGrid>
              <a:tr h="771141">
                <a:tc>
                  <a:txBody>
                    <a:bodyPr/>
                    <a:lstStyle/>
                    <a:p>
                      <a:pPr algn="ctr"/>
                      <a:endParaRPr lang="id-ID" dirty="0"/>
                    </a:p>
                  </a:txBody>
                  <a:tcPr>
                    <a:solidFill>
                      <a:schemeClr val="accent2"/>
                    </a:solidFill>
                  </a:tcPr>
                </a:tc>
                <a:tc>
                  <a:txBody>
                    <a:bodyPr/>
                    <a:lstStyle/>
                    <a:p>
                      <a:pPr algn="ctr"/>
                      <a:endParaRPr lang="id-ID" dirty="0"/>
                    </a:p>
                  </a:txBody>
                  <a:tcPr>
                    <a:solidFill>
                      <a:schemeClr val="accent2"/>
                    </a:solidFill>
                  </a:tcPr>
                </a:tc>
                <a:tc>
                  <a:txBody>
                    <a:bodyPr/>
                    <a:lstStyle/>
                    <a:p>
                      <a:pPr algn="ctr"/>
                      <a:endParaRPr lang="id-ID" dirty="0"/>
                    </a:p>
                  </a:txBody>
                  <a:tcPr>
                    <a:solidFill>
                      <a:schemeClr val="accent2"/>
                    </a:solidFill>
                  </a:tcPr>
                </a:tc>
              </a:tr>
              <a:tr h="771141">
                <a:tc>
                  <a:txBody>
                    <a:bodyPr/>
                    <a:lstStyle/>
                    <a:p>
                      <a:pPr algn="ctr"/>
                      <a:endParaRPr lang="id-ID"/>
                    </a:p>
                  </a:txBody>
                  <a:tcPr>
                    <a:solidFill>
                      <a:schemeClr val="accent2"/>
                    </a:solidFill>
                  </a:tcPr>
                </a:tc>
                <a:tc>
                  <a:txBody>
                    <a:bodyPr/>
                    <a:lstStyle/>
                    <a:p>
                      <a:pPr algn="ctr"/>
                      <a:endParaRPr lang="id-ID"/>
                    </a:p>
                  </a:txBody>
                  <a:tcPr/>
                </a:tc>
                <a:tc>
                  <a:txBody>
                    <a:bodyPr/>
                    <a:lstStyle/>
                    <a:p>
                      <a:pPr algn="ctr"/>
                      <a:endParaRPr lang="id-ID"/>
                    </a:p>
                  </a:txBody>
                  <a:tcPr/>
                </a:tc>
              </a:tr>
              <a:tr h="771141">
                <a:tc>
                  <a:txBody>
                    <a:bodyPr/>
                    <a:lstStyle/>
                    <a:p>
                      <a:pPr algn="ctr"/>
                      <a:endParaRPr lang="id-ID" dirty="0"/>
                    </a:p>
                  </a:txBody>
                  <a:tcPr>
                    <a:solidFill>
                      <a:schemeClr val="accent2"/>
                    </a:solidFill>
                  </a:tcPr>
                </a:tc>
                <a:tc>
                  <a:txBody>
                    <a:bodyPr/>
                    <a:lstStyle/>
                    <a:p>
                      <a:pPr algn="ctr"/>
                      <a:endParaRPr lang="id-ID"/>
                    </a:p>
                  </a:txBody>
                  <a:tcPr/>
                </a:tc>
                <a:tc>
                  <a:txBody>
                    <a:bodyPr/>
                    <a:lstStyle/>
                    <a:p>
                      <a:pPr algn="ctr"/>
                      <a:endParaRPr lang="id-ID" dirty="0"/>
                    </a:p>
                  </a:txBody>
                  <a:tcPr>
                    <a:solidFill>
                      <a:schemeClr val="accent2"/>
                    </a:solidFill>
                  </a:tcPr>
                </a:tc>
              </a:tr>
            </a:tbl>
          </a:graphicData>
        </a:graphic>
      </p:graphicFrame>
      <p:cxnSp>
        <p:nvCxnSpPr>
          <p:cNvPr id="5" name="Curved Connector 4"/>
          <p:cNvCxnSpPr/>
          <p:nvPr/>
        </p:nvCxnSpPr>
        <p:spPr>
          <a:xfrm flipV="1">
            <a:off x="12671598" y="5503540"/>
            <a:ext cx="936104" cy="576064"/>
          </a:xfrm>
          <a:prstGeom prst="curvedConnector3">
            <a:avLst/>
          </a:prstGeom>
          <a:ln w="57150">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894734" y="8023820"/>
            <a:ext cx="0" cy="504056"/>
          </a:xfrm>
          <a:prstGeom prst="straightConnector1">
            <a:avLst/>
          </a:prstGeom>
          <a:ln w="57150">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1231438" y="8026525"/>
            <a:ext cx="0" cy="504056"/>
          </a:xfrm>
          <a:prstGeom prst="straightConnector1">
            <a:avLst/>
          </a:prstGeom>
          <a:ln w="57150">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01190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Struktur </a:t>
            </a:r>
            <a:r>
              <a:rPr lang="id-ID" sz="4400" dirty="0" smtClean="0"/>
              <a:t>Tabel</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r>
              <a:rPr lang="id-ID" sz="4000" dirty="0" smtClean="0"/>
              <a:t>	</a:t>
            </a:r>
          </a:p>
          <a:p>
            <a:r>
              <a:rPr lang="id-ID" sz="4000" dirty="0" smtClean="0"/>
              <a:t>						     header</a:t>
            </a:r>
            <a:endParaRPr lang="id-ID" sz="4000" dirty="0"/>
          </a:p>
          <a:p>
            <a:endParaRPr lang="id-ID" sz="4000" dirty="0" smtClean="0"/>
          </a:p>
          <a:p>
            <a:endParaRPr lang="id-ID" sz="4000" dirty="0"/>
          </a:p>
          <a:p>
            <a:r>
              <a:rPr lang="id-ID" sz="4000" dirty="0"/>
              <a:t>	</a:t>
            </a:r>
            <a:r>
              <a:rPr lang="id-ID" sz="4000"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1504281579"/>
              </p:ext>
            </p:extLst>
          </p:nvPr>
        </p:nvGraphicFramePr>
        <p:xfrm>
          <a:off x="3094534" y="3127276"/>
          <a:ext cx="9454638" cy="2817480"/>
        </p:xfrm>
        <a:graphic>
          <a:graphicData uri="http://schemas.openxmlformats.org/drawingml/2006/table">
            <a:tbl>
              <a:tblPr firstRow="1" bandRow="1">
                <a:tableStyleId>{5940675A-B579-460E-94D1-54222C63F5DA}</a:tableStyleId>
              </a:tblPr>
              <a:tblGrid>
                <a:gridCol w="4558094"/>
                <a:gridCol w="4896544"/>
              </a:tblGrid>
              <a:tr h="939160">
                <a:tc>
                  <a:txBody>
                    <a:bodyPr/>
                    <a:lstStyle/>
                    <a:p>
                      <a:pPr algn="ctr"/>
                      <a:r>
                        <a:rPr lang="id-ID" b="1" dirty="0" smtClean="0"/>
                        <a:t>Nama </a:t>
                      </a:r>
                      <a:endParaRPr lang="id-ID" b="1" dirty="0"/>
                    </a:p>
                  </a:txBody>
                  <a:tcPr>
                    <a:solidFill>
                      <a:schemeClr val="accent2">
                        <a:lumMod val="60000"/>
                        <a:lumOff val="40000"/>
                      </a:schemeClr>
                    </a:solidFill>
                  </a:tcPr>
                </a:tc>
                <a:tc>
                  <a:txBody>
                    <a:bodyPr/>
                    <a:lstStyle/>
                    <a:p>
                      <a:pPr algn="ctr"/>
                      <a:r>
                        <a:rPr lang="id-ID" b="1" dirty="0" smtClean="0"/>
                        <a:t>Alamat</a:t>
                      </a:r>
                      <a:r>
                        <a:rPr lang="id-ID" b="1" baseline="0" dirty="0" smtClean="0"/>
                        <a:t> </a:t>
                      </a:r>
                      <a:endParaRPr lang="id-ID" b="1" dirty="0"/>
                    </a:p>
                  </a:txBody>
                  <a:tcPr>
                    <a:solidFill>
                      <a:schemeClr val="accent2">
                        <a:lumMod val="60000"/>
                        <a:lumOff val="40000"/>
                      </a:schemeClr>
                    </a:solidFill>
                  </a:tcPr>
                </a:tc>
              </a:tr>
              <a:tr h="939160">
                <a:tc>
                  <a:txBody>
                    <a:bodyPr/>
                    <a:lstStyle/>
                    <a:p>
                      <a:pPr algn="ctr"/>
                      <a:r>
                        <a:rPr lang="id-ID" dirty="0" smtClean="0"/>
                        <a:t>Zahra</a:t>
                      </a:r>
                      <a:endParaRPr lang="id-ID" dirty="0"/>
                    </a:p>
                  </a:txBody>
                  <a:tcPr/>
                </a:tc>
                <a:tc>
                  <a:txBody>
                    <a:bodyPr/>
                    <a:lstStyle/>
                    <a:p>
                      <a:pPr algn="ctr"/>
                      <a:r>
                        <a:rPr lang="id-ID" dirty="0" smtClean="0"/>
                        <a:t>Majene</a:t>
                      </a:r>
                      <a:endParaRPr lang="id-ID" dirty="0"/>
                    </a:p>
                  </a:txBody>
                  <a:tcPr/>
                </a:tc>
              </a:tr>
              <a:tr h="939160">
                <a:tc>
                  <a:txBody>
                    <a:bodyPr/>
                    <a:lstStyle/>
                    <a:p>
                      <a:pPr algn="ctr"/>
                      <a:r>
                        <a:rPr lang="id-ID" dirty="0" smtClean="0"/>
                        <a:t>Rayyan</a:t>
                      </a:r>
                      <a:endParaRPr lang="id-ID" dirty="0"/>
                    </a:p>
                  </a:txBody>
                  <a:tcPr/>
                </a:tc>
                <a:tc>
                  <a:txBody>
                    <a:bodyPr/>
                    <a:lstStyle/>
                    <a:p>
                      <a:pPr algn="ctr"/>
                      <a:r>
                        <a:rPr lang="id-ID" dirty="0" smtClean="0"/>
                        <a:t>Tinambung</a:t>
                      </a:r>
                      <a:endParaRPr lang="id-ID" dirty="0"/>
                    </a:p>
                  </a:txBody>
                  <a:tcPr/>
                </a:tc>
              </a:tr>
            </a:tbl>
          </a:graphicData>
        </a:graphic>
      </p:graphicFrame>
      <p:cxnSp>
        <p:nvCxnSpPr>
          <p:cNvPr id="6" name="Straight Arrow Connector 5"/>
          <p:cNvCxnSpPr/>
          <p:nvPr/>
        </p:nvCxnSpPr>
        <p:spPr>
          <a:xfrm>
            <a:off x="12599590" y="3631332"/>
            <a:ext cx="1008112" cy="0"/>
          </a:xfrm>
          <a:prstGeom prst="straightConnector1">
            <a:avLst/>
          </a:prstGeom>
          <a:ln w="57150">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005826"/>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r>
              <a:rPr lang="id-ID" sz="4000" dirty="0"/>
              <a:t>&lt;table&gt;</a:t>
            </a:r>
          </a:p>
          <a:p>
            <a:r>
              <a:rPr lang="id-ID" sz="4000" dirty="0"/>
              <a:t>....</a:t>
            </a:r>
          </a:p>
          <a:p>
            <a:r>
              <a:rPr lang="id-ID" sz="4000" dirty="0"/>
              <a:t>&lt;/table&gt;</a:t>
            </a:r>
          </a:p>
          <a:p>
            <a:endParaRPr lang="id-ID" sz="4000" dirty="0"/>
          </a:p>
        </p:txBody>
      </p:sp>
    </p:spTree>
    <p:extLst>
      <p:ext uri="{BB962C8B-B14F-4D97-AF65-F5344CB8AC3E}">
        <p14:creationId xmlns:p14="http://schemas.microsoft.com/office/powerpoint/2010/main" val="2379653410"/>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solidFill>
                  <a:schemeClr val="accent1"/>
                </a:solidFill>
              </a:rPr>
              <a:t> </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r>
              <a:rPr lang="id-ID" sz="4000" dirty="0"/>
              <a:t>&lt;table&gt;</a:t>
            </a:r>
          </a:p>
          <a:p>
            <a:r>
              <a:rPr lang="id-ID" sz="4000" dirty="0"/>
              <a:t>	</a:t>
            </a:r>
            <a:r>
              <a:rPr lang="id-ID" sz="4000" dirty="0">
                <a:solidFill>
                  <a:srgbClr val="FF0000"/>
                </a:solidFill>
              </a:rPr>
              <a:t>&lt;tr&gt;</a:t>
            </a:r>
          </a:p>
          <a:p>
            <a:r>
              <a:rPr lang="id-ID" sz="4000" dirty="0">
                <a:solidFill>
                  <a:srgbClr val="FF0000"/>
                </a:solidFill>
              </a:rPr>
              <a:t>	...</a:t>
            </a:r>
          </a:p>
          <a:p>
            <a:r>
              <a:rPr lang="id-ID" sz="4000" dirty="0">
                <a:solidFill>
                  <a:srgbClr val="FF0000"/>
                </a:solidFill>
              </a:rPr>
              <a:t>	&lt;/tr&gt;</a:t>
            </a:r>
          </a:p>
          <a:p>
            <a:r>
              <a:rPr lang="id-ID" sz="4000" dirty="0"/>
              <a:t>&lt;/table&gt;</a:t>
            </a:r>
          </a:p>
          <a:p>
            <a:endParaRPr lang="id-ID" sz="4000" dirty="0"/>
          </a:p>
        </p:txBody>
      </p:sp>
    </p:spTree>
    <p:extLst>
      <p:ext uri="{BB962C8B-B14F-4D97-AF65-F5344CB8AC3E}">
        <p14:creationId xmlns:p14="http://schemas.microsoft.com/office/powerpoint/2010/main" val="335982858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4390678" y="627983"/>
            <a:ext cx="13681520" cy="987125"/>
          </a:xfrm>
        </p:spPr>
        <p:txBody>
          <a:bodyPr/>
          <a:lstStyle/>
          <a:p>
            <a:r>
              <a:rPr lang="id-ID" sz="4400" dirty="0" smtClean="0"/>
              <a:t>Pokok  Bahasan</a:t>
            </a:r>
            <a:endParaRPr lang="en-US" sz="4400" dirty="0">
              <a:solidFill>
                <a:schemeClr val="accent1"/>
              </a:solidFill>
            </a:endParaRPr>
          </a:p>
        </p:txBody>
      </p:sp>
      <p:sp>
        <p:nvSpPr>
          <p:cNvPr id="11" name="円/楕円 10"/>
          <p:cNvSpPr/>
          <p:nvPr/>
        </p:nvSpPr>
        <p:spPr>
          <a:xfrm>
            <a:off x="4534694" y="3661872"/>
            <a:ext cx="1728192" cy="1728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latin typeface="Aleo-Bold" pitchFamily="34" charset="0"/>
              </a:rPr>
              <a:t>1.</a:t>
            </a:r>
            <a:endParaRPr lang="en-US" dirty="0">
              <a:latin typeface="Aleo-Bold" pitchFamily="34" charset="0"/>
            </a:endParaRPr>
          </a:p>
        </p:txBody>
      </p:sp>
      <p:sp>
        <p:nvSpPr>
          <p:cNvPr id="12" name="円/楕円 11"/>
          <p:cNvSpPr/>
          <p:nvPr/>
        </p:nvSpPr>
        <p:spPr>
          <a:xfrm>
            <a:off x="12239550" y="3661872"/>
            <a:ext cx="1728192" cy="1728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id-ID" dirty="0">
                <a:latin typeface="Aleo-Bold" pitchFamily="34" charset="0"/>
              </a:rPr>
              <a:t>2</a:t>
            </a:r>
            <a:r>
              <a:rPr lang="en-US" dirty="0" smtClean="0">
                <a:latin typeface="Aleo-Bold" pitchFamily="34" charset="0"/>
              </a:rPr>
              <a:t>.</a:t>
            </a:r>
            <a:endParaRPr lang="en-US" dirty="0">
              <a:latin typeface="Aleo-Bold" pitchFamily="34" charset="0"/>
            </a:endParaRPr>
          </a:p>
        </p:txBody>
      </p:sp>
      <p:cxnSp>
        <p:nvCxnSpPr>
          <p:cNvPr id="21" name="直線コネクタ 20"/>
          <p:cNvCxnSpPr>
            <a:stCxn id="11" idx="2"/>
          </p:cNvCxnSpPr>
          <p:nvPr/>
        </p:nvCxnSpPr>
        <p:spPr>
          <a:xfrm flipH="1">
            <a:off x="0" y="4525968"/>
            <a:ext cx="453469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2" idx="2"/>
            <a:endCxn id="11" idx="6"/>
          </p:cNvCxnSpPr>
          <p:nvPr/>
        </p:nvCxnSpPr>
        <p:spPr>
          <a:xfrm flipH="1">
            <a:off x="6262886" y="4525968"/>
            <a:ext cx="597666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endCxn id="12" idx="6"/>
          </p:cNvCxnSpPr>
          <p:nvPr/>
        </p:nvCxnSpPr>
        <p:spPr>
          <a:xfrm flipH="1">
            <a:off x="13967742" y="4525968"/>
            <a:ext cx="4318671"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3637666" y="6042436"/>
            <a:ext cx="3522248" cy="1200329"/>
          </a:xfrm>
          <a:prstGeom prst="rect">
            <a:avLst/>
          </a:prstGeom>
          <a:noFill/>
        </p:spPr>
        <p:txBody>
          <a:bodyPr wrap="square" rtlCol="0">
            <a:spAutoFit/>
          </a:bodyPr>
          <a:lstStyle/>
          <a:p>
            <a:pPr algn="ctr"/>
            <a:r>
              <a:rPr lang="en-US" sz="2400" dirty="0" err="1"/>
              <a:t>Pengenalan</a:t>
            </a:r>
            <a:r>
              <a:rPr lang="en-US" sz="2400" dirty="0"/>
              <a:t> </a:t>
            </a:r>
            <a:r>
              <a:rPr lang="en-US" sz="2400" dirty="0" err="1"/>
              <a:t>perangkat</a:t>
            </a:r>
            <a:r>
              <a:rPr lang="en-US" sz="2400" dirty="0"/>
              <a:t> </a:t>
            </a:r>
            <a:r>
              <a:rPr lang="en-US" sz="2400" dirty="0" err="1"/>
              <a:t>lunak</a:t>
            </a:r>
            <a:r>
              <a:rPr lang="en-US" sz="2400" dirty="0"/>
              <a:t> yang  </a:t>
            </a:r>
            <a:r>
              <a:rPr lang="id-ID" sz="2400" dirty="0"/>
              <a:t>digunakan  </a:t>
            </a:r>
            <a:r>
              <a:rPr lang="en-US" sz="2400" dirty="0" err="1"/>
              <a:t>dan</a:t>
            </a:r>
            <a:r>
              <a:rPr lang="en-US" sz="2400" dirty="0"/>
              <a:t> </a:t>
            </a:r>
            <a:r>
              <a:rPr lang="en-US" sz="2400" dirty="0" err="1" smtClean="0"/>
              <a:t>instalasinya</a:t>
            </a:r>
            <a:endParaRPr lang="id-ID" sz="2400" dirty="0"/>
          </a:p>
        </p:txBody>
      </p:sp>
      <p:sp>
        <p:nvSpPr>
          <p:cNvPr id="51" name="テキスト ボックス 50"/>
          <p:cNvSpPr txBox="1"/>
          <p:nvPr/>
        </p:nvSpPr>
        <p:spPr>
          <a:xfrm>
            <a:off x="11735494" y="6042436"/>
            <a:ext cx="2736304" cy="461665"/>
          </a:xfrm>
          <a:prstGeom prst="rect">
            <a:avLst/>
          </a:prstGeom>
          <a:noFill/>
        </p:spPr>
        <p:txBody>
          <a:bodyPr wrap="square" rtlCol="0">
            <a:spAutoFit/>
          </a:bodyPr>
          <a:lstStyle/>
          <a:p>
            <a:pPr lvl="0" algn="ctr"/>
            <a:r>
              <a:rPr lang="id-ID" sz="2400" dirty="0" smtClean="0"/>
              <a:t>HTML</a:t>
            </a:r>
            <a:endParaRPr lang="en-US" sz="2400" dirty="0"/>
          </a:p>
        </p:txBody>
      </p:sp>
    </p:spTree>
    <p:extLst>
      <p:ext uri="{BB962C8B-B14F-4D97-AF65-F5344CB8AC3E}">
        <p14:creationId xmlns:p14="http://schemas.microsoft.com/office/powerpoint/2010/main" val="2427028706"/>
      </p:ext>
    </p:extLst>
  </p:cSld>
  <p:clrMapOvr>
    <a:masterClrMapping/>
  </p:clrMapOvr>
  <mc:AlternateContent xmlns:mc="http://schemas.openxmlformats.org/markup-compatibility/2006" xmlns:p14="http://schemas.microsoft.com/office/powerpoint/2010/main">
    <mc:Choice Requires="p14">
      <p:transition spd="slow" p14:dur="1200" advTm="7802">
        <p14:flip dir="r"/>
      </p:transition>
    </mc:Choice>
    <mc:Fallback xmlns="">
      <p:transition spd="slow" advTm="78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childTnLst>
                                </p:cTn>
                              </p:par>
                              <p:par>
                                <p:cTn id="13" presetID="2" presetClass="entr" presetSubtype="4" fill="hold" grpId="0" nodeType="withEffect">
                                  <p:stCondLst>
                                    <p:cond delay="25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1+#ppt_h/2"/>
                                          </p:val>
                                        </p:tav>
                                        <p:tav tm="100000">
                                          <p:val>
                                            <p:strVal val="#ppt_y"/>
                                          </p:val>
                                        </p:tav>
                                      </p:tavLst>
                                    </p:anim>
                                  </p:childTnLst>
                                </p:cTn>
                              </p:par>
                            </p:childTnLst>
                          </p:cTn>
                        </p:par>
                        <p:par>
                          <p:cTn id="17" fill="hold">
                            <p:stCondLst>
                              <p:cond delay="1250"/>
                            </p:stCondLst>
                            <p:childTnLst>
                              <p:par>
                                <p:cTn id="18" presetID="22" presetClass="entr" presetSubtype="8" fill="hold"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childTnLst>
                          </p:cTn>
                        </p:par>
                        <p:par>
                          <p:cTn id="21" fill="hold">
                            <p:stCondLst>
                              <p:cond delay="1750"/>
                            </p:stCondLst>
                            <p:childTnLst>
                              <p:par>
                                <p:cTn id="22" presetID="23" presetClass="entr" presetSubtype="16"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childTnLst>
                                </p:cTn>
                              </p:par>
                              <p:par>
                                <p:cTn id="26" presetID="2" presetClass="entr" presetSubtype="4" fill="hold" grpId="0" nodeType="withEffect">
                                  <p:stCondLst>
                                    <p:cond delay="25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ppt_x"/>
                                          </p:val>
                                        </p:tav>
                                        <p:tav tm="100000">
                                          <p:val>
                                            <p:strVal val="#ppt_x"/>
                                          </p:val>
                                        </p:tav>
                                      </p:tavLst>
                                    </p:anim>
                                    <p:anim calcmode="lin" valueType="num">
                                      <p:cBhvr additive="base">
                                        <p:cTn id="29" dur="500" fill="hold"/>
                                        <p:tgtEl>
                                          <p:spTgt spid="51"/>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left)">
                                      <p:cBhvr>
                                        <p:cTn id="3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47" grpId="0"/>
      <p:bldP spid="5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r>
              <a:rPr lang="id-ID" sz="4000" dirty="0"/>
              <a:t>&lt;table&gt;</a:t>
            </a:r>
          </a:p>
          <a:p>
            <a:r>
              <a:rPr lang="id-ID" sz="4000" dirty="0"/>
              <a:t>	&lt;tr&gt;</a:t>
            </a:r>
          </a:p>
          <a:p>
            <a:r>
              <a:rPr lang="id-ID" sz="4000" dirty="0"/>
              <a:t>	     </a:t>
            </a:r>
            <a:r>
              <a:rPr lang="id-ID" sz="4000" dirty="0">
                <a:solidFill>
                  <a:srgbClr val="FF0000"/>
                </a:solidFill>
              </a:rPr>
              <a:t>&lt;td&gt;...&lt;/td&gt;</a:t>
            </a:r>
          </a:p>
          <a:p>
            <a:r>
              <a:rPr lang="id-ID" sz="4000" dirty="0"/>
              <a:t>	&lt;/tr&gt;</a:t>
            </a:r>
          </a:p>
          <a:p>
            <a:r>
              <a:rPr lang="id-ID" sz="4000" dirty="0"/>
              <a:t>&lt;/table&gt;</a:t>
            </a:r>
          </a:p>
          <a:p>
            <a:endParaRPr lang="id-ID" sz="4000" dirty="0"/>
          </a:p>
        </p:txBody>
      </p:sp>
    </p:spTree>
    <p:extLst>
      <p:ext uri="{BB962C8B-B14F-4D97-AF65-F5344CB8AC3E}">
        <p14:creationId xmlns:p14="http://schemas.microsoft.com/office/powerpoint/2010/main" val="160233966"/>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fontScale="92500" lnSpcReduction="10000"/>
          </a:bodyPr>
          <a:lstStyle/>
          <a:p>
            <a:r>
              <a:rPr lang="id-ID" sz="4000" dirty="0"/>
              <a:t>&lt;table&gt;</a:t>
            </a:r>
          </a:p>
          <a:p>
            <a:r>
              <a:rPr lang="id-ID" sz="4000" dirty="0"/>
              <a:t>	&lt;tr&gt;</a:t>
            </a:r>
          </a:p>
          <a:p>
            <a:r>
              <a:rPr lang="id-ID" sz="4000" dirty="0"/>
              <a:t>	     &lt;td&gt;baris 1, kolom1&lt;/td&gt;</a:t>
            </a:r>
          </a:p>
          <a:p>
            <a:r>
              <a:rPr lang="id-ID" sz="4000" dirty="0"/>
              <a:t>	     &lt;td&gt;baris 1, kolom2&lt;/td&gt;</a:t>
            </a:r>
          </a:p>
          <a:p>
            <a:r>
              <a:rPr lang="id-ID" sz="4000" dirty="0"/>
              <a:t>	&lt;/tr&gt;</a:t>
            </a:r>
          </a:p>
          <a:p>
            <a:r>
              <a:rPr lang="id-ID" sz="4000" dirty="0"/>
              <a:t>	&lt;tr&gt;</a:t>
            </a:r>
          </a:p>
          <a:p>
            <a:r>
              <a:rPr lang="id-ID" sz="4000" dirty="0"/>
              <a:t>	     &lt;td&gt;baris 2, kolom1&lt;/td&gt;</a:t>
            </a:r>
          </a:p>
          <a:p>
            <a:r>
              <a:rPr lang="id-ID" sz="4000" dirty="0"/>
              <a:t>	     &lt;td&gt;baris 2, kolom2&lt;/td&gt;</a:t>
            </a:r>
          </a:p>
          <a:p>
            <a:r>
              <a:rPr lang="id-ID" sz="4000" dirty="0"/>
              <a:t>	&lt;/tr&gt;</a:t>
            </a:r>
          </a:p>
          <a:p>
            <a:endParaRPr lang="id-ID" sz="4000" dirty="0"/>
          </a:p>
          <a:p>
            <a:r>
              <a:rPr lang="id-ID" sz="4000" dirty="0"/>
              <a:t>&lt;/table&gt;</a:t>
            </a:r>
          </a:p>
          <a:p>
            <a:endParaRPr lang="id-ID" sz="4000" dirty="0"/>
          </a:p>
        </p:txBody>
      </p:sp>
    </p:spTree>
    <p:extLst>
      <p:ext uri="{BB962C8B-B14F-4D97-AF65-F5344CB8AC3E}">
        <p14:creationId xmlns:p14="http://schemas.microsoft.com/office/powerpoint/2010/main" val="2630571996"/>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Atribut apa saja yang bisa digunakan dalam tabel?</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marL="571500" indent="-571500">
              <a:buFont typeface="Arial" pitchFamily="34" charset="0"/>
              <a:buChar char="•"/>
            </a:pPr>
            <a:r>
              <a:rPr lang="id-ID" sz="4000" dirty="0"/>
              <a:t>Border (untuk menambahkan garis </a:t>
            </a:r>
            <a:r>
              <a:rPr lang="id-ID" sz="4000" dirty="0" smtClean="0"/>
              <a:t>di sekitar </a:t>
            </a:r>
            <a:r>
              <a:rPr lang="id-ID" sz="4000" dirty="0"/>
              <a:t>cell)</a:t>
            </a:r>
          </a:p>
          <a:p>
            <a:pPr marL="571500" indent="-571500">
              <a:buFont typeface="Arial" pitchFamily="34" charset="0"/>
              <a:buChar char="•"/>
            </a:pPr>
            <a:r>
              <a:rPr lang="id-ID" sz="4000" dirty="0"/>
              <a:t>Cellspacing (untuk menambah jarak antar cell)</a:t>
            </a:r>
          </a:p>
          <a:p>
            <a:pPr marL="571500" indent="-571500">
              <a:buFont typeface="Arial" pitchFamily="34" charset="0"/>
              <a:buChar char="•"/>
            </a:pPr>
            <a:r>
              <a:rPr lang="id-ID" sz="4000" dirty="0"/>
              <a:t>Cellpadding (untuk memberi luas pada sebuah cell)</a:t>
            </a:r>
          </a:p>
          <a:p>
            <a:pPr marL="571500" indent="-571500">
              <a:buFont typeface="Arial" pitchFamily="34" charset="0"/>
              <a:buChar char="•"/>
            </a:pPr>
            <a:r>
              <a:rPr lang="id-ID" sz="4000" dirty="0"/>
              <a:t>Colspan (untuk menggabungkan kolom)</a:t>
            </a:r>
          </a:p>
          <a:p>
            <a:pPr marL="571500" indent="-571500">
              <a:buFont typeface="Arial" pitchFamily="34" charset="0"/>
              <a:buChar char="•"/>
            </a:pPr>
            <a:r>
              <a:rPr lang="id-ID" sz="4000" dirty="0"/>
              <a:t>Rowspan (untuk menggabungkan baris)</a:t>
            </a:r>
          </a:p>
          <a:p>
            <a:endParaRPr lang="id-ID" sz="4000" dirty="0"/>
          </a:p>
        </p:txBody>
      </p:sp>
    </p:spTree>
    <p:extLst>
      <p:ext uri="{BB962C8B-B14F-4D97-AF65-F5344CB8AC3E}">
        <p14:creationId xmlns:p14="http://schemas.microsoft.com/office/powerpoint/2010/main" val="2221502241"/>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Contoh S</a:t>
            </a:r>
            <a:r>
              <a:rPr lang="id-ID" sz="4400" dirty="0" smtClean="0"/>
              <a:t>cript</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814613" y="2047156"/>
            <a:ext cx="11881321" cy="7272808"/>
          </a:xfrm>
          <a:prstGeom prst="rect">
            <a:avLst/>
          </a:prstGeom>
        </p:spPr>
        <p:txBody>
          <a:bodyPr>
            <a:noAutofit/>
          </a:bodyPr>
          <a:lstStyle/>
          <a:p>
            <a:r>
              <a:rPr lang="id-ID" sz="2600" dirty="0"/>
              <a:t>&lt;table border="1" cellspacing="0“ cellpadding=“5”&gt;</a:t>
            </a:r>
          </a:p>
          <a:p>
            <a:r>
              <a:rPr lang="id-ID" sz="2600" dirty="0" smtClean="0"/>
              <a:t>	&lt;</a:t>
            </a:r>
            <a:r>
              <a:rPr lang="id-ID" sz="2600" dirty="0"/>
              <a:t>tr&gt;</a:t>
            </a:r>
          </a:p>
          <a:p>
            <a:r>
              <a:rPr lang="id-ID" sz="2600" dirty="0"/>
              <a:t>		&lt;td&gt;1,1&lt;/td&gt;</a:t>
            </a:r>
          </a:p>
          <a:p>
            <a:r>
              <a:rPr lang="id-ID" sz="2600" dirty="0"/>
              <a:t>		&lt;td&gt;1,2&lt;/td&gt;</a:t>
            </a:r>
          </a:p>
          <a:p>
            <a:r>
              <a:rPr lang="id-ID" sz="2600" dirty="0"/>
              <a:t>		&lt;td&gt;1,3&lt;/td&gt;</a:t>
            </a:r>
          </a:p>
          <a:p>
            <a:r>
              <a:rPr lang="id-ID" sz="2600" dirty="0"/>
              <a:t>	&lt;/tr&gt;</a:t>
            </a:r>
          </a:p>
          <a:p>
            <a:r>
              <a:rPr lang="id-ID" sz="2600" dirty="0"/>
              <a:t>	&lt;tr&gt;</a:t>
            </a:r>
          </a:p>
          <a:p>
            <a:r>
              <a:rPr lang="id-ID" sz="2600" dirty="0"/>
              <a:t>		&lt;td&gt;2,1&lt;/td&gt;</a:t>
            </a:r>
          </a:p>
          <a:p>
            <a:r>
              <a:rPr lang="id-ID" sz="2600" dirty="0"/>
              <a:t>		&lt;td&gt;2,2&lt;/td&gt;</a:t>
            </a:r>
          </a:p>
          <a:p>
            <a:r>
              <a:rPr lang="id-ID" sz="2600" dirty="0"/>
              <a:t>		&lt;td&gt;2,3&lt;/td&gt;</a:t>
            </a:r>
          </a:p>
          <a:p>
            <a:r>
              <a:rPr lang="id-ID" sz="2600" dirty="0"/>
              <a:t>	&lt;/tr&gt;</a:t>
            </a:r>
          </a:p>
          <a:p>
            <a:r>
              <a:rPr lang="id-ID" sz="2600" dirty="0"/>
              <a:t>	&lt;tr&gt;</a:t>
            </a:r>
          </a:p>
          <a:p>
            <a:r>
              <a:rPr lang="id-ID" sz="2600" dirty="0"/>
              <a:t>		&lt;td&gt;3,1&lt;/td&gt;</a:t>
            </a:r>
          </a:p>
          <a:p>
            <a:r>
              <a:rPr lang="id-ID" sz="2600" dirty="0"/>
              <a:t>		&lt;td&gt;3,2&lt;/td&gt;</a:t>
            </a:r>
          </a:p>
          <a:p>
            <a:r>
              <a:rPr lang="id-ID" sz="2600" dirty="0"/>
              <a:t>		&lt;td&gt;3,3&lt;/td&gt;</a:t>
            </a:r>
          </a:p>
          <a:p>
            <a:r>
              <a:rPr lang="id-ID" sz="2600" dirty="0"/>
              <a:t>	&lt;/tr&gt;</a:t>
            </a:r>
          </a:p>
          <a:p>
            <a:r>
              <a:rPr lang="id-ID" sz="2600" dirty="0"/>
              <a:t>&lt;/table</a:t>
            </a:r>
            <a:r>
              <a:rPr lang="id-ID" sz="2600" dirty="0" smtClean="0"/>
              <a:t>&gt;</a:t>
            </a:r>
            <a:endParaRPr lang="id-ID" sz="2600" dirty="0"/>
          </a:p>
        </p:txBody>
      </p:sp>
    </p:spTree>
    <p:extLst>
      <p:ext uri="{BB962C8B-B14F-4D97-AF65-F5344CB8AC3E}">
        <p14:creationId xmlns:p14="http://schemas.microsoft.com/office/powerpoint/2010/main" val="815867401"/>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Contoh </a:t>
            </a:r>
            <a:r>
              <a:rPr lang="id-ID" sz="4400" dirty="0" smtClean="0"/>
              <a:t>Colspan</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814613" y="1903140"/>
            <a:ext cx="11881321" cy="8064896"/>
          </a:xfrm>
          <a:prstGeom prst="rect">
            <a:avLst/>
          </a:prstGeom>
        </p:spPr>
        <p:txBody>
          <a:bodyPr>
            <a:noAutofit/>
          </a:bodyPr>
          <a:lstStyle/>
          <a:p>
            <a:r>
              <a:rPr lang="id-ID" sz="2800" dirty="0"/>
              <a:t>&lt;table border="1" cellspacing="0“ cellpadding=“5”&gt;</a:t>
            </a:r>
          </a:p>
          <a:p>
            <a:r>
              <a:rPr lang="id-ID" sz="2800" dirty="0"/>
              <a:t>	&lt;tr&gt;</a:t>
            </a:r>
          </a:p>
          <a:p>
            <a:r>
              <a:rPr lang="id-ID" sz="2800" dirty="0"/>
              <a:t>		&lt;td&gt;1,1&lt;/td&gt;</a:t>
            </a:r>
          </a:p>
          <a:p>
            <a:r>
              <a:rPr lang="id-ID" sz="2800" dirty="0"/>
              <a:t>		</a:t>
            </a:r>
            <a:r>
              <a:rPr lang="id-ID" sz="2800" dirty="0">
                <a:solidFill>
                  <a:srgbClr val="FF0000"/>
                </a:solidFill>
              </a:rPr>
              <a:t>&lt;td colspan=“2”&gt;kolom 2&lt;/td&gt;</a:t>
            </a:r>
          </a:p>
          <a:p>
            <a:r>
              <a:rPr lang="id-ID" sz="2800" dirty="0"/>
              <a:t>	&lt;/tr&gt;</a:t>
            </a:r>
          </a:p>
          <a:p>
            <a:r>
              <a:rPr lang="id-ID" sz="2800" dirty="0"/>
              <a:t>	&lt;tr&gt;</a:t>
            </a:r>
          </a:p>
          <a:p>
            <a:r>
              <a:rPr lang="id-ID" sz="2800" dirty="0"/>
              <a:t>		&lt;td&gt;2,1&lt;/td&gt;</a:t>
            </a:r>
          </a:p>
          <a:p>
            <a:r>
              <a:rPr lang="id-ID" sz="2800" dirty="0"/>
              <a:t>		&lt;td&gt;2,2&lt;/td&gt;</a:t>
            </a:r>
          </a:p>
          <a:p>
            <a:r>
              <a:rPr lang="id-ID" sz="2800" dirty="0"/>
              <a:t>		&lt;td&gt;2,3&lt;/td&gt;</a:t>
            </a:r>
          </a:p>
          <a:p>
            <a:r>
              <a:rPr lang="id-ID" sz="2800" dirty="0"/>
              <a:t>	&lt;/tr&gt;</a:t>
            </a:r>
          </a:p>
          <a:p>
            <a:r>
              <a:rPr lang="id-ID" sz="2800" dirty="0"/>
              <a:t>	&lt;tr&gt;</a:t>
            </a:r>
          </a:p>
          <a:p>
            <a:r>
              <a:rPr lang="id-ID" sz="2800" dirty="0"/>
              <a:t>		&lt;td&gt;3,1&lt;/td&gt;</a:t>
            </a:r>
          </a:p>
          <a:p>
            <a:r>
              <a:rPr lang="id-ID" sz="2800" dirty="0"/>
              <a:t>		&lt;td&gt;3,2&lt;/td&gt;</a:t>
            </a:r>
          </a:p>
          <a:p>
            <a:r>
              <a:rPr lang="id-ID" sz="2800" dirty="0"/>
              <a:t>		&lt;td&gt;3,3&lt;/td&gt;</a:t>
            </a:r>
          </a:p>
          <a:p>
            <a:r>
              <a:rPr lang="id-ID" sz="2800" dirty="0"/>
              <a:t>	&lt;/tr&gt;</a:t>
            </a:r>
          </a:p>
          <a:p>
            <a:r>
              <a:rPr lang="id-ID" sz="2800" dirty="0"/>
              <a:t>&lt;/table&gt;</a:t>
            </a:r>
          </a:p>
          <a:p>
            <a:endParaRPr lang="id-ID" sz="2800" dirty="0"/>
          </a:p>
        </p:txBody>
      </p:sp>
    </p:spTree>
    <p:extLst>
      <p:ext uri="{BB962C8B-B14F-4D97-AF65-F5344CB8AC3E}">
        <p14:creationId xmlns:p14="http://schemas.microsoft.com/office/powerpoint/2010/main" val="3456429206"/>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Contoh </a:t>
            </a:r>
            <a:r>
              <a:rPr lang="id-ID" sz="4400" dirty="0" smtClean="0"/>
              <a:t>Rowspan</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958629" y="2191172"/>
            <a:ext cx="11737305" cy="7560840"/>
          </a:xfrm>
          <a:prstGeom prst="rect">
            <a:avLst/>
          </a:prstGeom>
        </p:spPr>
        <p:txBody>
          <a:bodyPr>
            <a:normAutofit fontScale="85000" lnSpcReduction="20000"/>
          </a:bodyPr>
          <a:lstStyle/>
          <a:p>
            <a:r>
              <a:rPr lang="id-ID" sz="4000" dirty="0"/>
              <a:t>&lt;table border="1" cellspacing="0“ cellpadding=“5”&gt;</a:t>
            </a:r>
          </a:p>
          <a:p>
            <a:r>
              <a:rPr lang="id-ID" sz="4000" dirty="0"/>
              <a:t>	&lt;tr&gt;</a:t>
            </a:r>
          </a:p>
          <a:p>
            <a:r>
              <a:rPr lang="id-ID" sz="4000" dirty="0"/>
              <a:t>		&lt;td rowspan=“3”&gt;rowspan 3&lt;/td&gt;</a:t>
            </a:r>
          </a:p>
          <a:p>
            <a:r>
              <a:rPr lang="id-ID" sz="4000" dirty="0"/>
              <a:t>		&lt;td colspan=“2”&gt;colspan 2&lt;/td&gt;</a:t>
            </a:r>
          </a:p>
          <a:p>
            <a:r>
              <a:rPr lang="id-ID" sz="4000" dirty="0"/>
              <a:t>	&lt;/tr&gt;</a:t>
            </a:r>
          </a:p>
          <a:p>
            <a:r>
              <a:rPr lang="id-ID" sz="4000" dirty="0"/>
              <a:t>	&lt;tr&gt;</a:t>
            </a:r>
          </a:p>
          <a:p>
            <a:r>
              <a:rPr lang="id-ID" sz="4000" dirty="0"/>
              <a:t>		&lt;td&gt;2,2&lt;/td&gt;</a:t>
            </a:r>
          </a:p>
          <a:p>
            <a:r>
              <a:rPr lang="id-ID" sz="4000" dirty="0"/>
              <a:t>		&lt;td&gt;2,3&lt;/td&gt;</a:t>
            </a:r>
          </a:p>
          <a:p>
            <a:r>
              <a:rPr lang="id-ID" sz="4000" dirty="0"/>
              <a:t>	&lt;/tr&gt;</a:t>
            </a:r>
          </a:p>
          <a:p>
            <a:r>
              <a:rPr lang="id-ID" sz="4000" dirty="0"/>
              <a:t>	&lt;tr&gt;</a:t>
            </a:r>
          </a:p>
          <a:p>
            <a:r>
              <a:rPr lang="id-ID" sz="4000" dirty="0"/>
              <a:t>		&lt;td&gt;3,2&lt;/td&gt;</a:t>
            </a:r>
          </a:p>
          <a:p>
            <a:r>
              <a:rPr lang="id-ID" sz="4000" dirty="0"/>
              <a:t>		&lt;td&gt;3,3&lt;/td&gt;</a:t>
            </a:r>
          </a:p>
          <a:p>
            <a:r>
              <a:rPr lang="id-ID" sz="4000" dirty="0"/>
              <a:t>	&lt;/tr&gt;</a:t>
            </a:r>
          </a:p>
          <a:p>
            <a:r>
              <a:rPr lang="id-ID" sz="4000" dirty="0"/>
              <a:t>&lt;/table</a:t>
            </a:r>
            <a:r>
              <a:rPr lang="id-ID" sz="4000" dirty="0" smtClean="0"/>
              <a:t>&gt;</a:t>
            </a:r>
            <a:endParaRPr lang="id-ID" sz="4000" dirty="0"/>
          </a:p>
        </p:txBody>
      </p:sp>
    </p:spTree>
    <p:extLst>
      <p:ext uri="{BB962C8B-B14F-4D97-AF65-F5344CB8AC3E}">
        <p14:creationId xmlns:p14="http://schemas.microsoft.com/office/powerpoint/2010/main" val="3578587312"/>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Menampilkan </a:t>
            </a:r>
            <a:r>
              <a:rPr lang="id-ID" sz="4400" dirty="0" smtClean="0"/>
              <a:t>Gambar Pada </a:t>
            </a:r>
            <a:r>
              <a:rPr lang="id-ID" sz="4400" dirty="0"/>
              <a:t>HTML</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algn="just"/>
            <a:r>
              <a:rPr lang="id-ID" sz="4000" dirty="0" smtClean="0"/>
              <a:t>	HTML </a:t>
            </a:r>
            <a:r>
              <a:rPr lang="id-ID" sz="4000" dirty="0"/>
              <a:t>menyediakan sebuah tag yang khusus untuk menampilkan gambar atau image. Tag HTML yang berfungsi untuk menampilkan gambar adalah tag </a:t>
            </a:r>
            <a:r>
              <a:rPr lang="id-ID" sz="4000" dirty="0" smtClean="0"/>
              <a:t>” &lt;</a:t>
            </a:r>
            <a:r>
              <a:rPr lang="id-ID" sz="4000" dirty="0"/>
              <a:t>img&gt; “. Atribut yang harus ada di dalam image adalah &lt;img src=“”&gt;.</a:t>
            </a:r>
          </a:p>
          <a:p>
            <a:pPr algn="just"/>
            <a:r>
              <a:rPr lang="id-ID" sz="4000" dirty="0"/>
              <a:t>	Tag &lt;img&gt; </a:t>
            </a:r>
            <a:r>
              <a:rPr lang="id-ID" sz="4000" dirty="0" smtClean="0"/>
              <a:t>digunakan untuk </a:t>
            </a:r>
            <a:r>
              <a:rPr lang="id-ID" sz="4000" dirty="0"/>
              <a:t>menampilkan gambar atau image dengan berbagai ekstensi, seperti jpg, png, gif, bmp, ico dan lain-lain.</a:t>
            </a:r>
          </a:p>
          <a:p>
            <a:endParaRPr lang="id-ID" sz="4000" dirty="0"/>
          </a:p>
        </p:txBody>
      </p:sp>
    </p:spTree>
    <p:extLst>
      <p:ext uri="{BB962C8B-B14F-4D97-AF65-F5344CB8AC3E}">
        <p14:creationId xmlns:p14="http://schemas.microsoft.com/office/powerpoint/2010/main" val="135292232"/>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a:t>
            </a:r>
            <a:endParaRPr lang="en-US" sz="4400" dirty="0"/>
          </a:p>
        </p:txBody>
      </p:sp>
      <p:sp>
        <p:nvSpPr>
          <p:cNvPr id="23" name="テキスト プレースホルダー 10"/>
          <p:cNvSpPr>
            <a:spLocks noGrp="1"/>
          </p:cNvSpPr>
          <p:nvPr>
            <p:ph type="body" sz="quarter" idx="4294967295"/>
          </p:nvPr>
        </p:nvSpPr>
        <p:spPr>
          <a:xfrm>
            <a:off x="3598589" y="2479204"/>
            <a:ext cx="12097345" cy="7272808"/>
          </a:xfrm>
          <a:prstGeom prst="rect">
            <a:avLst/>
          </a:prstGeom>
        </p:spPr>
        <p:txBody>
          <a:bodyPr>
            <a:normAutofit/>
          </a:bodyPr>
          <a:lstStyle/>
          <a:p>
            <a:r>
              <a:rPr lang="id-ID" sz="4000" dirty="0"/>
              <a:t>&lt;!DOCTYPE html&gt;</a:t>
            </a:r>
          </a:p>
          <a:p>
            <a:r>
              <a:rPr lang="id-ID" sz="4000" dirty="0"/>
              <a:t>&lt;html&gt;</a:t>
            </a:r>
          </a:p>
          <a:p>
            <a:r>
              <a:rPr lang="id-ID" sz="4000" dirty="0"/>
              <a:t>&lt;head&gt;</a:t>
            </a:r>
          </a:p>
          <a:p>
            <a:r>
              <a:rPr lang="id-ID" sz="4000" dirty="0"/>
              <a:t>	&lt;title&gt;&lt;/title&gt;</a:t>
            </a:r>
          </a:p>
          <a:p>
            <a:r>
              <a:rPr lang="id-ID" sz="4000" dirty="0"/>
              <a:t>&lt;/head&gt;</a:t>
            </a:r>
          </a:p>
          <a:p>
            <a:r>
              <a:rPr lang="id-ID" sz="4000" dirty="0"/>
              <a:t>&lt;body&gt;</a:t>
            </a:r>
          </a:p>
          <a:p>
            <a:r>
              <a:rPr lang="id-ID" sz="4000" dirty="0"/>
              <a:t>	</a:t>
            </a:r>
            <a:r>
              <a:rPr lang="id-ID" sz="4000" dirty="0">
                <a:solidFill>
                  <a:srgbClr val="FF0000"/>
                </a:solidFill>
              </a:rPr>
              <a:t>&lt;img src=“....”&gt;</a:t>
            </a:r>
          </a:p>
          <a:p>
            <a:r>
              <a:rPr lang="id-ID" sz="4000" dirty="0"/>
              <a:t>&lt;/body&gt;</a:t>
            </a:r>
          </a:p>
          <a:p>
            <a:r>
              <a:rPr lang="id-ID" sz="4000" dirty="0"/>
              <a:t>&lt;/html&gt;</a:t>
            </a:r>
          </a:p>
          <a:p>
            <a:endParaRPr lang="id-ID" sz="4000" dirty="0"/>
          </a:p>
          <a:p>
            <a:endParaRPr lang="id-ID" sz="4000" dirty="0"/>
          </a:p>
        </p:txBody>
      </p:sp>
    </p:spTree>
    <p:extLst>
      <p:ext uri="{BB962C8B-B14F-4D97-AF65-F5344CB8AC3E}">
        <p14:creationId xmlns:p14="http://schemas.microsoft.com/office/powerpoint/2010/main" val="1155168205"/>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Atribut yang dimiliki oleh image</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382565" y="2479204"/>
            <a:ext cx="12313369" cy="7272808"/>
          </a:xfrm>
          <a:prstGeom prst="rect">
            <a:avLst/>
          </a:prstGeom>
        </p:spPr>
        <p:txBody>
          <a:bodyPr>
            <a:normAutofit/>
          </a:bodyPr>
          <a:lstStyle/>
          <a:p>
            <a:pPr marL="571500" indent="-571500" algn="just">
              <a:buFont typeface="Arial" pitchFamily="34" charset="0"/>
              <a:buChar char="•"/>
            </a:pPr>
            <a:r>
              <a:rPr lang="id-ID" sz="4000" dirty="0"/>
              <a:t>Src </a:t>
            </a:r>
          </a:p>
          <a:p>
            <a:pPr marL="571500" indent="-571500" algn="just">
              <a:buFont typeface="Arial" pitchFamily="34" charset="0"/>
              <a:buChar char="•"/>
            </a:pPr>
            <a:r>
              <a:rPr lang="id-ID" sz="4000" dirty="0"/>
              <a:t>Alt (untuk memberikan alternatif teks pada gambar)</a:t>
            </a:r>
          </a:p>
          <a:p>
            <a:pPr marL="571500" indent="-571500" algn="just">
              <a:buFont typeface="Arial" pitchFamily="34" charset="0"/>
              <a:buChar char="•"/>
            </a:pPr>
            <a:r>
              <a:rPr lang="id-ID" sz="4000" dirty="0"/>
              <a:t>Title (untuk memberikan judul pada gambar)</a:t>
            </a:r>
          </a:p>
          <a:p>
            <a:pPr marL="571500" indent="-571500" algn="just">
              <a:buFont typeface="Arial" pitchFamily="34" charset="0"/>
              <a:buChar char="•"/>
            </a:pPr>
            <a:r>
              <a:rPr lang="id-ID" sz="4000" dirty="0"/>
              <a:t>Width (untuk mengatur lebar gambar)</a:t>
            </a:r>
          </a:p>
          <a:p>
            <a:pPr marL="571500" indent="-571500" algn="just">
              <a:buFont typeface="Arial" pitchFamily="34" charset="0"/>
              <a:buChar char="•"/>
            </a:pPr>
            <a:r>
              <a:rPr lang="id-ID" sz="4000" dirty="0"/>
              <a:t>Height (untuk mengatur tinggi gambar)</a:t>
            </a:r>
          </a:p>
          <a:p>
            <a:pPr marL="571500" indent="-571500" algn="just">
              <a:buFont typeface="Arial" pitchFamily="34" charset="0"/>
              <a:buChar char="•"/>
            </a:pPr>
            <a:endParaRPr lang="id-ID" sz="4000" dirty="0"/>
          </a:p>
          <a:p>
            <a:pPr algn="just"/>
            <a:endParaRPr lang="id-ID" sz="4000" dirty="0"/>
          </a:p>
        </p:txBody>
      </p:sp>
    </p:spTree>
    <p:extLst>
      <p:ext uri="{BB962C8B-B14F-4D97-AF65-F5344CB8AC3E}">
        <p14:creationId xmlns:p14="http://schemas.microsoft.com/office/powerpoint/2010/main" val="2803155951"/>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r>
              <a:rPr lang="id-ID" sz="4000" dirty="0"/>
              <a:t>&lt;img widht=“” heigth=“”&gt;</a:t>
            </a:r>
          </a:p>
          <a:p>
            <a:pPr marL="571500" indent="-571500">
              <a:buFont typeface="Arial" pitchFamily="34" charset="0"/>
              <a:buChar char="•"/>
            </a:pPr>
            <a:r>
              <a:rPr lang="id-ID" sz="4000" dirty="0" smtClean="0"/>
              <a:t>px</a:t>
            </a:r>
          </a:p>
          <a:p>
            <a:pPr marL="571500" indent="-571500">
              <a:buFont typeface="Arial" pitchFamily="34" charset="0"/>
              <a:buChar char="•"/>
            </a:pPr>
            <a:r>
              <a:rPr lang="id-ID" sz="4000" dirty="0" smtClean="0"/>
              <a:t>%</a:t>
            </a:r>
          </a:p>
          <a:p>
            <a:endParaRPr lang="id-ID" sz="4000" dirty="0"/>
          </a:p>
        </p:txBody>
      </p:sp>
    </p:spTree>
    <p:extLst>
      <p:ext uri="{BB962C8B-B14F-4D97-AF65-F5344CB8AC3E}">
        <p14:creationId xmlns:p14="http://schemas.microsoft.com/office/powerpoint/2010/main" val="913404120"/>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4390678" y="627983"/>
            <a:ext cx="13681520" cy="987125"/>
          </a:xfrm>
        </p:spPr>
        <p:txBody>
          <a:bodyPr/>
          <a:lstStyle/>
          <a:p>
            <a:r>
              <a:rPr lang="id-ID" sz="4400" dirty="0"/>
              <a:t>Aplikasi yang digunakan</a:t>
            </a:r>
            <a:endParaRPr lang="en-US" sz="4400" dirty="0">
              <a:solidFill>
                <a:schemeClr val="accent1"/>
              </a:solidFill>
            </a:endParaRPr>
          </a:p>
        </p:txBody>
      </p:sp>
      <p:sp>
        <p:nvSpPr>
          <p:cNvPr id="10" name="円/楕円 9"/>
          <p:cNvSpPr/>
          <p:nvPr/>
        </p:nvSpPr>
        <p:spPr>
          <a:xfrm>
            <a:off x="3670598" y="2885998"/>
            <a:ext cx="1728192" cy="17281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latin typeface="Aleo-Bold" pitchFamily="34" charset="0"/>
              </a:rPr>
              <a:t>1.</a:t>
            </a:r>
            <a:endParaRPr lang="en-US" dirty="0">
              <a:latin typeface="Aleo-Bold" pitchFamily="34" charset="0"/>
            </a:endParaRPr>
          </a:p>
        </p:txBody>
      </p:sp>
      <p:sp>
        <p:nvSpPr>
          <p:cNvPr id="12" name="円/楕円 11"/>
          <p:cNvSpPr/>
          <p:nvPr/>
        </p:nvSpPr>
        <p:spPr>
          <a:xfrm>
            <a:off x="8029301" y="5287516"/>
            <a:ext cx="1728192" cy="1728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id-ID" dirty="0">
                <a:latin typeface="Aleo-Bold" pitchFamily="34" charset="0"/>
              </a:rPr>
              <a:t>2</a:t>
            </a:r>
            <a:r>
              <a:rPr lang="en-US" dirty="0" smtClean="0">
                <a:latin typeface="Aleo-Bold" pitchFamily="34" charset="0"/>
              </a:rPr>
              <a:t>.</a:t>
            </a:r>
            <a:endParaRPr lang="en-US" dirty="0">
              <a:latin typeface="Aleo-Bold" pitchFamily="34" charset="0"/>
            </a:endParaRPr>
          </a:p>
        </p:txBody>
      </p:sp>
      <p:sp>
        <p:nvSpPr>
          <p:cNvPr id="16" name="テキスト ボックス 15"/>
          <p:cNvSpPr txBox="1"/>
          <p:nvPr/>
        </p:nvSpPr>
        <p:spPr>
          <a:xfrm>
            <a:off x="5182766" y="3519261"/>
            <a:ext cx="3284818" cy="461665"/>
          </a:xfrm>
          <a:prstGeom prst="rect">
            <a:avLst/>
          </a:prstGeom>
          <a:noFill/>
        </p:spPr>
        <p:txBody>
          <a:bodyPr wrap="square" rtlCol="0">
            <a:spAutoFit/>
          </a:bodyPr>
          <a:lstStyle/>
          <a:p>
            <a:pPr lvl="0" algn="ctr"/>
            <a:r>
              <a:rPr lang="id-ID" sz="2400" dirty="0" smtClean="0"/>
              <a:t>Sublime text</a:t>
            </a:r>
            <a:endParaRPr lang="en-US" sz="2400" dirty="0"/>
          </a:p>
        </p:txBody>
      </p:sp>
      <p:sp>
        <p:nvSpPr>
          <p:cNvPr id="32" name="テキスト ボックス 31"/>
          <p:cNvSpPr txBox="1"/>
          <p:nvPr/>
        </p:nvSpPr>
        <p:spPr>
          <a:xfrm>
            <a:off x="10223326" y="5897958"/>
            <a:ext cx="3284818" cy="461665"/>
          </a:xfrm>
          <a:prstGeom prst="rect">
            <a:avLst/>
          </a:prstGeom>
          <a:noFill/>
        </p:spPr>
        <p:txBody>
          <a:bodyPr wrap="square" rtlCol="0">
            <a:spAutoFit/>
          </a:bodyPr>
          <a:lstStyle/>
          <a:p>
            <a:pPr algn="ctr"/>
            <a:r>
              <a:rPr lang="id-ID" sz="2400" dirty="0" smtClean="0"/>
              <a:t>Web browser (chrome)</a:t>
            </a:r>
            <a:endParaRPr lang="en-US" sz="2400" dirty="0"/>
          </a:p>
        </p:txBody>
      </p:sp>
    </p:spTree>
    <p:extLst>
      <p:ext uri="{BB962C8B-B14F-4D97-AF65-F5344CB8AC3E}">
        <p14:creationId xmlns:p14="http://schemas.microsoft.com/office/powerpoint/2010/main" val="2342919221"/>
      </p:ext>
    </p:extLst>
  </p:cSld>
  <p:clrMapOvr>
    <a:masterClrMapping/>
  </p:clrMapOvr>
  <p:transition spd="slow" advTm="6847">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2" presetClass="entr" presetSubtype="4" fill="hold" grpId="0" nodeType="withEffect">
                                  <p:stCondLst>
                                    <p:cond delay="20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400" fill="hold"/>
                                        <p:tgtEl>
                                          <p:spTgt spid="16"/>
                                        </p:tgtEl>
                                        <p:attrNameLst>
                                          <p:attrName>ppt_x</p:attrName>
                                        </p:attrNameLst>
                                      </p:cBhvr>
                                      <p:tavLst>
                                        <p:tav tm="0">
                                          <p:val>
                                            <p:strVal val="#ppt_x"/>
                                          </p:val>
                                        </p:tav>
                                        <p:tav tm="100000">
                                          <p:val>
                                            <p:strVal val="#ppt_x"/>
                                          </p:val>
                                        </p:tav>
                                      </p:tavLst>
                                    </p:anim>
                                    <p:anim calcmode="lin" valueType="num">
                                      <p:cBhvr additive="base">
                                        <p:cTn id="14" dur="400" fill="hold"/>
                                        <p:tgtEl>
                                          <p:spTgt spid="16"/>
                                        </p:tgtEl>
                                        <p:attrNameLst>
                                          <p:attrName>ppt_y</p:attrName>
                                        </p:attrNameLst>
                                      </p:cBhvr>
                                      <p:tavLst>
                                        <p:tav tm="0">
                                          <p:val>
                                            <p:strVal val="1+#ppt_h/2"/>
                                          </p:val>
                                        </p:tav>
                                        <p:tav tm="100000">
                                          <p:val>
                                            <p:strVal val="#ppt_y"/>
                                          </p:val>
                                        </p:tav>
                                      </p:tavLst>
                                    </p:anim>
                                  </p:childTnLst>
                                </p:cTn>
                              </p:par>
                            </p:childTnLst>
                          </p:cTn>
                        </p:par>
                        <p:par>
                          <p:cTn id="15" fill="hold">
                            <p:stCondLst>
                              <p:cond delay="600"/>
                            </p:stCondLst>
                            <p:childTnLst>
                              <p:par>
                                <p:cTn id="16" presetID="49" presetClass="entr" presetSubtype="0" decel="100000"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 calcmode="lin" valueType="num">
                                      <p:cBhvr>
                                        <p:cTn id="20" dur="500" fill="hold"/>
                                        <p:tgtEl>
                                          <p:spTgt spid="12"/>
                                        </p:tgtEl>
                                        <p:attrNameLst>
                                          <p:attrName>style.rotation</p:attrName>
                                        </p:attrNameLst>
                                      </p:cBhvr>
                                      <p:tavLst>
                                        <p:tav tm="0">
                                          <p:val>
                                            <p:fltVal val="360"/>
                                          </p:val>
                                        </p:tav>
                                        <p:tav tm="100000">
                                          <p:val>
                                            <p:fltVal val="0"/>
                                          </p:val>
                                        </p:tav>
                                      </p:tavLst>
                                    </p:anim>
                                    <p:animEffect transition="in" filter="fade">
                                      <p:cBhvr>
                                        <p:cTn id="21" dur="500"/>
                                        <p:tgtEl>
                                          <p:spTgt spid="12"/>
                                        </p:tgtEl>
                                      </p:cBhvr>
                                    </p:animEffect>
                                  </p:childTnLst>
                                </p:cTn>
                              </p:par>
                              <p:par>
                                <p:cTn id="22" presetID="2" presetClass="entr" presetSubtype="4" fill="hold" grpId="0" nodeType="withEffect">
                                  <p:stCondLst>
                                    <p:cond delay="70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400" fill="hold"/>
                                        <p:tgtEl>
                                          <p:spTgt spid="32"/>
                                        </p:tgtEl>
                                        <p:attrNameLst>
                                          <p:attrName>ppt_x</p:attrName>
                                        </p:attrNameLst>
                                      </p:cBhvr>
                                      <p:tavLst>
                                        <p:tav tm="0">
                                          <p:val>
                                            <p:strVal val="#ppt_x"/>
                                          </p:val>
                                        </p:tav>
                                        <p:tav tm="100000">
                                          <p:val>
                                            <p:strVal val="#ppt_x"/>
                                          </p:val>
                                        </p:tav>
                                      </p:tavLst>
                                    </p:anim>
                                    <p:anim calcmode="lin" valueType="num">
                                      <p:cBhvr additive="base">
                                        <p:cTn id="25" dur="4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6" grpId="0"/>
      <p:bldP spid="3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Membuat List Pada HTML</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fontScale="92500" lnSpcReduction="10000"/>
          </a:bodyPr>
          <a:lstStyle/>
          <a:p>
            <a:pPr algn="just"/>
            <a:r>
              <a:rPr lang="id-ID" sz="4000" dirty="0"/>
              <a:t>	List atau yang kita kenal dengan daftar berurutan merupakan fungsi dalam HTML yang  digunakan untuk menampilkan data secara berurutan ke bawah. Dalam HTML penulisan list  menggunakan tag &lt;li&gt;. </a:t>
            </a:r>
            <a:r>
              <a:rPr lang="id-ID" sz="4000" dirty="0" smtClean="0"/>
              <a:t>Dalam </a:t>
            </a:r>
            <a:r>
              <a:rPr lang="id-ID" sz="4000" dirty="0"/>
              <a:t>membuat list pada HTML ini terdapat dua jenis tampilan list yang sering di gunakan yaitu </a:t>
            </a:r>
            <a:r>
              <a:rPr lang="id-ID" sz="4000" b="1" dirty="0"/>
              <a:t>ordered list </a:t>
            </a:r>
            <a:r>
              <a:rPr lang="id-ID" sz="4000" dirty="0"/>
              <a:t>dan </a:t>
            </a:r>
            <a:r>
              <a:rPr lang="id-ID" sz="4000" b="1" dirty="0"/>
              <a:t>unordered list</a:t>
            </a:r>
            <a:r>
              <a:rPr lang="id-ID" sz="4000" dirty="0"/>
              <a:t>. </a:t>
            </a:r>
          </a:p>
          <a:p>
            <a:pPr algn="just"/>
            <a:r>
              <a:rPr lang="id-ID" sz="4000" dirty="0"/>
              <a:t>	Ordered list berfungsi untuk menampilkan daftar list dalam bentuk huruf atau angka. Tag yang digunakan dalam ordered list ini yaitu &lt;ol&gt;. </a:t>
            </a:r>
          </a:p>
          <a:p>
            <a:pPr algn="just"/>
            <a:r>
              <a:rPr lang="id-ID" sz="4000" dirty="0"/>
              <a:t>	</a:t>
            </a:r>
            <a:r>
              <a:rPr lang="id-ID" sz="4000" dirty="0" smtClean="0"/>
              <a:t>Unordered </a:t>
            </a:r>
            <a:r>
              <a:rPr lang="id-ID" sz="4000" dirty="0"/>
              <a:t>list berfungsi untuk menampilkan daftar list dalam bentuk bulatan atau kotak di awalnya. </a:t>
            </a:r>
            <a:r>
              <a:rPr lang="id-ID" sz="4000" dirty="0" smtClean="0"/>
              <a:t>Tag </a:t>
            </a:r>
            <a:r>
              <a:rPr lang="id-ID" sz="4000" dirty="0"/>
              <a:t>yang digunakan untuk membuat unordered list yaitu &lt;ul</a:t>
            </a:r>
            <a:r>
              <a:rPr lang="id-ID" sz="4000" dirty="0" smtClean="0"/>
              <a:t>&gt;.</a:t>
            </a:r>
            <a:endParaRPr lang="id-ID" sz="4000" dirty="0"/>
          </a:p>
          <a:p>
            <a:endParaRPr lang="id-ID" sz="4000" dirty="0"/>
          </a:p>
        </p:txBody>
      </p:sp>
    </p:spTree>
    <p:extLst>
      <p:ext uri="{BB962C8B-B14F-4D97-AF65-F5344CB8AC3E}">
        <p14:creationId xmlns:p14="http://schemas.microsoft.com/office/powerpoint/2010/main" val="4241077613"/>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 &lt;ol&gt;</a:t>
            </a:r>
            <a:endParaRPr lang="en-US" sz="4400" dirty="0"/>
          </a:p>
        </p:txBody>
      </p:sp>
      <p:sp>
        <p:nvSpPr>
          <p:cNvPr id="23" name="テキスト プレースホルダー 10"/>
          <p:cNvSpPr>
            <a:spLocks noGrp="1"/>
          </p:cNvSpPr>
          <p:nvPr>
            <p:ph type="body" sz="quarter" idx="4294967295"/>
          </p:nvPr>
        </p:nvSpPr>
        <p:spPr>
          <a:xfrm>
            <a:off x="3742605" y="2479204"/>
            <a:ext cx="11953329" cy="7272808"/>
          </a:xfrm>
          <a:prstGeom prst="rect">
            <a:avLst/>
          </a:prstGeom>
        </p:spPr>
        <p:txBody>
          <a:bodyPr>
            <a:normAutofit/>
          </a:bodyPr>
          <a:lstStyle/>
          <a:p>
            <a:r>
              <a:rPr lang="it-IT" sz="4000" dirty="0"/>
              <a:t>&lt;body&gt;</a:t>
            </a:r>
            <a:endParaRPr lang="id-ID" sz="4000" dirty="0"/>
          </a:p>
          <a:p>
            <a:r>
              <a:rPr lang="id-ID" sz="4000" dirty="0"/>
              <a:t>	&lt;h3&gt;Jadwal belajar&lt;/h3&gt;</a:t>
            </a:r>
            <a:endParaRPr lang="it-IT" sz="4000" dirty="0"/>
          </a:p>
          <a:p>
            <a:r>
              <a:rPr lang="id-ID" sz="4000" dirty="0"/>
              <a:t>	</a:t>
            </a:r>
            <a:r>
              <a:rPr lang="it-IT" sz="4000" dirty="0">
                <a:solidFill>
                  <a:srgbClr val="FF0000"/>
                </a:solidFill>
              </a:rPr>
              <a:t>&lt;</a:t>
            </a:r>
            <a:r>
              <a:rPr lang="id-ID" sz="4000" dirty="0">
                <a:solidFill>
                  <a:srgbClr val="FF0000"/>
                </a:solidFill>
              </a:rPr>
              <a:t>o</a:t>
            </a:r>
            <a:r>
              <a:rPr lang="it-IT" sz="4000" dirty="0">
                <a:solidFill>
                  <a:srgbClr val="FF0000"/>
                </a:solidFill>
              </a:rPr>
              <a:t>l&gt;</a:t>
            </a:r>
          </a:p>
          <a:p>
            <a:r>
              <a:rPr lang="id-ID" sz="4000" dirty="0">
                <a:solidFill>
                  <a:srgbClr val="FF0000"/>
                </a:solidFill>
              </a:rPr>
              <a:t>		</a:t>
            </a:r>
            <a:r>
              <a:rPr lang="it-IT" sz="4000" dirty="0">
                <a:solidFill>
                  <a:srgbClr val="FF0000"/>
                </a:solidFill>
              </a:rPr>
              <a:t>&lt;li&gt;belajar HTML&lt;/li&gt;</a:t>
            </a:r>
          </a:p>
          <a:p>
            <a:r>
              <a:rPr lang="id-ID" sz="4000" dirty="0">
                <a:solidFill>
                  <a:srgbClr val="FF0000"/>
                </a:solidFill>
              </a:rPr>
              <a:t>		</a:t>
            </a:r>
            <a:r>
              <a:rPr lang="it-IT" sz="4000" dirty="0">
                <a:solidFill>
                  <a:srgbClr val="FF0000"/>
                </a:solidFill>
              </a:rPr>
              <a:t>&lt;li&gt;belajar PHP&lt;/li&gt;</a:t>
            </a:r>
          </a:p>
          <a:p>
            <a:r>
              <a:rPr lang="id-ID" sz="4000" dirty="0">
                <a:solidFill>
                  <a:srgbClr val="FF0000"/>
                </a:solidFill>
              </a:rPr>
              <a:t>	</a:t>
            </a:r>
            <a:r>
              <a:rPr lang="it-IT" sz="4000" dirty="0">
                <a:solidFill>
                  <a:srgbClr val="FF0000"/>
                </a:solidFill>
              </a:rPr>
              <a:t>&lt;/</a:t>
            </a:r>
            <a:r>
              <a:rPr lang="id-ID" sz="4000" dirty="0">
                <a:solidFill>
                  <a:srgbClr val="FF0000"/>
                </a:solidFill>
              </a:rPr>
              <a:t>o</a:t>
            </a:r>
            <a:r>
              <a:rPr lang="it-IT" sz="4000" dirty="0">
                <a:solidFill>
                  <a:srgbClr val="FF0000"/>
                </a:solidFill>
              </a:rPr>
              <a:t>l&gt;</a:t>
            </a:r>
            <a:endParaRPr lang="id-ID" sz="4000" dirty="0">
              <a:solidFill>
                <a:srgbClr val="FF0000"/>
              </a:solidFill>
            </a:endParaRPr>
          </a:p>
          <a:p>
            <a:r>
              <a:rPr lang="id-ID" sz="4000" dirty="0"/>
              <a:t>&lt;/body&gt;</a:t>
            </a:r>
          </a:p>
          <a:p>
            <a:endParaRPr lang="id-ID" sz="4000" dirty="0"/>
          </a:p>
        </p:txBody>
      </p:sp>
    </p:spTree>
    <p:extLst>
      <p:ext uri="{BB962C8B-B14F-4D97-AF65-F5344CB8AC3E}">
        <p14:creationId xmlns:p14="http://schemas.microsoft.com/office/powerpoint/2010/main" val="24033396"/>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 &lt;ul&gt;</a:t>
            </a:r>
            <a:endParaRPr lang="en-US" sz="4400" dirty="0"/>
          </a:p>
        </p:txBody>
      </p:sp>
      <p:sp>
        <p:nvSpPr>
          <p:cNvPr id="23" name="テキスト プレースホルダー 10"/>
          <p:cNvSpPr>
            <a:spLocks noGrp="1"/>
          </p:cNvSpPr>
          <p:nvPr>
            <p:ph type="body" sz="quarter" idx="4294967295"/>
          </p:nvPr>
        </p:nvSpPr>
        <p:spPr>
          <a:xfrm>
            <a:off x="3742605" y="2479204"/>
            <a:ext cx="11953329" cy="7272808"/>
          </a:xfrm>
          <a:prstGeom prst="rect">
            <a:avLst/>
          </a:prstGeom>
        </p:spPr>
        <p:txBody>
          <a:bodyPr>
            <a:normAutofit/>
          </a:bodyPr>
          <a:lstStyle/>
          <a:p>
            <a:r>
              <a:rPr lang="it-IT" sz="4000" dirty="0"/>
              <a:t>&lt;body&gt;</a:t>
            </a:r>
            <a:endParaRPr lang="id-ID" sz="4000" dirty="0"/>
          </a:p>
          <a:p>
            <a:r>
              <a:rPr lang="id-ID" sz="4000" dirty="0"/>
              <a:t>	&lt;h3&gt;Jadwal belajar&lt;/h3&gt;</a:t>
            </a:r>
            <a:endParaRPr lang="it-IT" sz="4000" dirty="0"/>
          </a:p>
          <a:p>
            <a:r>
              <a:rPr lang="id-ID" sz="4000" dirty="0"/>
              <a:t>	</a:t>
            </a:r>
            <a:r>
              <a:rPr lang="it-IT" sz="4000" dirty="0" smtClean="0">
                <a:solidFill>
                  <a:srgbClr val="FF0000"/>
                </a:solidFill>
              </a:rPr>
              <a:t>&lt;</a:t>
            </a:r>
            <a:r>
              <a:rPr lang="id-ID" sz="4000" dirty="0" smtClean="0">
                <a:solidFill>
                  <a:srgbClr val="FF0000"/>
                </a:solidFill>
              </a:rPr>
              <a:t>u</a:t>
            </a:r>
            <a:r>
              <a:rPr lang="it-IT" sz="4000" dirty="0" smtClean="0">
                <a:solidFill>
                  <a:srgbClr val="FF0000"/>
                </a:solidFill>
              </a:rPr>
              <a:t>l</a:t>
            </a:r>
            <a:r>
              <a:rPr lang="it-IT" sz="4000" dirty="0">
                <a:solidFill>
                  <a:srgbClr val="FF0000"/>
                </a:solidFill>
              </a:rPr>
              <a:t>&gt;</a:t>
            </a:r>
          </a:p>
          <a:p>
            <a:r>
              <a:rPr lang="id-ID" sz="4000" dirty="0">
                <a:solidFill>
                  <a:srgbClr val="FF0000"/>
                </a:solidFill>
              </a:rPr>
              <a:t>		</a:t>
            </a:r>
            <a:r>
              <a:rPr lang="it-IT" sz="4000" dirty="0">
                <a:solidFill>
                  <a:srgbClr val="FF0000"/>
                </a:solidFill>
              </a:rPr>
              <a:t>&lt;li&gt;belajar HTML&lt;/li&gt;</a:t>
            </a:r>
          </a:p>
          <a:p>
            <a:r>
              <a:rPr lang="id-ID" sz="4000" dirty="0">
                <a:solidFill>
                  <a:srgbClr val="FF0000"/>
                </a:solidFill>
              </a:rPr>
              <a:t>		</a:t>
            </a:r>
            <a:r>
              <a:rPr lang="it-IT" sz="4000" dirty="0">
                <a:solidFill>
                  <a:srgbClr val="FF0000"/>
                </a:solidFill>
              </a:rPr>
              <a:t>&lt;li&gt;belajar PHP&lt;/li&gt;</a:t>
            </a:r>
          </a:p>
          <a:p>
            <a:r>
              <a:rPr lang="id-ID" sz="4000" dirty="0">
                <a:solidFill>
                  <a:srgbClr val="FF0000"/>
                </a:solidFill>
              </a:rPr>
              <a:t>	</a:t>
            </a:r>
            <a:r>
              <a:rPr lang="it-IT" sz="4000" dirty="0" smtClean="0">
                <a:solidFill>
                  <a:srgbClr val="FF0000"/>
                </a:solidFill>
              </a:rPr>
              <a:t>&lt;/</a:t>
            </a:r>
            <a:r>
              <a:rPr lang="id-ID" sz="4000" dirty="0" smtClean="0">
                <a:solidFill>
                  <a:srgbClr val="FF0000"/>
                </a:solidFill>
              </a:rPr>
              <a:t>u</a:t>
            </a:r>
            <a:r>
              <a:rPr lang="it-IT" sz="4000" dirty="0" smtClean="0">
                <a:solidFill>
                  <a:srgbClr val="FF0000"/>
                </a:solidFill>
              </a:rPr>
              <a:t>l</a:t>
            </a:r>
            <a:r>
              <a:rPr lang="it-IT" sz="4000" dirty="0">
                <a:solidFill>
                  <a:srgbClr val="FF0000"/>
                </a:solidFill>
              </a:rPr>
              <a:t>&gt;</a:t>
            </a:r>
            <a:endParaRPr lang="id-ID" sz="4000" dirty="0">
              <a:solidFill>
                <a:srgbClr val="FF0000"/>
              </a:solidFill>
            </a:endParaRPr>
          </a:p>
          <a:p>
            <a:r>
              <a:rPr lang="id-ID" sz="4000" dirty="0"/>
              <a:t>&lt;/body&gt;</a:t>
            </a:r>
          </a:p>
          <a:p>
            <a:endParaRPr lang="id-ID" sz="4000" dirty="0"/>
          </a:p>
        </p:txBody>
      </p:sp>
    </p:spTree>
    <p:extLst>
      <p:ext uri="{BB962C8B-B14F-4D97-AF65-F5344CB8AC3E}">
        <p14:creationId xmlns:p14="http://schemas.microsoft.com/office/powerpoint/2010/main" val="524444668"/>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Membuat Hyperlink Pada HTML</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fontScale="92500" lnSpcReduction="10000"/>
          </a:bodyPr>
          <a:lstStyle/>
          <a:p>
            <a:pPr algn="just"/>
            <a:r>
              <a:rPr lang="id-ID" sz="4000" dirty="0"/>
              <a:t>	Hyperlink yang sering di kenal dengan link yaitu menghubungkan antara satu dokumen dengan dokumen yang lain pada HTML. Tujuan dari hyperlink ini membuat sebuah teks atau gambar yang ketika diklik akan di alihkan ke halaman tertentu yang sudah </a:t>
            </a:r>
            <a:r>
              <a:rPr lang="id-ID" sz="4000" dirty="0" smtClean="0"/>
              <a:t>ditetapkan </a:t>
            </a:r>
            <a:r>
              <a:rPr lang="id-ID" sz="4000" dirty="0"/>
              <a:t>dalam penulisan hyerlink tersebut.</a:t>
            </a:r>
          </a:p>
          <a:p>
            <a:pPr algn="just"/>
            <a:r>
              <a:rPr lang="id-ID" sz="4000" dirty="0"/>
              <a:t>	Hyperlink sendiri ditulis dengan menggunakan tag &lt;a&gt;. tag &lt;a&gt; ini selalu </a:t>
            </a:r>
            <a:r>
              <a:rPr lang="id-ID" sz="4000" dirty="0" smtClean="0"/>
              <a:t>diikuti </a:t>
            </a:r>
            <a:r>
              <a:rPr lang="id-ID" sz="4000" dirty="0"/>
              <a:t>oleh atribut href, dimana </a:t>
            </a:r>
            <a:r>
              <a:rPr lang="id-ID" sz="4000" dirty="0" smtClean="0"/>
              <a:t>di dalam </a:t>
            </a:r>
            <a:r>
              <a:rPr lang="id-ID" sz="4000" dirty="0"/>
              <a:t>href (hypertext reference) ini lah yang akan </a:t>
            </a:r>
            <a:r>
              <a:rPr lang="id-ID" sz="4000" dirty="0" smtClean="0"/>
              <a:t>diisikan </a:t>
            </a:r>
            <a:r>
              <a:rPr lang="id-ID" sz="4000" dirty="0"/>
              <a:t>alamat yang dituju ketika text atau gambar </a:t>
            </a:r>
            <a:r>
              <a:rPr lang="id-ID" sz="4000" dirty="0" smtClean="0"/>
              <a:t>diklik</a:t>
            </a:r>
            <a:r>
              <a:rPr lang="id-ID" sz="4000" dirty="0"/>
              <a:t>. berikut cara penulisan untuk membuat hyperlink :</a:t>
            </a:r>
          </a:p>
          <a:p>
            <a:pPr algn="just"/>
            <a:endParaRPr lang="id-ID" sz="4000" dirty="0"/>
          </a:p>
          <a:p>
            <a:pPr algn="just"/>
            <a:r>
              <a:rPr lang="id-ID" sz="4000" dirty="0"/>
              <a:t>&lt;a href="http://www.youtube.com"&gt;klik disini&lt;/a&gt;</a:t>
            </a:r>
          </a:p>
          <a:p>
            <a:endParaRPr lang="id-ID" sz="4000" dirty="0"/>
          </a:p>
        </p:txBody>
      </p:sp>
    </p:spTree>
    <p:extLst>
      <p:ext uri="{BB962C8B-B14F-4D97-AF65-F5344CB8AC3E}">
        <p14:creationId xmlns:p14="http://schemas.microsoft.com/office/powerpoint/2010/main" val="350737592"/>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a:t>
            </a:r>
            <a:endParaRPr lang="en-US" sz="4400" dirty="0"/>
          </a:p>
        </p:txBody>
      </p:sp>
      <p:sp>
        <p:nvSpPr>
          <p:cNvPr id="23" name="テキスト プレースホルダー 10"/>
          <p:cNvSpPr>
            <a:spLocks noGrp="1"/>
          </p:cNvSpPr>
          <p:nvPr>
            <p:ph type="body" sz="quarter" idx="4294967295"/>
          </p:nvPr>
        </p:nvSpPr>
        <p:spPr>
          <a:xfrm>
            <a:off x="3742605" y="2479204"/>
            <a:ext cx="11953329" cy="7272808"/>
          </a:xfrm>
          <a:prstGeom prst="rect">
            <a:avLst/>
          </a:prstGeom>
        </p:spPr>
        <p:txBody>
          <a:bodyPr>
            <a:normAutofit fontScale="92500" lnSpcReduction="10000"/>
          </a:bodyPr>
          <a:lstStyle/>
          <a:p>
            <a:r>
              <a:rPr lang="id-ID" sz="4000" dirty="0"/>
              <a:t>&lt;!DOCTYPE html&gt;</a:t>
            </a:r>
          </a:p>
          <a:p>
            <a:r>
              <a:rPr lang="id-ID" sz="4000" dirty="0"/>
              <a:t>&lt;html&gt;</a:t>
            </a:r>
          </a:p>
          <a:p>
            <a:r>
              <a:rPr lang="id-ID" sz="4000" dirty="0"/>
              <a:t>&lt;head&gt;</a:t>
            </a:r>
          </a:p>
          <a:p>
            <a:r>
              <a:rPr lang="id-ID" sz="4000" dirty="0"/>
              <a:t>&lt;/head&gt;</a:t>
            </a:r>
          </a:p>
          <a:p>
            <a:r>
              <a:rPr lang="id-ID" sz="4000" dirty="0"/>
              <a:t>&lt;body&gt;</a:t>
            </a:r>
          </a:p>
          <a:p>
            <a:endParaRPr lang="id-ID" sz="4000" dirty="0"/>
          </a:p>
          <a:p>
            <a:r>
              <a:rPr lang="id-ID" sz="4000" dirty="0">
                <a:solidFill>
                  <a:srgbClr val="FF0000"/>
                </a:solidFill>
              </a:rPr>
              <a:t>&lt;p&gt;klik &lt;a href="admin/hal2.html"&gt;disini&lt;/a&gt; untuk mengetahui informasi lebih lanjut&lt;/p&gt;</a:t>
            </a:r>
          </a:p>
          <a:p>
            <a:endParaRPr lang="id-ID" sz="4000" dirty="0"/>
          </a:p>
          <a:p>
            <a:r>
              <a:rPr lang="id-ID" sz="4000" dirty="0"/>
              <a:t>&lt;/body&gt;</a:t>
            </a:r>
          </a:p>
          <a:p>
            <a:r>
              <a:rPr lang="id-ID" sz="4000" dirty="0"/>
              <a:t>&lt;/html</a:t>
            </a:r>
            <a:r>
              <a:rPr lang="id-ID" sz="4000" dirty="0" smtClean="0"/>
              <a:t>&gt;</a:t>
            </a:r>
            <a:endParaRPr lang="id-ID" sz="4000" dirty="0"/>
          </a:p>
        </p:txBody>
      </p:sp>
    </p:spTree>
    <p:extLst>
      <p:ext uri="{BB962C8B-B14F-4D97-AF65-F5344CB8AC3E}">
        <p14:creationId xmlns:p14="http://schemas.microsoft.com/office/powerpoint/2010/main" val="65006760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a:t>Tag Iframe Pada HTML</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algn="just"/>
            <a:r>
              <a:rPr lang="id-ID" sz="4000" dirty="0"/>
              <a:t>	Iframe merupakan sebuah tag html yang berfungsi untuk menampilkan halaman website tanpa harus membuka website tersebut. jadi apabila anda ingin menampilkan website lain dalam halaman web anda maka anda bisa menggunakan tag &lt;iframe&gt; untuk menampilkannya.</a:t>
            </a:r>
          </a:p>
          <a:p>
            <a:pPr algn="just"/>
            <a:r>
              <a:rPr lang="id-ID" sz="4000" dirty="0"/>
              <a:t>Contoh </a:t>
            </a:r>
            <a:r>
              <a:rPr lang="id-ID" sz="4000" dirty="0" smtClean="0"/>
              <a:t>script:</a:t>
            </a:r>
            <a:endParaRPr lang="id-ID" sz="4000" dirty="0"/>
          </a:p>
          <a:p>
            <a:pPr algn="just"/>
            <a:r>
              <a:rPr lang="en-US" sz="4000" dirty="0"/>
              <a:t>&lt;</a:t>
            </a:r>
            <a:r>
              <a:rPr lang="en-US" sz="4000" dirty="0" err="1"/>
              <a:t>iframe</a:t>
            </a:r>
            <a:r>
              <a:rPr lang="en-US" sz="4000" dirty="0"/>
              <a:t> </a:t>
            </a:r>
            <a:r>
              <a:rPr lang="en-US" sz="4000" dirty="0" err="1"/>
              <a:t>src</a:t>
            </a:r>
            <a:r>
              <a:rPr lang="en-US" sz="4000" dirty="0"/>
              <a:t>="http</a:t>
            </a:r>
            <a:r>
              <a:rPr lang="en-US" sz="4000" dirty="0" smtClean="0"/>
              <a:t>://</a:t>
            </a:r>
            <a:r>
              <a:rPr lang="id-ID" sz="4000" dirty="0" smtClean="0"/>
              <a:t>news.detik</a:t>
            </a:r>
            <a:r>
              <a:rPr lang="en-US" sz="4000" dirty="0" smtClean="0"/>
              <a:t>.com</a:t>
            </a:r>
            <a:r>
              <a:rPr lang="en-US" sz="4000" dirty="0"/>
              <a:t>" height="500px" width="1000px"&gt;&lt;/</a:t>
            </a:r>
            <a:r>
              <a:rPr lang="en-US" sz="4000" dirty="0" err="1"/>
              <a:t>iframe</a:t>
            </a:r>
            <a:r>
              <a:rPr lang="en-US" sz="4000" dirty="0"/>
              <a:t>&gt;</a:t>
            </a:r>
            <a:endParaRPr lang="id-ID" sz="4000" dirty="0"/>
          </a:p>
          <a:p>
            <a:endParaRPr lang="id-ID" sz="4000" dirty="0"/>
          </a:p>
        </p:txBody>
      </p:sp>
    </p:spTree>
    <p:extLst>
      <p:ext uri="{BB962C8B-B14F-4D97-AF65-F5344CB8AC3E}">
        <p14:creationId xmlns:p14="http://schemas.microsoft.com/office/powerpoint/2010/main" val="349215585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a:t>
            </a:r>
            <a:endParaRPr lang="en-US" sz="4400" dirty="0"/>
          </a:p>
        </p:txBody>
      </p:sp>
      <p:sp>
        <p:nvSpPr>
          <p:cNvPr id="23" name="テキスト プレースホルダー 10"/>
          <p:cNvSpPr>
            <a:spLocks noGrp="1"/>
          </p:cNvSpPr>
          <p:nvPr>
            <p:ph type="body" sz="quarter" idx="4294967295"/>
          </p:nvPr>
        </p:nvSpPr>
        <p:spPr>
          <a:xfrm>
            <a:off x="3022527" y="2191172"/>
            <a:ext cx="12673408" cy="7560840"/>
          </a:xfrm>
          <a:prstGeom prst="rect">
            <a:avLst/>
          </a:prstGeom>
        </p:spPr>
        <p:txBody>
          <a:bodyPr>
            <a:normAutofit fontScale="92500"/>
          </a:bodyPr>
          <a:lstStyle/>
          <a:p>
            <a:r>
              <a:rPr lang="id-ID" sz="4000" dirty="0"/>
              <a:t>&lt;!DOCTYPE html&gt;</a:t>
            </a:r>
          </a:p>
          <a:p>
            <a:r>
              <a:rPr lang="id-ID" sz="4000" dirty="0"/>
              <a:t>&lt;html&gt;</a:t>
            </a:r>
          </a:p>
          <a:p>
            <a:r>
              <a:rPr lang="id-ID" sz="4000" dirty="0"/>
              <a:t>&lt;head&gt;</a:t>
            </a:r>
          </a:p>
          <a:p>
            <a:r>
              <a:rPr lang="id-ID" sz="4000" dirty="0" smtClean="0"/>
              <a:t>	&lt;title&gt;Tag </a:t>
            </a:r>
            <a:r>
              <a:rPr lang="id-ID" sz="4000" dirty="0"/>
              <a:t>Iframe Pada </a:t>
            </a:r>
            <a:r>
              <a:rPr lang="id-ID" sz="4000" dirty="0" smtClean="0"/>
              <a:t>HTML&lt;/</a:t>
            </a:r>
            <a:r>
              <a:rPr lang="id-ID" sz="4000" dirty="0"/>
              <a:t>title&gt;</a:t>
            </a:r>
          </a:p>
          <a:p>
            <a:r>
              <a:rPr lang="id-ID" sz="4000" dirty="0"/>
              <a:t>&lt;/head&gt;</a:t>
            </a:r>
          </a:p>
          <a:p>
            <a:r>
              <a:rPr lang="id-ID" sz="4000" dirty="0"/>
              <a:t>&lt;body&gt;</a:t>
            </a:r>
          </a:p>
          <a:p>
            <a:r>
              <a:rPr lang="id-ID" sz="4000" dirty="0" smtClean="0"/>
              <a:t>	&lt;</a:t>
            </a:r>
            <a:r>
              <a:rPr lang="id-ID" sz="4000" dirty="0"/>
              <a:t>h1&gt;Belajar HTML Tag Iframe Pada HTML </a:t>
            </a:r>
            <a:r>
              <a:rPr lang="id-ID" sz="4000" dirty="0" smtClean="0"/>
              <a:t>&lt;/</a:t>
            </a:r>
            <a:r>
              <a:rPr lang="id-ID" sz="4000" dirty="0"/>
              <a:t>h1&gt;</a:t>
            </a:r>
          </a:p>
          <a:p>
            <a:r>
              <a:rPr lang="en-US" sz="4000" dirty="0"/>
              <a:t>&lt;</a:t>
            </a:r>
            <a:r>
              <a:rPr lang="en-US" sz="4000" dirty="0" err="1"/>
              <a:t>iframe</a:t>
            </a:r>
            <a:r>
              <a:rPr lang="en-US" sz="4000" dirty="0"/>
              <a:t> </a:t>
            </a:r>
            <a:r>
              <a:rPr lang="en-US" sz="4000" dirty="0" err="1"/>
              <a:t>src</a:t>
            </a:r>
            <a:r>
              <a:rPr lang="en-US" sz="4000" dirty="0"/>
              <a:t>="http</a:t>
            </a:r>
            <a:r>
              <a:rPr lang="en-US" sz="4000" dirty="0" smtClean="0"/>
              <a:t>://</a:t>
            </a:r>
            <a:r>
              <a:rPr lang="id-ID" sz="4000" dirty="0" smtClean="0"/>
              <a:t>news.detik</a:t>
            </a:r>
            <a:r>
              <a:rPr lang="en-US" sz="4000" dirty="0" smtClean="0"/>
              <a:t>.com</a:t>
            </a:r>
            <a:r>
              <a:rPr lang="en-US" sz="4000" dirty="0"/>
              <a:t>" height="</a:t>
            </a:r>
            <a:r>
              <a:rPr lang="en-US" sz="4000" dirty="0" smtClean="0"/>
              <a:t>500" </a:t>
            </a:r>
            <a:r>
              <a:rPr lang="en-US" sz="4000" dirty="0"/>
              <a:t>width="</a:t>
            </a:r>
            <a:r>
              <a:rPr lang="en-US" sz="4000" dirty="0" smtClean="0"/>
              <a:t>1000"&gt;&lt;/</a:t>
            </a:r>
            <a:r>
              <a:rPr lang="en-US" sz="4000" dirty="0" err="1"/>
              <a:t>iframe</a:t>
            </a:r>
            <a:r>
              <a:rPr lang="en-US" sz="4000" dirty="0"/>
              <a:t>&gt;</a:t>
            </a:r>
          </a:p>
          <a:p>
            <a:r>
              <a:rPr lang="id-ID" sz="4000" dirty="0"/>
              <a:t>&lt;/body&gt;</a:t>
            </a:r>
          </a:p>
          <a:p>
            <a:r>
              <a:rPr lang="id-ID" sz="4000" dirty="0"/>
              <a:t>&lt;/html&gt;</a:t>
            </a:r>
          </a:p>
        </p:txBody>
      </p:sp>
    </p:spTree>
    <p:extLst>
      <p:ext uri="{BB962C8B-B14F-4D97-AF65-F5344CB8AC3E}">
        <p14:creationId xmlns:p14="http://schemas.microsoft.com/office/powerpoint/2010/main" val="173344588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Style pada HTML</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algn="just"/>
            <a:r>
              <a:rPr lang="id-ID" sz="4000" dirty="0" smtClean="0"/>
              <a:t>	Style pada HTML </a:t>
            </a:r>
            <a:r>
              <a:rPr lang="id-ID" sz="4000" dirty="0"/>
              <a:t>digunakan untuk menambahkan </a:t>
            </a:r>
            <a:r>
              <a:rPr lang="id-ID" sz="4000" dirty="0" smtClean="0"/>
              <a:t>style ke </a:t>
            </a:r>
            <a:r>
              <a:rPr lang="id-ID" sz="4000" dirty="0"/>
              <a:t>elemen, seperti warna, font, ukuran, dan lainnya</a:t>
            </a:r>
            <a:r>
              <a:rPr lang="id-ID" sz="4000" dirty="0" smtClean="0"/>
              <a:t>.</a:t>
            </a:r>
          </a:p>
          <a:p>
            <a:pPr algn="just"/>
            <a:endParaRPr lang="id-ID" sz="4000" dirty="0"/>
          </a:p>
          <a:p>
            <a:pPr marL="571500" indent="-571500">
              <a:buFont typeface="Arial" pitchFamily="34" charset="0"/>
              <a:buChar char="•"/>
            </a:pPr>
            <a:r>
              <a:rPr lang="en-US" sz="4000" dirty="0" smtClean="0"/>
              <a:t>background-color</a:t>
            </a:r>
            <a:r>
              <a:rPr lang="en-US" sz="4000" dirty="0"/>
              <a:t> </a:t>
            </a:r>
            <a:r>
              <a:rPr lang="id-ID" sz="4000" dirty="0" smtClean="0"/>
              <a:t>untuk warna background</a:t>
            </a:r>
            <a:endParaRPr lang="id-ID" sz="4000" dirty="0"/>
          </a:p>
          <a:p>
            <a:pPr marL="571500" indent="-571500">
              <a:buFont typeface="Arial" pitchFamily="34" charset="0"/>
              <a:buChar char="•"/>
            </a:pPr>
            <a:r>
              <a:rPr lang="en-US" sz="4000" dirty="0" smtClean="0"/>
              <a:t>Color</a:t>
            </a:r>
            <a:r>
              <a:rPr lang="id-ID" sz="4000" dirty="0" smtClean="0"/>
              <a:t> untuk warna text</a:t>
            </a:r>
          </a:p>
          <a:p>
            <a:pPr marL="571500" indent="-571500">
              <a:buFont typeface="Arial" pitchFamily="34" charset="0"/>
              <a:buChar char="•"/>
            </a:pPr>
            <a:r>
              <a:rPr lang="id-ID" sz="4000" dirty="0"/>
              <a:t>F</a:t>
            </a:r>
            <a:r>
              <a:rPr lang="en-US" sz="4000" dirty="0" err="1" smtClean="0"/>
              <a:t>ont</a:t>
            </a:r>
            <a:r>
              <a:rPr lang="en-US" sz="4000" dirty="0" smtClean="0"/>
              <a:t>-family</a:t>
            </a:r>
            <a:r>
              <a:rPr lang="id-ID" sz="4000" dirty="0" smtClean="0"/>
              <a:t> untuk jenis font</a:t>
            </a:r>
          </a:p>
          <a:p>
            <a:pPr marL="571500" indent="-571500">
              <a:buFont typeface="Arial" pitchFamily="34" charset="0"/>
              <a:buChar char="•"/>
            </a:pPr>
            <a:r>
              <a:rPr lang="id-ID" sz="4000" dirty="0" smtClean="0"/>
              <a:t>F</a:t>
            </a:r>
            <a:r>
              <a:rPr lang="en-US" sz="4000" dirty="0" err="1" smtClean="0"/>
              <a:t>ont</a:t>
            </a:r>
            <a:r>
              <a:rPr lang="en-US" sz="4000" dirty="0" smtClean="0"/>
              <a:t>-size</a:t>
            </a:r>
            <a:r>
              <a:rPr lang="en-US" sz="4000" dirty="0"/>
              <a:t> </a:t>
            </a:r>
            <a:r>
              <a:rPr lang="id-ID" sz="4000" dirty="0" smtClean="0"/>
              <a:t>untuk ukuran teks</a:t>
            </a:r>
          </a:p>
          <a:p>
            <a:pPr marL="571500" indent="-571500">
              <a:buFont typeface="Arial" pitchFamily="34" charset="0"/>
              <a:buChar char="•"/>
            </a:pPr>
            <a:r>
              <a:rPr lang="id-ID" sz="4000" dirty="0"/>
              <a:t>T</a:t>
            </a:r>
            <a:r>
              <a:rPr lang="en-US" sz="4000" dirty="0" err="1" smtClean="0"/>
              <a:t>ext</a:t>
            </a:r>
            <a:r>
              <a:rPr lang="en-US" sz="4000" dirty="0" smtClean="0"/>
              <a:t>-align</a:t>
            </a:r>
            <a:r>
              <a:rPr lang="en-US" sz="4000" dirty="0"/>
              <a:t> </a:t>
            </a:r>
            <a:r>
              <a:rPr lang="id-ID" sz="4000" dirty="0" smtClean="0"/>
              <a:t>untuk perataan teks</a:t>
            </a:r>
            <a:endParaRPr lang="en-US" sz="4000" dirty="0"/>
          </a:p>
          <a:p>
            <a:pPr algn="just"/>
            <a:endParaRPr lang="id-ID" sz="4000" dirty="0"/>
          </a:p>
        </p:txBody>
      </p:sp>
    </p:spTree>
    <p:extLst>
      <p:ext uri="{BB962C8B-B14F-4D97-AF65-F5344CB8AC3E}">
        <p14:creationId xmlns:p14="http://schemas.microsoft.com/office/powerpoint/2010/main" val="148471471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fontScale="92500" lnSpcReduction="20000"/>
          </a:bodyPr>
          <a:lstStyle/>
          <a:p>
            <a:r>
              <a:rPr lang="id-ID" sz="4000" dirty="0"/>
              <a:t>&lt;!DOCTYPE html&gt;</a:t>
            </a:r>
          </a:p>
          <a:p>
            <a:r>
              <a:rPr lang="id-ID" sz="4000" dirty="0"/>
              <a:t>&lt;html&gt;</a:t>
            </a:r>
          </a:p>
          <a:p>
            <a:r>
              <a:rPr lang="id-ID" sz="4000" dirty="0"/>
              <a:t>&lt;head&gt;</a:t>
            </a:r>
          </a:p>
          <a:p>
            <a:r>
              <a:rPr lang="id-ID" sz="4000" dirty="0"/>
              <a:t>	&lt;title&gt;style pada html&lt;/title&gt;</a:t>
            </a:r>
          </a:p>
          <a:p>
            <a:r>
              <a:rPr lang="id-ID" sz="4000" dirty="0"/>
              <a:t>&lt;/head&gt;</a:t>
            </a:r>
          </a:p>
          <a:p>
            <a:r>
              <a:rPr lang="id-ID" sz="4000" dirty="0"/>
              <a:t>&lt;body&gt;</a:t>
            </a:r>
          </a:p>
          <a:p>
            <a:r>
              <a:rPr lang="id-ID" sz="4000" dirty="0"/>
              <a:t>	&lt;h1 </a:t>
            </a:r>
            <a:r>
              <a:rPr lang="id-ID" sz="4000" dirty="0">
                <a:solidFill>
                  <a:srgbClr val="FF0000"/>
                </a:solidFill>
              </a:rPr>
              <a:t>style="background-color: silver</a:t>
            </a:r>
            <a:r>
              <a:rPr lang="id-ID" sz="4000" dirty="0" smtClean="0">
                <a:solidFill>
                  <a:srgbClr val="FF0000"/>
                </a:solidFill>
              </a:rPr>
              <a:t>;“ align</a:t>
            </a:r>
            <a:r>
              <a:rPr lang="id-ID" sz="4000" dirty="0">
                <a:solidFill>
                  <a:srgbClr val="FF0000"/>
                </a:solidFill>
              </a:rPr>
              <a:t>="center"</a:t>
            </a:r>
            <a:r>
              <a:rPr lang="id-ID" sz="4000" dirty="0"/>
              <a:t>&gt;pemrograman web 1&lt;/h1&gt;</a:t>
            </a:r>
          </a:p>
          <a:p>
            <a:pPr algn="just"/>
            <a:r>
              <a:rPr lang="id-ID" sz="4000" dirty="0"/>
              <a:t>	&lt;p&gt;Lorem ipsum dolor sit amet, consectetur adipisicing elit, sed do </a:t>
            </a:r>
            <a:r>
              <a:rPr lang="id-ID" sz="4000" dirty="0" smtClean="0"/>
              <a:t>eiusmod tempor </a:t>
            </a:r>
            <a:r>
              <a:rPr lang="id-ID" sz="4000" dirty="0"/>
              <a:t>incididunt ut labore et dolore magna aliqua</a:t>
            </a:r>
            <a:r>
              <a:rPr lang="id-ID" sz="4000" dirty="0" smtClean="0"/>
              <a:t>..&lt;/</a:t>
            </a:r>
            <a:r>
              <a:rPr lang="id-ID" sz="4000" dirty="0"/>
              <a:t>p&gt;</a:t>
            </a:r>
          </a:p>
          <a:p>
            <a:r>
              <a:rPr lang="id-ID" sz="4000" dirty="0"/>
              <a:t>&lt;/body&gt;</a:t>
            </a:r>
          </a:p>
          <a:p>
            <a:r>
              <a:rPr lang="id-ID" sz="4000" dirty="0"/>
              <a:t>&lt;/html&gt;</a:t>
            </a:r>
          </a:p>
        </p:txBody>
      </p:sp>
    </p:spTree>
    <p:extLst>
      <p:ext uri="{BB962C8B-B14F-4D97-AF65-F5344CB8AC3E}">
        <p14:creationId xmlns:p14="http://schemas.microsoft.com/office/powerpoint/2010/main" val="1286604000"/>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Quotation </a:t>
            </a:r>
            <a:r>
              <a:rPr lang="id-ID" sz="4400" dirty="0"/>
              <a:t>Pada </a:t>
            </a:r>
            <a:r>
              <a:rPr lang="id-ID" sz="4400" dirty="0" smtClean="0"/>
              <a:t>HTML</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marL="571500" indent="-571500">
              <a:buFont typeface="Arial" pitchFamily="34" charset="0"/>
              <a:buChar char="•"/>
            </a:pPr>
            <a:r>
              <a:rPr lang="id-ID" sz="4000" dirty="0" smtClean="0"/>
              <a:t>&lt;</a:t>
            </a:r>
            <a:r>
              <a:rPr lang="id-ID" sz="4000" dirty="0"/>
              <a:t>blockquote&gt; : mendefinisikan bagian yang dikutip dari sumber lain.</a:t>
            </a:r>
            <a:endParaRPr lang="id-ID" sz="4000" dirty="0" smtClean="0"/>
          </a:p>
          <a:p>
            <a:pPr marL="571500" indent="-571500">
              <a:buFont typeface="Arial" pitchFamily="34" charset="0"/>
              <a:buChar char="•"/>
            </a:pPr>
            <a:r>
              <a:rPr lang="id-ID" sz="4000" dirty="0" smtClean="0"/>
              <a:t>&lt;</a:t>
            </a:r>
            <a:r>
              <a:rPr lang="id-ID" sz="4000" dirty="0"/>
              <a:t>q</a:t>
            </a:r>
            <a:r>
              <a:rPr lang="id-ID" sz="4000" dirty="0" smtClean="0"/>
              <a:t>&gt; : mendefinisikan kutipan singkat</a:t>
            </a:r>
          </a:p>
          <a:p>
            <a:pPr marL="571500" indent="-571500">
              <a:buFont typeface="Arial" pitchFamily="34" charset="0"/>
              <a:buChar char="•"/>
            </a:pPr>
            <a:r>
              <a:rPr lang="id-ID" sz="4000" dirty="0" smtClean="0"/>
              <a:t>&lt;</a:t>
            </a:r>
            <a:r>
              <a:rPr lang="id-ID" sz="4000" dirty="0"/>
              <a:t>abbr</a:t>
            </a:r>
            <a:r>
              <a:rPr lang="id-ID" sz="4000" dirty="0" smtClean="0"/>
              <a:t>&gt; : mendefinisikan singkatan atau akronim</a:t>
            </a:r>
          </a:p>
          <a:p>
            <a:pPr marL="571500" indent="-571500">
              <a:buFont typeface="Arial" pitchFamily="34" charset="0"/>
              <a:buChar char="•"/>
            </a:pPr>
            <a:r>
              <a:rPr lang="id-ID" sz="4000" dirty="0" smtClean="0"/>
              <a:t>&lt;</a:t>
            </a:r>
            <a:r>
              <a:rPr lang="id-ID" sz="4000" dirty="0"/>
              <a:t>address&gt; : mendefinisikan informasi kontak untuk penulis/pemilik dokumen atau artikel.</a:t>
            </a:r>
            <a:endParaRPr lang="id-ID" sz="4000" dirty="0" smtClean="0"/>
          </a:p>
          <a:p>
            <a:pPr marL="571500" indent="-571500">
              <a:buFont typeface="Arial" pitchFamily="34" charset="0"/>
              <a:buChar char="•"/>
            </a:pPr>
            <a:r>
              <a:rPr lang="id-ID" sz="4000" dirty="0" smtClean="0"/>
              <a:t>&lt;</a:t>
            </a:r>
            <a:r>
              <a:rPr lang="id-ID" sz="4000" dirty="0"/>
              <a:t>cite&gt; : mendefinisikan judul karya kreatif (misalnya buku, puisi, lagu, film, lukisan, patung, dll.).</a:t>
            </a:r>
            <a:endParaRPr lang="id-ID" sz="4000" dirty="0" smtClean="0"/>
          </a:p>
          <a:p>
            <a:pPr marL="571500" indent="-571500">
              <a:buFont typeface="Arial" pitchFamily="34" charset="0"/>
              <a:buChar char="•"/>
            </a:pPr>
            <a:r>
              <a:rPr lang="id-ID" sz="4000" dirty="0" smtClean="0"/>
              <a:t>&lt;</a:t>
            </a:r>
            <a:r>
              <a:rPr lang="id-ID" sz="4000" dirty="0"/>
              <a:t>bdo&gt; : untuk Penggantian Dua Arah</a:t>
            </a:r>
          </a:p>
        </p:txBody>
      </p:sp>
    </p:spTree>
    <p:extLst>
      <p:ext uri="{BB962C8B-B14F-4D97-AF65-F5344CB8AC3E}">
        <p14:creationId xmlns:p14="http://schemas.microsoft.com/office/powerpoint/2010/main" val="1703734246"/>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プレースホルダー 9"/>
          <p:cNvSpPr txBox="1">
            <a:spLocks/>
          </p:cNvSpPr>
          <p:nvPr/>
        </p:nvSpPr>
        <p:spPr>
          <a:xfrm>
            <a:off x="1042560" y="1010333"/>
            <a:ext cx="7236550" cy="1159709"/>
          </a:xfrm>
          <a:prstGeom prst="rect">
            <a:avLst/>
          </a:prstGeom>
          <a:solidFill>
            <a:schemeClr val="accent4"/>
          </a:solidFill>
        </p:spPr>
        <p:txBody>
          <a:bodyPr vert="horz" lIns="163275" tIns="81638" rIns="163275" bIns="81638" rtlCol="0" anchor="ctr">
            <a:normAutofit/>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lang="id-ID" sz="4000" dirty="0" smtClean="0">
                <a:solidFill>
                  <a:schemeClr val="tx1"/>
                </a:solidFill>
              </a:rPr>
              <a:t>HTML</a:t>
            </a:r>
            <a:endParaRPr lang="en-US" sz="4000" dirty="0">
              <a:solidFill>
                <a:schemeClr val="tx1"/>
              </a:solidFill>
            </a:endParaRPr>
          </a:p>
        </p:txBody>
      </p:sp>
      <p:sp>
        <p:nvSpPr>
          <p:cNvPr id="43" name="テキスト プレースホルダー 9"/>
          <p:cNvSpPr txBox="1">
            <a:spLocks/>
          </p:cNvSpPr>
          <p:nvPr/>
        </p:nvSpPr>
        <p:spPr>
          <a:xfrm rot="19368369">
            <a:off x="-1575945" y="1435108"/>
            <a:ext cx="5976664" cy="172763"/>
          </a:xfrm>
          <a:prstGeom prst="rect">
            <a:avLst/>
          </a:prstGeom>
          <a:solidFill>
            <a:schemeClr val="accent1"/>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44" name="テキスト プレースホルダー 9"/>
          <p:cNvSpPr txBox="1">
            <a:spLocks/>
          </p:cNvSpPr>
          <p:nvPr/>
        </p:nvSpPr>
        <p:spPr>
          <a:xfrm rot="19908639">
            <a:off x="-1333958" y="1120210"/>
            <a:ext cx="5976664" cy="172763"/>
          </a:xfrm>
          <a:prstGeom prst="rect">
            <a:avLst/>
          </a:prstGeom>
          <a:solidFill>
            <a:schemeClr val="accent3">
              <a:lumMod val="75000"/>
            </a:schemeClr>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27" name="テキスト プレースホルダー 10"/>
          <p:cNvSpPr>
            <a:spLocks noGrp="1"/>
          </p:cNvSpPr>
          <p:nvPr>
            <p:ph type="body" sz="quarter" idx="4294967295"/>
          </p:nvPr>
        </p:nvSpPr>
        <p:spPr>
          <a:xfrm>
            <a:off x="7415014" y="2767236"/>
            <a:ext cx="9145016" cy="6768752"/>
          </a:xfrm>
          <a:prstGeom prst="rect">
            <a:avLst/>
          </a:prstGeom>
        </p:spPr>
        <p:txBody>
          <a:bodyPr>
            <a:normAutofit/>
          </a:bodyPr>
          <a:lstStyle/>
          <a:p>
            <a:endParaRPr lang="id-ID" sz="3200" dirty="0"/>
          </a:p>
          <a:p>
            <a:pPr algn="just">
              <a:lnSpc>
                <a:spcPct val="100000"/>
              </a:lnSpc>
            </a:pPr>
            <a:r>
              <a:rPr lang="id-ID" dirty="0"/>
              <a:t>	HTML (</a:t>
            </a:r>
            <a:r>
              <a:rPr lang="id-ID" i="1" dirty="0"/>
              <a:t>Hyper Text Markup Language</a:t>
            </a:r>
            <a:r>
              <a:rPr lang="id-ID" dirty="0"/>
              <a:t>) adalah </a:t>
            </a:r>
            <a:r>
              <a:rPr lang="sv-SE" dirty="0"/>
              <a:t>bahasa yang digunakan untuk </a:t>
            </a:r>
            <a:r>
              <a:rPr lang="id-ID" dirty="0"/>
              <a:t>membuat </a:t>
            </a:r>
            <a:r>
              <a:rPr lang="sv-SE" dirty="0"/>
              <a:t>sebuah website</a:t>
            </a:r>
            <a:r>
              <a:rPr lang="id-ID" dirty="0"/>
              <a:t>. Di dalam dunia pemrograman berbasis website (Web Programming), HTML menjadi pondasi dasar pada halaman website. </a:t>
            </a:r>
            <a:r>
              <a:rPr lang="id-ID" dirty="0" smtClean="0"/>
              <a:t>Sebuah </a:t>
            </a:r>
            <a:r>
              <a:rPr lang="id-ID" dirty="0"/>
              <a:t>file HTML disimpan dengan ekstensi .html (dot html). dan dapat di eksekusi atau diakses menggunakan web browser (Google Chrome, Mozilla Firefox, Opera, Safari dan lain-lain).</a:t>
            </a:r>
          </a:p>
        </p:txBody>
      </p:sp>
    </p:spTree>
    <p:extLst>
      <p:ext uri="{BB962C8B-B14F-4D97-AF65-F5344CB8AC3E}">
        <p14:creationId xmlns:p14="http://schemas.microsoft.com/office/powerpoint/2010/main" val="3527030434"/>
      </p:ext>
    </p:extLst>
  </p:cSld>
  <p:clrMapOvr>
    <a:masterClrMapping/>
  </p:clrMapOvr>
  <p:transition spd="slow" advTm="208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wipe(down)">
                                      <p:cBhvr>
                                        <p:cTn id="12"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a:t>
            </a:r>
            <a:endParaRPr lang="en-US" sz="4400" dirty="0"/>
          </a:p>
        </p:txBody>
      </p:sp>
      <p:sp>
        <p:nvSpPr>
          <p:cNvPr id="23" name="テキスト プレースホルダー 10"/>
          <p:cNvSpPr>
            <a:spLocks noGrp="1"/>
          </p:cNvSpPr>
          <p:nvPr>
            <p:ph type="body" sz="quarter" idx="4294967295"/>
          </p:nvPr>
        </p:nvSpPr>
        <p:spPr>
          <a:xfrm>
            <a:off x="3022526" y="2335188"/>
            <a:ext cx="13033447" cy="8496944"/>
          </a:xfrm>
          <a:prstGeom prst="rect">
            <a:avLst/>
          </a:prstGeom>
        </p:spPr>
        <p:txBody>
          <a:bodyPr>
            <a:normAutofit fontScale="77500" lnSpcReduction="20000"/>
          </a:bodyPr>
          <a:lstStyle/>
          <a:p>
            <a:pPr algn="just"/>
            <a:r>
              <a:rPr lang="id-ID" sz="4000" dirty="0"/>
              <a:t>&lt;!DOCTYPE html&gt;</a:t>
            </a:r>
          </a:p>
          <a:p>
            <a:pPr algn="just"/>
            <a:r>
              <a:rPr lang="id-ID" sz="4000" dirty="0"/>
              <a:t>&lt;html&gt;</a:t>
            </a:r>
          </a:p>
          <a:p>
            <a:pPr algn="just"/>
            <a:r>
              <a:rPr lang="id-ID" sz="4000" dirty="0"/>
              <a:t>&lt;head&gt;</a:t>
            </a:r>
          </a:p>
          <a:p>
            <a:pPr algn="just"/>
            <a:r>
              <a:rPr lang="id-ID" sz="4000" dirty="0"/>
              <a:t>	&lt;title&gt;quotation pada html&lt;/title&gt;</a:t>
            </a:r>
          </a:p>
          <a:p>
            <a:pPr algn="just"/>
            <a:r>
              <a:rPr lang="id-ID" sz="4000" dirty="0"/>
              <a:t>&lt;/head&gt;	</a:t>
            </a:r>
          </a:p>
          <a:p>
            <a:pPr algn="just"/>
            <a:r>
              <a:rPr lang="id-ID" sz="4000" dirty="0"/>
              <a:t>&lt;body&gt;</a:t>
            </a:r>
          </a:p>
          <a:p>
            <a:pPr algn="just"/>
            <a:r>
              <a:rPr lang="id-ID" sz="4000" dirty="0"/>
              <a:t>	&lt;h1&gt;qoute&lt;/h1&gt;</a:t>
            </a:r>
          </a:p>
          <a:p>
            <a:pPr algn="just"/>
            <a:r>
              <a:rPr lang="id-ID" sz="4000" dirty="0"/>
              <a:t>	&lt;p&gt;Lorem ipsum dolor sit amet, &lt;blockquote&gt; blockconsectetur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pariatur.&lt;/blockquote&gt; Excepteur sint occaecat cupidatat non proident, sunt in culpa qui officia deserunt mollit anim id est laborum.&lt;/p&gt;&lt;hr</a:t>
            </a:r>
            <a:r>
              <a:rPr lang="id-ID" sz="4000" dirty="0" smtClean="0"/>
              <a:t>&gt;</a:t>
            </a:r>
          </a:p>
          <a:p>
            <a:pPr algn="just"/>
            <a:r>
              <a:rPr lang="id-ID" sz="4000" dirty="0"/>
              <a:t>&lt;/body&gt;</a:t>
            </a:r>
          </a:p>
          <a:p>
            <a:pPr algn="just"/>
            <a:r>
              <a:rPr lang="id-ID" sz="4000" dirty="0"/>
              <a:t>&lt;/html&gt;</a:t>
            </a:r>
          </a:p>
        </p:txBody>
      </p:sp>
    </p:spTree>
    <p:extLst>
      <p:ext uri="{BB962C8B-B14F-4D97-AF65-F5344CB8AC3E}">
        <p14:creationId xmlns:p14="http://schemas.microsoft.com/office/powerpoint/2010/main" val="709808426"/>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Comment pada html</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r>
              <a:rPr lang="id-ID" sz="4000" dirty="0"/>
              <a:t>Komentar HTML tidak ditampilkan di browser, tetapi dapat membantu mendokumentasikan kode sumber HTML Anda</a:t>
            </a:r>
            <a:r>
              <a:rPr lang="id-ID" sz="4000" dirty="0" smtClean="0"/>
              <a:t>.</a:t>
            </a:r>
          </a:p>
          <a:p>
            <a:endParaRPr lang="id-ID" sz="4000" dirty="0"/>
          </a:p>
          <a:p>
            <a:r>
              <a:rPr lang="id-ID" sz="4000" dirty="0" smtClean="0"/>
              <a:t>&lt;!-- komentar --&gt;</a:t>
            </a:r>
            <a:endParaRPr lang="id-ID" sz="4000" dirty="0"/>
          </a:p>
        </p:txBody>
      </p:sp>
    </p:spTree>
    <p:extLst>
      <p:ext uri="{BB962C8B-B14F-4D97-AF65-F5344CB8AC3E}">
        <p14:creationId xmlns:p14="http://schemas.microsoft.com/office/powerpoint/2010/main" val="4217821957"/>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lnSpcReduction="10000"/>
          </a:bodyPr>
          <a:lstStyle/>
          <a:p>
            <a:r>
              <a:rPr lang="en-US" sz="4000" dirty="0"/>
              <a:t>&lt;!DOCTYPE html&gt;</a:t>
            </a:r>
          </a:p>
          <a:p>
            <a:r>
              <a:rPr lang="en-US" sz="4000" dirty="0"/>
              <a:t>&lt;html&gt;</a:t>
            </a:r>
          </a:p>
          <a:p>
            <a:r>
              <a:rPr lang="en-US" sz="4000" dirty="0"/>
              <a:t>&lt;head&gt;</a:t>
            </a:r>
          </a:p>
          <a:p>
            <a:r>
              <a:rPr lang="en-US" sz="4000" dirty="0"/>
              <a:t>	&lt;title&gt;comment </a:t>
            </a:r>
            <a:r>
              <a:rPr lang="en-US" sz="4000" dirty="0" err="1"/>
              <a:t>pada</a:t>
            </a:r>
            <a:r>
              <a:rPr lang="en-US" sz="4000" dirty="0"/>
              <a:t> html&lt;/title&gt;</a:t>
            </a:r>
          </a:p>
          <a:p>
            <a:r>
              <a:rPr lang="en-US" sz="4000" dirty="0"/>
              <a:t>&lt;/head&gt;</a:t>
            </a:r>
          </a:p>
          <a:p>
            <a:r>
              <a:rPr lang="en-US" sz="4000" dirty="0"/>
              <a:t>&lt;body</a:t>
            </a:r>
            <a:r>
              <a:rPr lang="en-US" sz="4000" dirty="0" smtClean="0"/>
              <a:t>&gt;</a:t>
            </a:r>
            <a:endParaRPr lang="id-ID" sz="4000" dirty="0" smtClean="0"/>
          </a:p>
          <a:p>
            <a:r>
              <a:rPr lang="id-ID" sz="4000" dirty="0"/>
              <a:t>	</a:t>
            </a:r>
            <a:r>
              <a:rPr lang="id-ID" sz="4000" dirty="0" smtClean="0"/>
              <a:t>&lt;!– tag h1 adalah heading 1 --&gt;</a:t>
            </a:r>
            <a:endParaRPr lang="en-US" sz="4000" dirty="0"/>
          </a:p>
          <a:p>
            <a:r>
              <a:rPr lang="en-US" sz="4000" dirty="0"/>
              <a:t>	&lt;h1&gt;</a:t>
            </a:r>
            <a:r>
              <a:rPr lang="en-US" sz="4000" dirty="0" err="1"/>
              <a:t>pemrograman</a:t>
            </a:r>
            <a:r>
              <a:rPr lang="en-US" sz="4000" dirty="0"/>
              <a:t> web 1&lt;/h1</a:t>
            </a:r>
            <a:r>
              <a:rPr lang="en-US" sz="4000" dirty="0" smtClean="0"/>
              <a:t>&gt;</a:t>
            </a:r>
            <a:endParaRPr lang="id-ID" sz="4000" dirty="0" smtClean="0"/>
          </a:p>
          <a:p>
            <a:r>
              <a:rPr lang="id-ID" sz="4000" dirty="0" smtClean="0"/>
              <a:t>&lt;/body&gt;</a:t>
            </a:r>
          </a:p>
          <a:p>
            <a:r>
              <a:rPr lang="id-ID" sz="4000" dirty="0" smtClean="0"/>
              <a:t>&lt;/html&gt;</a:t>
            </a:r>
            <a:endParaRPr lang="id-ID" sz="4000" dirty="0"/>
          </a:p>
        </p:txBody>
      </p:sp>
    </p:spTree>
    <p:extLst>
      <p:ext uri="{BB962C8B-B14F-4D97-AF65-F5344CB8AC3E}">
        <p14:creationId xmlns:p14="http://schemas.microsoft.com/office/powerpoint/2010/main" val="2757782855"/>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Color pada html</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algn="just"/>
            <a:r>
              <a:rPr lang="id-ID" sz="4000" dirty="0"/>
              <a:t>Warna HTML ditentukan dengan nama warna yang telah ditentukan sebelumnya, atau dengan nilai RGB, HEX, HSL</a:t>
            </a:r>
          </a:p>
          <a:p>
            <a:pPr algn="just"/>
            <a:endParaRPr lang="id-ID" sz="4000" dirty="0" smtClean="0"/>
          </a:p>
          <a:p>
            <a:pPr algn="just"/>
            <a:endParaRPr lang="id-ID" sz="4000" dirty="0"/>
          </a:p>
        </p:txBody>
      </p:sp>
    </p:spTree>
    <p:extLst>
      <p:ext uri="{BB962C8B-B14F-4D97-AF65-F5344CB8AC3E}">
        <p14:creationId xmlns:p14="http://schemas.microsoft.com/office/powerpoint/2010/main" val="2723500791"/>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fontScale="85000" lnSpcReduction="10000"/>
          </a:bodyPr>
          <a:lstStyle/>
          <a:p>
            <a:r>
              <a:rPr lang="id-ID" sz="4000" dirty="0"/>
              <a:t>&lt;!DOCTYPE html&gt;</a:t>
            </a:r>
          </a:p>
          <a:p>
            <a:r>
              <a:rPr lang="id-ID" sz="4000" dirty="0"/>
              <a:t>&lt;html&gt;</a:t>
            </a:r>
          </a:p>
          <a:p>
            <a:r>
              <a:rPr lang="id-ID" sz="4000" dirty="0"/>
              <a:t>&lt;head&gt;</a:t>
            </a:r>
          </a:p>
          <a:p>
            <a:r>
              <a:rPr lang="id-ID" sz="4000" dirty="0"/>
              <a:t>	&lt;title&gt;color pada html&lt;/title&gt;</a:t>
            </a:r>
          </a:p>
          <a:p>
            <a:r>
              <a:rPr lang="id-ID" sz="4000" dirty="0"/>
              <a:t>&lt;/head&gt;</a:t>
            </a:r>
          </a:p>
          <a:p>
            <a:r>
              <a:rPr lang="id-ID" sz="4000" dirty="0"/>
              <a:t>&lt;body&gt;</a:t>
            </a:r>
          </a:p>
          <a:p>
            <a:r>
              <a:rPr lang="id-ID" sz="4000" dirty="0"/>
              <a:t>	&lt;h1 style="color:hsl(0, 100%, 50%);"&gt; hello word&lt;/h1&gt;</a:t>
            </a:r>
          </a:p>
          <a:p>
            <a:r>
              <a:rPr lang="id-ID" sz="4000" dirty="0"/>
              <a:t>	&lt;p style=background-color:#fff000;”&gt; ini adalah paragraf 1&lt;/p&gt;</a:t>
            </a:r>
          </a:p>
          <a:p>
            <a:r>
              <a:rPr lang="id-ID" sz="4000" dirty="0"/>
              <a:t>	&lt;p style=background-color:silver;”&gt; ini adalah paragraf 2&lt;/p&gt;	</a:t>
            </a:r>
          </a:p>
          <a:p>
            <a:r>
              <a:rPr lang="id-ID" sz="4000" dirty="0"/>
              <a:t>&lt;/body&gt;</a:t>
            </a:r>
          </a:p>
          <a:p>
            <a:r>
              <a:rPr lang="id-ID" sz="4000" dirty="0"/>
              <a:t>&lt;/html&gt;</a:t>
            </a:r>
          </a:p>
        </p:txBody>
      </p:sp>
    </p:spTree>
    <p:extLst>
      <p:ext uri="{BB962C8B-B14F-4D97-AF65-F5344CB8AC3E}">
        <p14:creationId xmlns:p14="http://schemas.microsoft.com/office/powerpoint/2010/main" val="101812650"/>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Block dan Inline pada html</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algn="just"/>
            <a:r>
              <a:rPr lang="id-ID" sz="4000" dirty="0" smtClean="0"/>
              <a:t>Inline</a:t>
            </a:r>
          </a:p>
          <a:p>
            <a:pPr algn="just"/>
            <a:endParaRPr lang="id-ID" sz="4000" dirty="0"/>
          </a:p>
          <a:p>
            <a:pPr algn="just"/>
            <a:endParaRPr lang="id-ID" sz="4000" dirty="0" smtClean="0"/>
          </a:p>
          <a:p>
            <a:pPr algn="just"/>
            <a:endParaRPr lang="id-ID" sz="4000" dirty="0"/>
          </a:p>
          <a:p>
            <a:pPr algn="just"/>
            <a:r>
              <a:rPr lang="id-ID" sz="4000" dirty="0" smtClean="0"/>
              <a:t>Block</a:t>
            </a:r>
          </a:p>
          <a:p>
            <a:pPr algn="just"/>
            <a:endParaRPr lang="id-ID" sz="4000" dirty="0" smtClean="0"/>
          </a:p>
          <a:p>
            <a:pPr algn="just"/>
            <a:endParaRPr lang="id-ID" sz="4000" dirty="0"/>
          </a:p>
        </p:txBody>
      </p:sp>
      <p:graphicFrame>
        <p:nvGraphicFramePr>
          <p:cNvPr id="2" name="Table 1"/>
          <p:cNvGraphicFramePr>
            <a:graphicFrameLocks noGrp="1"/>
          </p:cNvGraphicFramePr>
          <p:nvPr>
            <p:extLst>
              <p:ext uri="{D42A27DB-BD31-4B8C-83A1-F6EECF244321}">
                <p14:modId xmlns:p14="http://schemas.microsoft.com/office/powerpoint/2010/main" val="500736210"/>
              </p:ext>
            </p:extLst>
          </p:nvPr>
        </p:nvGraphicFramePr>
        <p:xfrm>
          <a:off x="4102646" y="3487316"/>
          <a:ext cx="9937104" cy="579120"/>
        </p:xfrm>
        <a:graphic>
          <a:graphicData uri="http://schemas.openxmlformats.org/drawingml/2006/table">
            <a:tbl>
              <a:tblPr firstRow="1" bandRow="1">
                <a:tableStyleId>{5940675A-B579-460E-94D1-54222C63F5DA}</a:tableStyleId>
              </a:tblPr>
              <a:tblGrid>
                <a:gridCol w="4968552"/>
                <a:gridCol w="4968552"/>
              </a:tblGrid>
              <a:tr h="370840">
                <a:tc>
                  <a:txBody>
                    <a:bodyPr/>
                    <a:lstStyle/>
                    <a:p>
                      <a:pPr algn="ctr"/>
                      <a:r>
                        <a:rPr lang="id-ID" dirty="0" smtClean="0"/>
                        <a:t>Konten </a:t>
                      </a:r>
                      <a:endParaRPr lang="id-ID" dirty="0"/>
                    </a:p>
                  </a:txBody>
                  <a:tcPr/>
                </a:tc>
                <a:tc>
                  <a:txBody>
                    <a:bodyPr/>
                    <a:lstStyle/>
                    <a:p>
                      <a:pPr algn="ctr"/>
                      <a:r>
                        <a:rPr lang="id-ID" dirty="0" smtClean="0"/>
                        <a:t>Konten </a:t>
                      </a:r>
                      <a:endParaRPr lang="id-ID"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236544732"/>
              </p:ext>
            </p:extLst>
          </p:nvPr>
        </p:nvGraphicFramePr>
        <p:xfrm>
          <a:off x="4174654" y="6511652"/>
          <a:ext cx="4536504" cy="1158240"/>
        </p:xfrm>
        <a:graphic>
          <a:graphicData uri="http://schemas.openxmlformats.org/drawingml/2006/table">
            <a:tbl>
              <a:tblPr firstRow="1" bandRow="1">
                <a:tableStyleId>{5940675A-B579-460E-94D1-54222C63F5DA}</a:tableStyleId>
              </a:tblPr>
              <a:tblGrid>
                <a:gridCol w="4536504"/>
              </a:tblGrid>
              <a:tr h="370840">
                <a:tc>
                  <a:txBody>
                    <a:bodyPr/>
                    <a:lstStyle/>
                    <a:p>
                      <a:pPr algn="ctr"/>
                      <a:r>
                        <a:rPr lang="id-ID" dirty="0" smtClean="0"/>
                        <a:t>Konten </a:t>
                      </a:r>
                      <a:endParaRPr lang="id-ID" dirty="0"/>
                    </a:p>
                  </a:txBody>
                  <a:tcPr/>
                </a:tc>
              </a:tr>
              <a:tr h="370840">
                <a:tc>
                  <a:txBody>
                    <a:bodyPr/>
                    <a:lstStyle/>
                    <a:p>
                      <a:pPr algn="ctr"/>
                      <a:r>
                        <a:rPr lang="id-ID" dirty="0" smtClean="0"/>
                        <a:t>Konten </a:t>
                      </a:r>
                      <a:endParaRPr lang="id-ID" dirty="0"/>
                    </a:p>
                  </a:txBody>
                  <a:tcPr/>
                </a:tc>
              </a:tr>
            </a:tbl>
          </a:graphicData>
        </a:graphic>
      </p:graphicFrame>
    </p:spTree>
    <p:extLst>
      <p:ext uri="{BB962C8B-B14F-4D97-AF65-F5344CB8AC3E}">
        <p14:creationId xmlns:p14="http://schemas.microsoft.com/office/powerpoint/2010/main" val="3726138798"/>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Block dan Inline pada html</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algn="just"/>
            <a:r>
              <a:rPr lang="id-ID" sz="4000" dirty="0"/>
              <a:t>Elemen level blok selalu dimulai pada baris </a:t>
            </a:r>
            <a:r>
              <a:rPr lang="id-ID" sz="4000" dirty="0" smtClean="0"/>
              <a:t>baru.</a:t>
            </a:r>
          </a:p>
          <a:p>
            <a:pPr algn="just"/>
            <a:r>
              <a:rPr lang="id-ID" sz="4000" dirty="0"/>
              <a:t>Dua </a:t>
            </a:r>
            <a:r>
              <a:rPr lang="id-ID" sz="4000" dirty="0" smtClean="0"/>
              <a:t>tag blok </a:t>
            </a:r>
            <a:r>
              <a:rPr lang="id-ID" sz="4000" dirty="0"/>
              <a:t>yang umum digunakan adalah: &lt;p&gt; dan &lt;div</a:t>
            </a:r>
            <a:r>
              <a:rPr lang="id-ID" sz="4000" dirty="0" smtClean="0"/>
              <a:t>&gt;.</a:t>
            </a:r>
          </a:p>
          <a:p>
            <a:pPr marL="571500" indent="-571500" algn="just">
              <a:buFont typeface="Arial" pitchFamily="34" charset="0"/>
              <a:buChar char="•"/>
            </a:pPr>
            <a:r>
              <a:rPr lang="id-ID" sz="4000" dirty="0" smtClean="0"/>
              <a:t>Tag &lt;p</a:t>
            </a:r>
            <a:r>
              <a:rPr lang="id-ID" sz="4000" dirty="0"/>
              <a:t>&gt; mendefinisikan paragraf dalam dokumen HTML</a:t>
            </a:r>
            <a:r>
              <a:rPr lang="id-ID" sz="4000" dirty="0" smtClean="0"/>
              <a:t>.</a:t>
            </a:r>
          </a:p>
          <a:p>
            <a:pPr marL="571500" indent="-571500" algn="just">
              <a:buFont typeface="Arial" pitchFamily="34" charset="0"/>
              <a:buChar char="•"/>
            </a:pPr>
            <a:r>
              <a:rPr lang="id-ID" sz="4000" dirty="0" smtClean="0"/>
              <a:t>Tag &lt;div</a:t>
            </a:r>
            <a:r>
              <a:rPr lang="id-ID" sz="4000" dirty="0"/>
              <a:t>&gt; mendefinisikan divisi atau bagian dalam dokumen HTML.</a:t>
            </a:r>
          </a:p>
        </p:txBody>
      </p:sp>
    </p:spTree>
    <p:extLst>
      <p:ext uri="{BB962C8B-B14F-4D97-AF65-F5344CB8AC3E}">
        <p14:creationId xmlns:p14="http://schemas.microsoft.com/office/powerpoint/2010/main" val="175566710"/>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a:t>
            </a:r>
            <a:endParaRPr lang="en-US" sz="4400" dirty="0"/>
          </a:p>
        </p:txBody>
      </p:sp>
      <p:sp>
        <p:nvSpPr>
          <p:cNvPr id="23" name="テキスト プレースホルダー 10"/>
          <p:cNvSpPr>
            <a:spLocks noGrp="1"/>
          </p:cNvSpPr>
          <p:nvPr>
            <p:ph type="body" sz="quarter" idx="4294967295"/>
          </p:nvPr>
        </p:nvSpPr>
        <p:spPr>
          <a:xfrm>
            <a:off x="3022527" y="2047156"/>
            <a:ext cx="12673408" cy="7704856"/>
          </a:xfrm>
          <a:prstGeom prst="rect">
            <a:avLst/>
          </a:prstGeom>
        </p:spPr>
        <p:txBody>
          <a:bodyPr>
            <a:noAutofit/>
          </a:bodyPr>
          <a:lstStyle/>
          <a:p>
            <a:r>
              <a:rPr lang="id-ID" sz="3600" dirty="0"/>
              <a:t>&lt;!DOCTYPE html&gt;</a:t>
            </a:r>
          </a:p>
          <a:p>
            <a:r>
              <a:rPr lang="id-ID" sz="3600" dirty="0"/>
              <a:t>&lt;html&gt;</a:t>
            </a:r>
          </a:p>
          <a:p>
            <a:r>
              <a:rPr lang="id-ID" sz="3600" dirty="0"/>
              <a:t>&lt;head&gt;</a:t>
            </a:r>
          </a:p>
          <a:p>
            <a:r>
              <a:rPr lang="id-ID" sz="3600" dirty="0"/>
              <a:t>	&lt;</a:t>
            </a:r>
            <a:r>
              <a:rPr lang="id-ID" sz="3600" dirty="0" smtClean="0"/>
              <a:t>title&gt;block inline pada html&lt;/</a:t>
            </a:r>
            <a:r>
              <a:rPr lang="id-ID" sz="3600" dirty="0"/>
              <a:t>title&gt;</a:t>
            </a:r>
          </a:p>
          <a:p>
            <a:r>
              <a:rPr lang="id-ID" sz="3600" dirty="0"/>
              <a:t>&lt;/head&gt;</a:t>
            </a:r>
          </a:p>
          <a:p>
            <a:r>
              <a:rPr lang="id-ID" sz="3600" dirty="0"/>
              <a:t>&lt;body</a:t>
            </a:r>
            <a:r>
              <a:rPr lang="id-ID" sz="3600" dirty="0" smtClean="0"/>
              <a:t>&gt;</a:t>
            </a:r>
          </a:p>
          <a:p>
            <a:r>
              <a:rPr lang="id-ID" sz="3600" dirty="0"/>
              <a:t>	</a:t>
            </a:r>
            <a:r>
              <a:rPr lang="id-ID" sz="3600" dirty="0" smtClean="0"/>
              <a:t>&lt;a href=“#”&gt;link 1&lt;/a&gt;</a:t>
            </a:r>
          </a:p>
          <a:p>
            <a:r>
              <a:rPr lang="id-ID" sz="3600" dirty="0"/>
              <a:t>	&lt;a href=“#”&gt;link 1&lt;/a</a:t>
            </a:r>
            <a:r>
              <a:rPr lang="id-ID" sz="3600" dirty="0" smtClean="0"/>
              <a:t>&gt;</a:t>
            </a:r>
          </a:p>
          <a:p>
            <a:r>
              <a:rPr lang="id-ID" sz="3600" dirty="0" smtClean="0"/>
              <a:t>	</a:t>
            </a:r>
            <a:r>
              <a:rPr lang="da-DK" sz="3600" dirty="0" smtClean="0"/>
              <a:t>&lt;</a:t>
            </a:r>
            <a:r>
              <a:rPr lang="da-DK" sz="3600" dirty="0"/>
              <a:t>p&gt;paragraf 1&lt;/p&gt;</a:t>
            </a:r>
          </a:p>
          <a:p>
            <a:r>
              <a:rPr lang="da-DK" sz="3600" dirty="0"/>
              <a:t>	&lt;p&gt;paragraf 2&lt;/p&gt;</a:t>
            </a:r>
            <a:endParaRPr lang="id-ID" sz="3600" dirty="0"/>
          </a:p>
          <a:p>
            <a:r>
              <a:rPr lang="id-ID" sz="3600" dirty="0" smtClean="0"/>
              <a:t>&lt;/</a:t>
            </a:r>
            <a:r>
              <a:rPr lang="id-ID" sz="3600" dirty="0"/>
              <a:t>body&gt;</a:t>
            </a:r>
          </a:p>
          <a:p>
            <a:r>
              <a:rPr lang="id-ID" sz="3600" dirty="0"/>
              <a:t>&lt;/html&gt;</a:t>
            </a:r>
          </a:p>
        </p:txBody>
      </p:sp>
    </p:spTree>
    <p:extLst>
      <p:ext uri="{BB962C8B-B14F-4D97-AF65-F5344CB8AC3E}">
        <p14:creationId xmlns:p14="http://schemas.microsoft.com/office/powerpoint/2010/main" val="1469877020"/>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Classes pada html</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algn="just"/>
            <a:r>
              <a:rPr lang="id-ID" sz="4000" dirty="0"/>
              <a:t>Atribut kelas HTML digunakan untuk menentukan kelas untuk elemen HTML</a:t>
            </a:r>
            <a:r>
              <a:rPr lang="id-ID" sz="4000" dirty="0" smtClean="0"/>
              <a:t>. Beberapa </a:t>
            </a:r>
            <a:r>
              <a:rPr lang="id-ID" sz="4000" dirty="0"/>
              <a:t>elemen HTML dapat berbagi kelas yang sama.</a:t>
            </a:r>
          </a:p>
        </p:txBody>
      </p:sp>
    </p:spTree>
    <p:extLst>
      <p:ext uri="{BB962C8B-B14F-4D97-AF65-F5344CB8AC3E}">
        <p14:creationId xmlns:p14="http://schemas.microsoft.com/office/powerpoint/2010/main" val="150626858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a:t>
            </a:r>
            <a:endParaRPr lang="en-US" sz="4400" dirty="0"/>
          </a:p>
        </p:txBody>
      </p:sp>
      <p:sp>
        <p:nvSpPr>
          <p:cNvPr id="23" name="テキスト プレースホルダー 10"/>
          <p:cNvSpPr>
            <a:spLocks noGrp="1"/>
          </p:cNvSpPr>
          <p:nvPr>
            <p:ph type="body" sz="quarter" idx="4294967295"/>
          </p:nvPr>
        </p:nvSpPr>
        <p:spPr>
          <a:xfrm>
            <a:off x="2518471" y="2479204"/>
            <a:ext cx="6336703" cy="7272808"/>
          </a:xfrm>
          <a:prstGeom prst="rect">
            <a:avLst/>
          </a:prstGeom>
        </p:spPr>
        <p:txBody>
          <a:bodyPr>
            <a:normAutofit lnSpcReduction="10000"/>
          </a:bodyPr>
          <a:lstStyle/>
          <a:p>
            <a:r>
              <a:rPr lang="id-ID" dirty="0" smtClean="0"/>
              <a:t>&lt;head&gt;</a:t>
            </a:r>
          </a:p>
          <a:p>
            <a:r>
              <a:rPr lang="en-US" dirty="0" smtClean="0"/>
              <a:t>&lt;</a:t>
            </a:r>
            <a:r>
              <a:rPr lang="en-US" dirty="0"/>
              <a:t>style&gt;</a:t>
            </a:r>
            <a:br>
              <a:rPr lang="en-US" dirty="0"/>
            </a:br>
            <a:r>
              <a:rPr lang="en-US" dirty="0" smtClean="0"/>
              <a:t>.</a:t>
            </a:r>
            <a:r>
              <a:rPr lang="id-ID" dirty="0" smtClean="0"/>
              <a:t>kota</a:t>
            </a:r>
            <a:r>
              <a:rPr lang="en-US" dirty="0"/>
              <a:t> {</a:t>
            </a:r>
            <a:br>
              <a:rPr lang="en-US" dirty="0"/>
            </a:br>
            <a:r>
              <a:rPr lang="en-US" dirty="0"/>
              <a:t>  background-color: tomato;</a:t>
            </a:r>
            <a:br>
              <a:rPr lang="en-US" dirty="0"/>
            </a:br>
            <a:r>
              <a:rPr lang="en-US" dirty="0"/>
              <a:t>  color: white;</a:t>
            </a:r>
            <a:br>
              <a:rPr lang="en-US" dirty="0"/>
            </a:br>
            <a:r>
              <a:rPr lang="en-US" dirty="0"/>
              <a:t>  border: 2px solid black;</a:t>
            </a:r>
            <a:br>
              <a:rPr lang="en-US" dirty="0"/>
            </a:br>
            <a:r>
              <a:rPr lang="en-US" dirty="0"/>
              <a:t>  margin: 20px;</a:t>
            </a:r>
            <a:br>
              <a:rPr lang="en-US" dirty="0"/>
            </a:br>
            <a:r>
              <a:rPr lang="en-US" dirty="0"/>
              <a:t>  padding: 20px;</a:t>
            </a:r>
            <a:br>
              <a:rPr lang="en-US" dirty="0"/>
            </a:br>
            <a:r>
              <a:rPr lang="en-US" dirty="0"/>
              <a:t>} </a:t>
            </a:r>
            <a:br>
              <a:rPr lang="en-US" dirty="0"/>
            </a:br>
            <a:r>
              <a:rPr lang="en-US" dirty="0"/>
              <a:t>&lt;/style&gt;</a:t>
            </a:r>
            <a:br>
              <a:rPr lang="en-US" dirty="0"/>
            </a:br>
            <a:r>
              <a:rPr lang="en-US" dirty="0"/>
              <a:t>&lt;/head&gt;</a:t>
            </a:r>
            <a:endParaRPr lang="id-ID" sz="4000" dirty="0" smtClean="0"/>
          </a:p>
          <a:p>
            <a:r>
              <a:rPr lang="en-US" sz="4000" dirty="0"/>
              <a:t/>
            </a:r>
            <a:br>
              <a:rPr lang="en-US" sz="4000" dirty="0"/>
            </a:br>
            <a:r>
              <a:rPr lang="en-US" sz="4000" dirty="0"/>
              <a:t/>
            </a:r>
            <a:br>
              <a:rPr lang="en-US" sz="4000" dirty="0"/>
            </a:br>
            <a:endParaRPr lang="id-ID" sz="4000" dirty="0"/>
          </a:p>
        </p:txBody>
      </p:sp>
      <p:sp>
        <p:nvSpPr>
          <p:cNvPr id="4" name="テキスト プレースホルダー 10"/>
          <p:cNvSpPr>
            <a:spLocks noGrp="1"/>
          </p:cNvSpPr>
          <p:nvPr>
            <p:ph type="body" sz="quarter" idx="4294967295"/>
          </p:nvPr>
        </p:nvSpPr>
        <p:spPr>
          <a:xfrm>
            <a:off x="9863286" y="2263180"/>
            <a:ext cx="6120679" cy="8280920"/>
          </a:xfrm>
          <a:prstGeom prst="rect">
            <a:avLst/>
          </a:prstGeom>
        </p:spPr>
        <p:txBody>
          <a:bodyPr>
            <a:normAutofit fontScale="77500" lnSpcReduction="20000"/>
          </a:bodyPr>
          <a:lstStyle/>
          <a:p>
            <a:r>
              <a:rPr lang="id-ID" sz="4000" dirty="0" smtClean="0"/>
              <a:t>&lt;body&gt;</a:t>
            </a:r>
          </a:p>
          <a:p>
            <a:r>
              <a:rPr lang="en-US" sz="4000" dirty="0"/>
              <a:t>&lt;div class="</a:t>
            </a:r>
            <a:r>
              <a:rPr lang="en-US" sz="4000" dirty="0" err="1"/>
              <a:t>kota</a:t>
            </a:r>
            <a:r>
              <a:rPr lang="en-US" sz="4000" dirty="0"/>
              <a:t>"&gt;</a:t>
            </a:r>
          </a:p>
          <a:p>
            <a:r>
              <a:rPr lang="en-US" sz="4000" dirty="0"/>
              <a:t>&lt;h2&gt;</a:t>
            </a:r>
            <a:r>
              <a:rPr lang="en-US" sz="4000" dirty="0" err="1"/>
              <a:t>Majene</a:t>
            </a:r>
            <a:r>
              <a:rPr lang="en-US" sz="4000" dirty="0"/>
              <a:t>&lt;/h2&gt;</a:t>
            </a:r>
          </a:p>
          <a:p>
            <a:r>
              <a:rPr lang="en-US" sz="4000" dirty="0"/>
              <a:t>&lt;p&gt;</a:t>
            </a:r>
            <a:r>
              <a:rPr lang="en-US" sz="4000" dirty="0" err="1"/>
              <a:t>Tentang</a:t>
            </a:r>
            <a:r>
              <a:rPr lang="en-US" sz="4000" dirty="0"/>
              <a:t> </a:t>
            </a:r>
            <a:r>
              <a:rPr lang="en-US" sz="4000" dirty="0" err="1"/>
              <a:t>kota</a:t>
            </a:r>
            <a:r>
              <a:rPr lang="en-US" sz="4000" dirty="0"/>
              <a:t> </a:t>
            </a:r>
            <a:r>
              <a:rPr lang="en-US" sz="4000" dirty="0" err="1"/>
              <a:t>Majene</a:t>
            </a:r>
            <a:r>
              <a:rPr lang="en-US" sz="4000" dirty="0"/>
              <a:t>&lt;/p&gt;</a:t>
            </a:r>
          </a:p>
          <a:p>
            <a:r>
              <a:rPr lang="en-US" sz="4000" dirty="0"/>
              <a:t>&lt;/div&gt; </a:t>
            </a:r>
          </a:p>
          <a:p>
            <a:endParaRPr lang="en-US" sz="4000" dirty="0"/>
          </a:p>
          <a:p>
            <a:r>
              <a:rPr lang="en-US" sz="4000" dirty="0"/>
              <a:t>&lt;div class="</a:t>
            </a:r>
            <a:r>
              <a:rPr lang="en-US" sz="4000" dirty="0" err="1"/>
              <a:t>kota</a:t>
            </a:r>
            <a:r>
              <a:rPr lang="en-US" sz="4000" dirty="0"/>
              <a:t>"&gt;</a:t>
            </a:r>
          </a:p>
          <a:p>
            <a:r>
              <a:rPr lang="en-US" sz="4000" dirty="0"/>
              <a:t>&lt;h2&gt;Makassar&lt;/h2&gt;</a:t>
            </a:r>
          </a:p>
          <a:p>
            <a:r>
              <a:rPr lang="en-US" sz="4000" dirty="0"/>
              <a:t>&lt;p&gt;</a:t>
            </a:r>
            <a:r>
              <a:rPr lang="en-US" sz="4000" dirty="0" err="1"/>
              <a:t>tentang</a:t>
            </a:r>
            <a:r>
              <a:rPr lang="en-US" sz="4000" dirty="0"/>
              <a:t> </a:t>
            </a:r>
            <a:r>
              <a:rPr lang="en-US" sz="4000" dirty="0" err="1"/>
              <a:t>kota</a:t>
            </a:r>
            <a:r>
              <a:rPr lang="en-US" sz="4000" dirty="0"/>
              <a:t> Makassar&lt;/p&gt;</a:t>
            </a:r>
          </a:p>
          <a:p>
            <a:r>
              <a:rPr lang="en-US" sz="4000" dirty="0"/>
              <a:t>&lt;/div&gt;</a:t>
            </a:r>
          </a:p>
          <a:p>
            <a:endParaRPr lang="en-US" sz="4000" dirty="0"/>
          </a:p>
          <a:p>
            <a:r>
              <a:rPr lang="en-US" sz="4000" dirty="0"/>
              <a:t>&lt;div class="</a:t>
            </a:r>
            <a:r>
              <a:rPr lang="en-US" sz="4000" dirty="0" err="1"/>
              <a:t>kota</a:t>
            </a:r>
            <a:r>
              <a:rPr lang="en-US" sz="4000" dirty="0"/>
              <a:t>"&gt;</a:t>
            </a:r>
          </a:p>
          <a:p>
            <a:r>
              <a:rPr lang="en-US" sz="4000" dirty="0"/>
              <a:t>&lt;h2&gt;Yogyakarta&lt;/h2&gt;</a:t>
            </a:r>
          </a:p>
          <a:p>
            <a:r>
              <a:rPr lang="en-US" sz="4000" dirty="0"/>
              <a:t>&lt;p&gt;</a:t>
            </a:r>
            <a:r>
              <a:rPr lang="en-US" sz="4000" dirty="0" err="1"/>
              <a:t>Tentang</a:t>
            </a:r>
            <a:r>
              <a:rPr lang="en-US" sz="4000" dirty="0"/>
              <a:t> </a:t>
            </a:r>
            <a:r>
              <a:rPr lang="en-US" sz="4000" dirty="0" err="1"/>
              <a:t>kota</a:t>
            </a:r>
            <a:r>
              <a:rPr lang="en-US" sz="4000" dirty="0"/>
              <a:t> Yogyakarta&lt;/p&gt;</a:t>
            </a:r>
          </a:p>
          <a:p>
            <a:r>
              <a:rPr lang="en-US" sz="4000" dirty="0"/>
              <a:t>&lt;/div&gt; &gt;</a:t>
            </a:r>
            <a:br>
              <a:rPr lang="en-US" sz="4000" dirty="0"/>
            </a:br>
            <a:r>
              <a:rPr lang="en-US" sz="4000" dirty="0"/>
              <a:t/>
            </a:r>
            <a:br>
              <a:rPr lang="en-US" sz="4000" dirty="0"/>
            </a:br>
            <a:r>
              <a:rPr lang="en-US" sz="4000" dirty="0"/>
              <a:t>&lt;/body&gt;</a:t>
            </a:r>
            <a:endParaRPr lang="id-ID" sz="4000" dirty="0"/>
          </a:p>
        </p:txBody>
      </p:sp>
    </p:spTree>
    <p:extLst>
      <p:ext uri="{BB962C8B-B14F-4D97-AF65-F5344CB8AC3E}">
        <p14:creationId xmlns:p14="http://schemas.microsoft.com/office/powerpoint/2010/main" val="3724596521"/>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プレースホルダー 9"/>
          <p:cNvSpPr txBox="1">
            <a:spLocks/>
          </p:cNvSpPr>
          <p:nvPr/>
        </p:nvSpPr>
        <p:spPr>
          <a:xfrm>
            <a:off x="1042560" y="1010333"/>
            <a:ext cx="7236550" cy="1159709"/>
          </a:xfrm>
          <a:prstGeom prst="rect">
            <a:avLst/>
          </a:prstGeom>
          <a:solidFill>
            <a:schemeClr val="accent4"/>
          </a:solidFill>
        </p:spPr>
        <p:txBody>
          <a:bodyPr vert="horz" lIns="163275" tIns="81638" rIns="163275" bIns="81638" rtlCol="0" anchor="ctr">
            <a:normAutofit/>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000" dirty="0">
              <a:solidFill>
                <a:schemeClr val="tx1"/>
              </a:solidFill>
            </a:endParaRPr>
          </a:p>
        </p:txBody>
      </p:sp>
      <p:sp>
        <p:nvSpPr>
          <p:cNvPr id="43" name="テキスト プレースホルダー 9"/>
          <p:cNvSpPr txBox="1">
            <a:spLocks/>
          </p:cNvSpPr>
          <p:nvPr/>
        </p:nvSpPr>
        <p:spPr>
          <a:xfrm rot="19368369">
            <a:off x="-1575945" y="1435108"/>
            <a:ext cx="5976664" cy="172763"/>
          </a:xfrm>
          <a:prstGeom prst="rect">
            <a:avLst/>
          </a:prstGeom>
          <a:solidFill>
            <a:schemeClr val="accent1"/>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sp>
        <p:nvSpPr>
          <p:cNvPr id="44" name="テキスト プレースホルダー 9"/>
          <p:cNvSpPr txBox="1">
            <a:spLocks/>
          </p:cNvSpPr>
          <p:nvPr/>
        </p:nvSpPr>
        <p:spPr>
          <a:xfrm rot="19908639">
            <a:off x="-1333958" y="1120210"/>
            <a:ext cx="5976664" cy="172763"/>
          </a:xfrm>
          <a:prstGeom prst="rect">
            <a:avLst/>
          </a:prstGeom>
          <a:solidFill>
            <a:schemeClr val="accent3">
              <a:lumMod val="75000"/>
            </a:schemeClr>
          </a:solidFill>
          <a:ln>
            <a:noFill/>
          </a:ln>
        </p:spPr>
        <p:txBody>
          <a:bodyPr vert="horz" lIns="163275" tIns="81638" rIns="163275" bIns="81638" rtlCol="0" anchor="ctr">
            <a:normAutofit fontScale="25000" lnSpcReduction="20000"/>
          </a:bodyPr>
          <a:lstStyle>
            <a:lvl1pPr marL="0" indent="0" algn="l" defTabSz="1632753" rtl="0" eaLnBrk="1" latinLnBrk="0" hangingPunct="1">
              <a:spcBef>
                <a:spcPct val="20000"/>
              </a:spcBef>
              <a:buFontTx/>
              <a:buNone/>
              <a:defRPr sz="3200" kern="1200" baseline="0">
                <a:solidFill>
                  <a:schemeClr val="bg1">
                    <a:lumMod val="85000"/>
                  </a:schemeClr>
                </a:solidFill>
                <a:latin typeface="Aleo-Bold" pitchFamily="34" charset="0"/>
                <a:ea typeface="+mn-ea"/>
                <a:cs typeface="+mn-cs"/>
              </a:defRPr>
            </a:lvl1pPr>
            <a:lvl2pPr marL="828000" indent="-360000" algn="l" defTabSz="1632753" rtl="0" eaLnBrk="1" latinLnBrk="0" hangingPunct="1">
              <a:spcBef>
                <a:spcPct val="20000"/>
              </a:spcBef>
              <a:buFontTx/>
              <a:buChar char="●"/>
              <a:defRPr sz="2400" kern="1200">
                <a:solidFill>
                  <a:schemeClr val="tx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tx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endParaRPr lang="en-US" sz="4400" dirty="0">
              <a:solidFill>
                <a:schemeClr val="tx1"/>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1198" y="2694377"/>
            <a:ext cx="5904656" cy="5377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プレースホルダー 10"/>
          <p:cNvSpPr>
            <a:spLocks noGrp="1"/>
          </p:cNvSpPr>
          <p:nvPr>
            <p:ph type="body" sz="quarter" idx="4294967295"/>
          </p:nvPr>
        </p:nvSpPr>
        <p:spPr>
          <a:xfrm>
            <a:off x="10367342" y="7591772"/>
            <a:ext cx="3600400" cy="1392598"/>
          </a:xfrm>
          <a:prstGeom prst="rect">
            <a:avLst/>
          </a:prstGeom>
        </p:spPr>
        <p:txBody>
          <a:bodyPr>
            <a:normAutofit/>
          </a:bodyPr>
          <a:lstStyle/>
          <a:p>
            <a:endParaRPr lang="id-ID" sz="3200" dirty="0"/>
          </a:p>
          <a:p>
            <a:pPr algn="just"/>
            <a:r>
              <a:rPr lang="id-ID" sz="3200" dirty="0" smtClean="0"/>
              <a:t>Tim Berners-Lee</a:t>
            </a:r>
            <a:endParaRPr lang="id-ID" sz="3200" dirty="0"/>
          </a:p>
        </p:txBody>
      </p:sp>
    </p:spTree>
    <p:extLst>
      <p:ext uri="{BB962C8B-B14F-4D97-AF65-F5344CB8AC3E}">
        <p14:creationId xmlns:p14="http://schemas.microsoft.com/office/powerpoint/2010/main" val="2851416830"/>
      </p:ext>
    </p:extLst>
  </p:cSld>
  <p:clrMapOvr>
    <a:masterClrMapping/>
  </p:clrMapOvr>
  <p:transition spd="slow" advTm="208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ID pada HTML</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algn="just"/>
            <a:r>
              <a:rPr lang="id-ID" sz="4000" dirty="0"/>
              <a:t>Atribut </a:t>
            </a:r>
            <a:r>
              <a:rPr lang="id-ID" sz="4000" dirty="0" smtClean="0"/>
              <a:t>ID </a:t>
            </a:r>
            <a:r>
              <a:rPr lang="id-ID" sz="4000" dirty="0"/>
              <a:t>HTML digunakan untuk menentukan </a:t>
            </a:r>
            <a:r>
              <a:rPr lang="id-ID" sz="4000" dirty="0" smtClean="0"/>
              <a:t>ID </a:t>
            </a:r>
            <a:r>
              <a:rPr lang="id-ID" sz="4000" dirty="0"/>
              <a:t>unik untuk elemen HTML</a:t>
            </a:r>
            <a:r>
              <a:rPr lang="id-ID" sz="4000" dirty="0" smtClean="0"/>
              <a:t>. Anda </a:t>
            </a:r>
            <a:r>
              <a:rPr lang="id-ID" sz="4000" dirty="0"/>
              <a:t>tidak dapat memiliki lebih dari satu elemen dengan </a:t>
            </a:r>
            <a:r>
              <a:rPr lang="id-ID" sz="4000" dirty="0" smtClean="0"/>
              <a:t>ID </a:t>
            </a:r>
            <a:r>
              <a:rPr lang="id-ID" sz="4000" dirty="0"/>
              <a:t>yang sama dalam dokumen HTML</a:t>
            </a:r>
            <a:r>
              <a:rPr lang="id-ID" sz="4000" dirty="0" smtClean="0"/>
              <a:t>.</a:t>
            </a:r>
          </a:p>
          <a:p>
            <a:pPr algn="just"/>
            <a:endParaRPr lang="id-ID" sz="4000" dirty="0"/>
          </a:p>
          <a:p>
            <a:pPr algn="just"/>
            <a:r>
              <a:rPr lang="id-ID" sz="4000" dirty="0" smtClean="0"/>
              <a:t>Sintaks </a:t>
            </a:r>
            <a:r>
              <a:rPr lang="id-ID" sz="4000" dirty="0"/>
              <a:t>untuk </a:t>
            </a:r>
            <a:r>
              <a:rPr lang="id-ID" sz="4000" dirty="0" smtClean="0"/>
              <a:t>ID </a:t>
            </a:r>
            <a:r>
              <a:rPr lang="id-ID" sz="4000" dirty="0"/>
              <a:t>adalah: tulis karakter hash (#), diikuti dengan nama </a:t>
            </a:r>
            <a:r>
              <a:rPr lang="id-ID" sz="4000" dirty="0" smtClean="0"/>
              <a:t>ID. </a:t>
            </a:r>
            <a:r>
              <a:rPr lang="id-ID" sz="4000" dirty="0"/>
              <a:t>Kemudian, definisikan properti CSS dalam kurung kurawal {}.</a:t>
            </a:r>
          </a:p>
        </p:txBody>
      </p:sp>
    </p:spTree>
    <p:extLst>
      <p:ext uri="{BB962C8B-B14F-4D97-AF65-F5344CB8AC3E}">
        <p14:creationId xmlns:p14="http://schemas.microsoft.com/office/powerpoint/2010/main" val="273128806"/>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a:t>
            </a:r>
            <a:endParaRPr lang="en-US" sz="4400" dirty="0"/>
          </a:p>
        </p:txBody>
      </p:sp>
      <p:sp>
        <p:nvSpPr>
          <p:cNvPr id="23" name="テキスト プレースホルダー 10"/>
          <p:cNvSpPr>
            <a:spLocks noGrp="1"/>
          </p:cNvSpPr>
          <p:nvPr>
            <p:ph type="body" sz="quarter" idx="4294967295"/>
          </p:nvPr>
        </p:nvSpPr>
        <p:spPr>
          <a:xfrm>
            <a:off x="3742605" y="2047156"/>
            <a:ext cx="11953329" cy="8784976"/>
          </a:xfrm>
          <a:prstGeom prst="rect">
            <a:avLst/>
          </a:prstGeom>
        </p:spPr>
        <p:txBody>
          <a:bodyPr>
            <a:normAutofit fontScale="92500" lnSpcReduction="20000"/>
          </a:bodyPr>
          <a:lstStyle/>
          <a:p>
            <a:r>
              <a:rPr lang="id-ID" sz="4000" dirty="0"/>
              <a:t>&lt;!DOCTYPE html&gt;</a:t>
            </a:r>
            <a:br>
              <a:rPr lang="id-ID" sz="4000" dirty="0"/>
            </a:br>
            <a:r>
              <a:rPr lang="id-ID" sz="4000" dirty="0"/>
              <a:t>&lt;html&gt;</a:t>
            </a:r>
            <a:br>
              <a:rPr lang="id-ID" sz="4000" dirty="0"/>
            </a:br>
            <a:r>
              <a:rPr lang="id-ID" sz="4000" dirty="0"/>
              <a:t>&lt;head&gt;</a:t>
            </a:r>
            <a:br>
              <a:rPr lang="id-ID" sz="4000" dirty="0"/>
            </a:br>
            <a:r>
              <a:rPr lang="id-ID" sz="4000" dirty="0"/>
              <a:t>&lt;style&gt;</a:t>
            </a:r>
            <a:br>
              <a:rPr lang="id-ID" sz="4000" dirty="0"/>
            </a:br>
            <a:r>
              <a:rPr lang="id-ID" sz="4000" dirty="0"/>
              <a:t>#myHeader {</a:t>
            </a:r>
            <a:br>
              <a:rPr lang="id-ID" sz="4000" dirty="0"/>
            </a:br>
            <a:r>
              <a:rPr lang="id-ID" sz="4000" dirty="0"/>
              <a:t>  background-color: lightblue;</a:t>
            </a:r>
            <a:br>
              <a:rPr lang="id-ID" sz="4000" dirty="0"/>
            </a:br>
            <a:r>
              <a:rPr lang="id-ID" sz="4000" dirty="0"/>
              <a:t>  color: black;</a:t>
            </a:r>
            <a:br>
              <a:rPr lang="id-ID" sz="4000" dirty="0"/>
            </a:br>
            <a:r>
              <a:rPr lang="id-ID" sz="4000" dirty="0"/>
              <a:t>  padding: 40px;</a:t>
            </a:r>
            <a:br>
              <a:rPr lang="id-ID" sz="4000" dirty="0"/>
            </a:br>
            <a:r>
              <a:rPr lang="id-ID" sz="4000" dirty="0"/>
              <a:t>  text-align: center;</a:t>
            </a:r>
            <a:br>
              <a:rPr lang="id-ID" sz="4000" dirty="0"/>
            </a:br>
            <a:r>
              <a:rPr lang="id-ID" sz="4000" dirty="0"/>
              <a:t>} </a:t>
            </a:r>
            <a:br>
              <a:rPr lang="id-ID" sz="4000" dirty="0"/>
            </a:br>
            <a:r>
              <a:rPr lang="id-ID" sz="4000" dirty="0"/>
              <a:t>&lt;/style&gt;</a:t>
            </a:r>
            <a:br>
              <a:rPr lang="id-ID" sz="4000" dirty="0"/>
            </a:br>
            <a:r>
              <a:rPr lang="id-ID" sz="4000" dirty="0"/>
              <a:t>&lt;/head&gt;</a:t>
            </a:r>
            <a:br>
              <a:rPr lang="id-ID" sz="4000" dirty="0"/>
            </a:br>
            <a:r>
              <a:rPr lang="id-ID" sz="4000" dirty="0"/>
              <a:t>&lt;body&gt;</a:t>
            </a:r>
            <a:br>
              <a:rPr lang="id-ID" sz="4000" dirty="0"/>
            </a:br>
            <a:r>
              <a:rPr lang="id-ID" sz="4000" dirty="0"/>
              <a:t/>
            </a:r>
            <a:br>
              <a:rPr lang="id-ID" sz="4000" dirty="0"/>
            </a:br>
            <a:r>
              <a:rPr lang="id-ID" sz="4000" dirty="0"/>
              <a:t>&lt;h1 id="myHeader"&gt;My Header&lt;/h1&gt;</a:t>
            </a:r>
            <a:br>
              <a:rPr lang="id-ID" sz="4000" dirty="0"/>
            </a:br>
            <a:r>
              <a:rPr lang="id-ID" sz="4000" dirty="0"/>
              <a:t/>
            </a:r>
            <a:br>
              <a:rPr lang="id-ID" sz="4000" dirty="0"/>
            </a:br>
            <a:r>
              <a:rPr lang="id-ID" sz="4000" dirty="0"/>
              <a:t>&lt;/body&gt;</a:t>
            </a:r>
            <a:br>
              <a:rPr lang="id-ID" sz="4000" dirty="0"/>
            </a:br>
            <a:r>
              <a:rPr lang="id-ID" sz="4000" dirty="0"/>
              <a:t>&lt;/html&gt;</a:t>
            </a:r>
          </a:p>
        </p:txBody>
      </p:sp>
    </p:spTree>
    <p:extLst>
      <p:ext uri="{BB962C8B-B14F-4D97-AF65-F5344CB8AC3E}">
        <p14:creationId xmlns:p14="http://schemas.microsoft.com/office/powerpoint/2010/main" val="348756469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Filepaths pada HTML</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r>
              <a:rPr lang="nn-NO" sz="4000" dirty="0"/>
              <a:t>Jalur file menjelaskan lokasi file dalam struktur folder situs web</a:t>
            </a:r>
            <a:r>
              <a:rPr lang="nn-NO" sz="4000" dirty="0" smtClean="0"/>
              <a:t>.</a:t>
            </a:r>
            <a:endParaRPr lang="id-ID" sz="4000" dirty="0" smtClean="0"/>
          </a:p>
          <a:p>
            <a:endParaRPr lang="id-ID" sz="4000" dirty="0"/>
          </a:p>
          <a:p>
            <a:pPr marL="571500" indent="-571500">
              <a:buFont typeface="Arial" pitchFamily="34" charset="0"/>
              <a:buChar char="•"/>
            </a:pPr>
            <a:r>
              <a:rPr lang="id-ID" sz="4000" dirty="0">
                <a:solidFill>
                  <a:srgbClr val="FF0000"/>
                </a:solidFill>
              </a:rPr>
              <a:t>&lt;img src="picture.jpg"&gt; </a:t>
            </a:r>
            <a:r>
              <a:rPr lang="id-ID" sz="4000" dirty="0"/>
              <a:t>File "picture.jpg" terletak di folder yang sama dengan halaman saat </a:t>
            </a:r>
            <a:r>
              <a:rPr lang="id-ID" sz="4000" dirty="0" smtClean="0"/>
              <a:t>ini</a:t>
            </a:r>
          </a:p>
          <a:p>
            <a:pPr marL="571500" indent="-571500">
              <a:buFont typeface="Arial" pitchFamily="34" charset="0"/>
              <a:buChar char="•"/>
            </a:pPr>
            <a:r>
              <a:rPr lang="id-ID" sz="4000" dirty="0" smtClean="0">
                <a:solidFill>
                  <a:srgbClr val="FF0000"/>
                </a:solidFill>
              </a:rPr>
              <a:t>&lt;</a:t>
            </a:r>
            <a:r>
              <a:rPr lang="id-ID" sz="4000" dirty="0">
                <a:solidFill>
                  <a:srgbClr val="FF0000"/>
                </a:solidFill>
              </a:rPr>
              <a:t>img src="images/picture.jpg"&gt; </a:t>
            </a:r>
            <a:r>
              <a:rPr lang="id-ID" sz="4000" dirty="0"/>
              <a:t>File "picture.jpg" terletak di folder </a:t>
            </a:r>
            <a:r>
              <a:rPr lang="id-ID" sz="4000" dirty="0" smtClean="0"/>
              <a:t>images </a:t>
            </a:r>
            <a:r>
              <a:rPr lang="id-ID" sz="4000" dirty="0"/>
              <a:t>di folder saat </a:t>
            </a:r>
            <a:r>
              <a:rPr lang="id-ID" sz="4000" dirty="0" smtClean="0"/>
              <a:t>ini</a:t>
            </a:r>
          </a:p>
          <a:p>
            <a:pPr marL="571500" indent="-571500">
              <a:buFont typeface="Arial" pitchFamily="34" charset="0"/>
              <a:buChar char="•"/>
            </a:pPr>
            <a:r>
              <a:rPr lang="id-ID" sz="4000" dirty="0" smtClean="0">
                <a:solidFill>
                  <a:srgbClr val="FF0000"/>
                </a:solidFill>
              </a:rPr>
              <a:t>&lt;</a:t>
            </a:r>
            <a:r>
              <a:rPr lang="id-ID" sz="4000" dirty="0">
                <a:solidFill>
                  <a:srgbClr val="FF0000"/>
                </a:solidFill>
              </a:rPr>
              <a:t>img src="../picture.jpg"&gt; </a:t>
            </a:r>
            <a:r>
              <a:rPr lang="id-ID" sz="4000" dirty="0"/>
              <a:t>File "picture.jpg" terletak di folder satu tingkat dari folder saat ini</a:t>
            </a:r>
          </a:p>
        </p:txBody>
      </p:sp>
    </p:spTree>
    <p:extLst>
      <p:ext uri="{BB962C8B-B14F-4D97-AF65-F5344CB8AC3E}">
        <p14:creationId xmlns:p14="http://schemas.microsoft.com/office/powerpoint/2010/main" val="1882270867"/>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Layout pada HTML</a:t>
            </a:r>
            <a:endParaRPr lang="en-US" sz="4400" dirty="0"/>
          </a:p>
        </p:txBody>
      </p:sp>
      <p:sp>
        <p:nvSpPr>
          <p:cNvPr id="23" name="テキスト プレースホルダー 10"/>
          <p:cNvSpPr>
            <a:spLocks noGrp="1"/>
          </p:cNvSpPr>
          <p:nvPr>
            <p:ph type="body" sz="quarter" idx="4294967295"/>
          </p:nvPr>
        </p:nvSpPr>
        <p:spPr>
          <a:xfrm>
            <a:off x="3022527" y="2047156"/>
            <a:ext cx="12673408" cy="7704856"/>
          </a:xfrm>
          <a:prstGeom prst="rect">
            <a:avLst/>
          </a:prstGeom>
        </p:spPr>
        <p:txBody>
          <a:bodyPr>
            <a:normAutofit/>
          </a:bodyPr>
          <a:lstStyle/>
          <a:p>
            <a:r>
              <a:rPr lang="id-ID" sz="4000" dirty="0" smtClean="0"/>
              <a:t>Pada dasarnya semua layout web terdiri dari 5 bagian:</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0046" t="27339" r="63351" b="30960"/>
          <a:stretch/>
        </p:blipFill>
        <p:spPr>
          <a:xfrm>
            <a:off x="5254774" y="3063050"/>
            <a:ext cx="7344816" cy="6472938"/>
          </a:xfrm>
          <a:prstGeom prst="rect">
            <a:avLst/>
          </a:prstGeom>
        </p:spPr>
      </p:pic>
    </p:spTree>
    <p:extLst>
      <p:ext uri="{BB962C8B-B14F-4D97-AF65-F5344CB8AC3E}">
        <p14:creationId xmlns:p14="http://schemas.microsoft.com/office/powerpoint/2010/main" val="678075415"/>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Responsive pada HTML</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algn="just"/>
            <a:r>
              <a:rPr lang="id-ID" sz="4000" dirty="0" smtClean="0"/>
              <a:t>Bisa dikatakan </a:t>
            </a:r>
            <a:r>
              <a:rPr lang="id-ID" sz="4000" dirty="0" smtClean="0"/>
              <a:t>bagaimana </a:t>
            </a:r>
            <a:r>
              <a:rPr lang="id-ID" sz="4000" dirty="0" smtClean="0"/>
              <a:t>tampilan sebuah website disusun secara optimal, mudah dalam hal berinteraksi dan bernavigasi dengan mengubah ukuran atau bentuk di berbagai macam device (dekstop/tablet/phone)</a:t>
            </a:r>
            <a:endParaRPr lang="id-ID" sz="4000" dirty="0"/>
          </a:p>
        </p:txBody>
      </p:sp>
    </p:spTree>
    <p:extLst>
      <p:ext uri="{BB962C8B-B14F-4D97-AF65-F5344CB8AC3E}">
        <p14:creationId xmlns:p14="http://schemas.microsoft.com/office/powerpoint/2010/main" val="476795967"/>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Karakteristik website responsive</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marL="571500" indent="-571500">
              <a:buFont typeface="Arial" pitchFamily="34" charset="0"/>
              <a:buChar char="•"/>
            </a:pPr>
            <a:r>
              <a:rPr lang="id-ID" sz="4000" dirty="0" smtClean="0"/>
              <a:t>Mengubah ukuran </a:t>
            </a:r>
          </a:p>
          <a:p>
            <a:pPr marL="571500" indent="-571500">
              <a:buFont typeface="Arial" pitchFamily="34" charset="0"/>
              <a:buChar char="•"/>
            </a:pPr>
            <a:r>
              <a:rPr lang="id-ID" sz="4000" dirty="0" smtClean="0"/>
              <a:t>Menyembunyikan konten</a:t>
            </a:r>
          </a:p>
          <a:p>
            <a:pPr marL="571500" indent="-571500">
              <a:buFont typeface="Arial" pitchFamily="34" charset="0"/>
              <a:buChar char="•"/>
            </a:pPr>
            <a:r>
              <a:rPr lang="id-ID" sz="4000" dirty="0" smtClean="0"/>
              <a:t>Mengecilkan</a:t>
            </a:r>
          </a:p>
          <a:p>
            <a:pPr marL="571500" indent="-571500">
              <a:buFont typeface="Arial" pitchFamily="34" charset="0"/>
              <a:buChar char="•"/>
            </a:pPr>
            <a:r>
              <a:rPr lang="id-ID" sz="4000" dirty="0" smtClean="0"/>
              <a:t>Memperbesar</a:t>
            </a:r>
          </a:p>
          <a:p>
            <a:pPr marL="571500" indent="-571500">
              <a:buFont typeface="Arial" pitchFamily="34" charset="0"/>
              <a:buChar char="•"/>
            </a:pPr>
            <a:r>
              <a:rPr lang="id-ID" sz="4000" dirty="0" smtClean="0"/>
              <a:t>Memindahkan konten</a:t>
            </a:r>
            <a:endParaRPr lang="id-ID" sz="4000" dirty="0"/>
          </a:p>
        </p:txBody>
      </p:sp>
    </p:spTree>
    <p:extLst>
      <p:ext uri="{BB962C8B-B14F-4D97-AF65-F5344CB8AC3E}">
        <p14:creationId xmlns:p14="http://schemas.microsoft.com/office/powerpoint/2010/main" val="4281852923"/>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r>
              <a:rPr lang="id-ID" sz="4000" dirty="0" smtClean="0"/>
              <a:t>Ada di latihan 18</a:t>
            </a:r>
            <a:endParaRPr lang="id-ID" sz="4000" dirty="0"/>
          </a:p>
        </p:txBody>
      </p:sp>
    </p:spTree>
    <p:extLst>
      <p:ext uri="{BB962C8B-B14F-4D97-AF65-F5344CB8AC3E}">
        <p14:creationId xmlns:p14="http://schemas.microsoft.com/office/powerpoint/2010/main" val="3826498539"/>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Computer code pada HTML</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fontScale="92500"/>
          </a:bodyPr>
          <a:lstStyle/>
          <a:p>
            <a:pPr algn="just"/>
            <a:r>
              <a:rPr lang="id-ID" sz="4000" dirty="0"/>
              <a:t>HTML berisi beberapa </a:t>
            </a:r>
            <a:r>
              <a:rPr lang="id-ID" sz="4000" dirty="0" smtClean="0"/>
              <a:t>tag untuk </a:t>
            </a:r>
            <a:r>
              <a:rPr lang="id-ID" sz="4000" dirty="0"/>
              <a:t>mendefinisikan input pengguna dan kode komputer</a:t>
            </a:r>
            <a:r>
              <a:rPr lang="id-ID" sz="4000" dirty="0" smtClean="0"/>
              <a:t>.</a:t>
            </a:r>
          </a:p>
          <a:p>
            <a:pPr algn="just"/>
            <a:endParaRPr lang="id-ID" sz="4000" dirty="0" smtClean="0"/>
          </a:p>
          <a:p>
            <a:pPr marL="571500" indent="-571500" algn="just">
              <a:buFont typeface="Arial" pitchFamily="34" charset="0"/>
              <a:buChar char="•"/>
            </a:pPr>
            <a:r>
              <a:rPr lang="id-ID" sz="4000" dirty="0" smtClean="0"/>
              <a:t>Tag &lt;kbd</a:t>
            </a:r>
            <a:r>
              <a:rPr lang="id-ID" sz="4000" dirty="0"/>
              <a:t>&gt; mendefinisikan input </a:t>
            </a:r>
            <a:r>
              <a:rPr lang="id-ID" sz="4000" dirty="0" smtClean="0"/>
              <a:t>keyboard</a:t>
            </a:r>
          </a:p>
          <a:p>
            <a:pPr marL="571500" indent="-571500" algn="just">
              <a:buFont typeface="Arial" pitchFamily="34" charset="0"/>
              <a:buChar char="•"/>
            </a:pPr>
            <a:r>
              <a:rPr lang="id-ID" sz="4000" dirty="0" smtClean="0"/>
              <a:t>Tag &lt;samp</a:t>
            </a:r>
            <a:r>
              <a:rPr lang="id-ID" sz="4000" dirty="0"/>
              <a:t>&gt; mendefinisikan output sampel dari program </a:t>
            </a:r>
            <a:r>
              <a:rPr lang="id-ID" sz="4000" dirty="0" smtClean="0"/>
              <a:t>komputer</a:t>
            </a:r>
            <a:endParaRPr lang="id-ID" sz="4000" dirty="0"/>
          </a:p>
          <a:p>
            <a:pPr marL="571500" indent="-571500" algn="just">
              <a:buFont typeface="Arial" pitchFamily="34" charset="0"/>
              <a:buChar char="•"/>
            </a:pPr>
            <a:r>
              <a:rPr lang="id-ID" sz="4000" dirty="0" smtClean="0"/>
              <a:t>Tag &lt;code</a:t>
            </a:r>
            <a:r>
              <a:rPr lang="id-ID" sz="4000" dirty="0"/>
              <a:t>&gt; mendefinisikan sepotong kode </a:t>
            </a:r>
            <a:r>
              <a:rPr lang="id-ID" sz="4000" dirty="0" smtClean="0"/>
              <a:t>komputer</a:t>
            </a:r>
          </a:p>
          <a:p>
            <a:pPr marL="571500" indent="-571500" algn="just">
              <a:buFont typeface="Arial" pitchFamily="34" charset="0"/>
              <a:buChar char="•"/>
            </a:pPr>
            <a:r>
              <a:rPr lang="id-ID" sz="4000" dirty="0" smtClean="0"/>
              <a:t>Tag &lt;var</a:t>
            </a:r>
            <a:r>
              <a:rPr lang="id-ID" sz="4000" dirty="0"/>
              <a:t>&gt; mendefinisikan variabel dalam pemrograman atau dalam ekspresi </a:t>
            </a:r>
            <a:r>
              <a:rPr lang="id-ID" sz="4000" dirty="0" smtClean="0"/>
              <a:t>matematika</a:t>
            </a:r>
          </a:p>
          <a:p>
            <a:pPr marL="571500" indent="-571500" algn="just">
              <a:buFont typeface="Arial" pitchFamily="34" charset="0"/>
              <a:buChar char="•"/>
            </a:pPr>
            <a:r>
              <a:rPr lang="id-ID" sz="4000" dirty="0" smtClean="0"/>
              <a:t>Tag &lt;pre</a:t>
            </a:r>
            <a:r>
              <a:rPr lang="id-ID" sz="4000" dirty="0"/>
              <a:t>&gt; mendefinisikan teks yang telah diformat sebelumnya</a:t>
            </a:r>
            <a:endParaRPr lang="id-ID" sz="4000" dirty="0" smtClean="0"/>
          </a:p>
          <a:p>
            <a:pPr algn="just"/>
            <a:endParaRPr lang="id-ID" sz="4000" dirty="0"/>
          </a:p>
        </p:txBody>
      </p:sp>
    </p:spTree>
    <p:extLst>
      <p:ext uri="{BB962C8B-B14F-4D97-AF65-F5344CB8AC3E}">
        <p14:creationId xmlns:p14="http://schemas.microsoft.com/office/powerpoint/2010/main" val="134284130"/>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a:t>
            </a:r>
            <a:endParaRPr lang="en-US" sz="4400" dirty="0"/>
          </a:p>
        </p:txBody>
      </p:sp>
      <p:sp>
        <p:nvSpPr>
          <p:cNvPr id="23" name="テキスト プレースホルダー 10"/>
          <p:cNvSpPr>
            <a:spLocks noGrp="1"/>
          </p:cNvSpPr>
          <p:nvPr>
            <p:ph type="body" sz="quarter" idx="4294967295"/>
          </p:nvPr>
        </p:nvSpPr>
        <p:spPr>
          <a:xfrm>
            <a:off x="3022527" y="2191172"/>
            <a:ext cx="12673408" cy="7920880"/>
          </a:xfrm>
          <a:prstGeom prst="rect">
            <a:avLst/>
          </a:prstGeom>
        </p:spPr>
        <p:txBody>
          <a:bodyPr>
            <a:normAutofit fontScale="85000" lnSpcReduction="20000"/>
          </a:bodyPr>
          <a:lstStyle/>
          <a:p>
            <a:r>
              <a:rPr lang="id-ID" sz="4000" dirty="0"/>
              <a:t>&lt;!DOCTYPE html&gt;</a:t>
            </a:r>
          </a:p>
          <a:p>
            <a:r>
              <a:rPr lang="id-ID" sz="4000" dirty="0"/>
              <a:t>&lt;html&gt;</a:t>
            </a:r>
          </a:p>
          <a:p>
            <a:r>
              <a:rPr lang="id-ID" sz="4000" dirty="0"/>
              <a:t>&lt;body&gt;</a:t>
            </a:r>
          </a:p>
          <a:p>
            <a:endParaRPr lang="id-ID" sz="4000" dirty="0"/>
          </a:p>
          <a:p>
            <a:r>
              <a:rPr lang="id-ID" sz="4000" dirty="0"/>
              <a:t>&lt;h2&gt;Computer Code&lt;/h2&gt;</a:t>
            </a:r>
          </a:p>
          <a:p>
            <a:r>
              <a:rPr lang="id-ID" sz="4000" dirty="0" smtClean="0"/>
              <a:t>&lt;p&gt;pemrograman web 1&lt;/</a:t>
            </a:r>
            <a:r>
              <a:rPr lang="id-ID" sz="4000" dirty="0"/>
              <a:t>p&gt;</a:t>
            </a:r>
          </a:p>
          <a:p>
            <a:endParaRPr lang="id-ID" sz="4000" dirty="0"/>
          </a:p>
          <a:p>
            <a:r>
              <a:rPr lang="id-ID" sz="4000" dirty="0"/>
              <a:t>&lt;code&gt;</a:t>
            </a:r>
          </a:p>
          <a:p>
            <a:r>
              <a:rPr lang="id-ID" sz="4000" dirty="0"/>
              <a:t>x = 5;</a:t>
            </a:r>
          </a:p>
          <a:p>
            <a:r>
              <a:rPr lang="id-ID" sz="4000" dirty="0"/>
              <a:t>y = 6;</a:t>
            </a:r>
          </a:p>
          <a:p>
            <a:r>
              <a:rPr lang="id-ID" sz="4000" dirty="0"/>
              <a:t>z = x + y;</a:t>
            </a:r>
          </a:p>
          <a:p>
            <a:r>
              <a:rPr lang="id-ID" sz="4000" dirty="0"/>
              <a:t>&lt;/code&gt;</a:t>
            </a:r>
          </a:p>
          <a:p>
            <a:endParaRPr lang="id-ID" sz="4000" dirty="0"/>
          </a:p>
          <a:p>
            <a:r>
              <a:rPr lang="id-ID" sz="4000" dirty="0"/>
              <a:t>&lt;/body&gt;</a:t>
            </a:r>
          </a:p>
          <a:p>
            <a:r>
              <a:rPr lang="id-ID" sz="4000" dirty="0"/>
              <a:t>&lt;/html&gt;</a:t>
            </a:r>
          </a:p>
        </p:txBody>
      </p:sp>
    </p:spTree>
    <p:extLst>
      <p:ext uri="{BB962C8B-B14F-4D97-AF65-F5344CB8AC3E}">
        <p14:creationId xmlns:p14="http://schemas.microsoft.com/office/powerpoint/2010/main" val="1212050641"/>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Entities pada HTML</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algn="just"/>
            <a:r>
              <a:rPr lang="id-ID" sz="4000" dirty="0"/>
              <a:t>Karakter yang dicadangkan dalam HTML harus diganti dengan entitas karakter.</a:t>
            </a:r>
          </a:p>
        </p:txBody>
      </p:sp>
    </p:spTree>
    <p:extLst>
      <p:ext uri="{BB962C8B-B14F-4D97-AF65-F5344CB8AC3E}">
        <p14:creationId xmlns:p14="http://schemas.microsoft.com/office/powerpoint/2010/main" val="1422500725"/>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プレースホルダー 9"/>
          <p:cNvSpPr>
            <a:spLocks noGrp="1"/>
          </p:cNvSpPr>
          <p:nvPr>
            <p:ph type="body" sz="quarter" idx="15"/>
          </p:nvPr>
        </p:nvSpPr>
        <p:spPr>
          <a:xfrm>
            <a:off x="9143206" y="2765632"/>
            <a:ext cx="7344815" cy="721683"/>
          </a:xfrm>
        </p:spPr>
        <p:txBody>
          <a:bodyPr>
            <a:normAutofit/>
          </a:bodyPr>
          <a:lstStyle/>
          <a:p>
            <a:r>
              <a:rPr lang="id-ID" dirty="0" smtClean="0">
                <a:solidFill>
                  <a:schemeClr val="tx1"/>
                </a:solidFill>
              </a:rPr>
              <a:t>HTTP</a:t>
            </a:r>
            <a:endParaRPr lang="id-ID" dirty="0">
              <a:solidFill>
                <a:schemeClr val="tx1"/>
              </a:solidFill>
            </a:endParaRPr>
          </a:p>
        </p:txBody>
      </p:sp>
      <p:sp>
        <p:nvSpPr>
          <p:cNvPr id="15" name="Text Placeholder 14"/>
          <p:cNvSpPr>
            <a:spLocks noGrp="1"/>
          </p:cNvSpPr>
          <p:nvPr>
            <p:ph type="body" sz="quarter" idx="14"/>
          </p:nvPr>
        </p:nvSpPr>
        <p:spPr/>
        <p:txBody>
          <a:bodyPr/>
          <a:lstStyle/>
          <a:p>
            <a:endParaRPr lang="en-US" dirty="0"/>
          </a:p>
        </p:txBody>
      </p:sp>
      <p:pic>
        <p:nvPicPr>
          <p:cNvPr id="4" name="Picture Placeholder 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506" r="4506"/>
          <a:stretch>
            <a:fillRect/>
          </a:stretch>
        </p:blipFill>
        <p:spPr/>
      </p:pic>
      <p:sp>
        <p:nvSpPr>
          <p:cNvPr id="12" name="テキスト プレースホルダー 9"/>
          <p:cNvSpPr>
            <a:spLocks noGrp="1"/>
          </p:cNvSpPr>
          <p:nvPr>
            <p:ph type="body" sz="quarter" idx="15"/>
          </p:nvPr>
        </p:nvSpPr>
        <p:spPr>
          <a:xfrm>
            <a:off x="9143206" y="7447756"/>
            <a:ext cx="7324801" cy="721683"/>
          </a:xfrm>
        </p:spPr>
        <p:txBody>
          <a:bodyPr>
            <a:normAutofit/>
          </a:bodyPr>
          <a:lstStyle/>
          <a:p>
            <a:r>
              <a:rPr lang="id-ID" dirty="0" smtClean="0">
                <a:solidFill>
                  <a:schemeClr val="tx1"/>
                </a:solidFill>
              </a:rPr>
              <a:t>Web page</a:t>
            </a:r>
            <a:endParaRPr lang="id-ID" dirty="0">
              <a:solidFill>
                <a:schemeClr val="tx1"/>
              </a:solidFill>
            </a:endParaRPr>
          </a:p>
        </p:txBody>
      </p:sp>
      <p:sp>
        <p:nvSpPr>
          <p:cNvPr id="13" name="テキスト プレースホルダー 9"/>
          <p:cNvSpPr>
            <a:spLocks noGrp="1"/>
          </p:cNvSpPr>
          <p:nvPr>
            <p:ph type="body" sz="quarter" idx="15"/>
          </p:nvPr>
        </p:nvSpPr>
        <p:spPr>
          <a:xfrm>
            <a:off x="9143206" y="3703340"/>
            <a:ext cx="7324801" cy="721683"/>
          </a:xfrm>
        </p:spPr>
        <p:txBody>
          <a:bodyPr>
            <a:normAutofit/>
          </a:bodyPr>
          <a:lstStyle/>
          <a:p>
            <a:r>
              <a:rPr lang="id-ID" dirty="0" smtClean="0">
                <a:solidFill>
                  <a:schemeClr val="tx1"/>
                </a:solidFill>
              </a:rPr>
              <a:t>HTML</a:t>
            </a:r>
            <a:endParaRPr lang="id-ID" dirty="0">
              <a:solidFill>
                <a:schemeClr val="tx1"/>
              </a:solidFill>
            </a:endParaRPr>
          </a:p>
        </p:txBody>
      </p:sp>
      <p:sp>
        <p:nvSpPr>
          <p:cNvPr id="14" name="テキスト プレースホルダー 9"/>
          <p:cNvSpPr>
            <a:spLocks noGrp="1"/>
          </p:cNvSpPr>
          <p:nvPr>
            <p:ph type="body" sz="quarter" idx="15"/>
          </p:nvPr>
        </p:nvSpPr>
        <p:spPr>
          <a:xfrm>
            <a:off x="9143206" y="4639444"/>
            <a:ext cx="7324801" cy="721683"/>
          </a:xfrm>
        </p:spPr>
        <p:txBody>
          <a:bodyPr>
            <a:normAutofit/>
          </a:bodyPr>
          <a:lstStyle/>
          <a:p>
            <a:r>
              <a:rPr lang="id-ID" dirty="0" smtClean="0">
                <a:solidFill>
                  <a:schemeClr val="tx1"/>
                </a:solidFill>
              </a:rPr>
              <a:t>WWW</a:t>
            </a:r>
            <a:endParaRPr lang="id-ID" dirty="0">
              <a:solidFill>
                <a:schemeClr val="tx1"/>
              </a:solidFill>
            </a:endParaRPr>
          </a:p>
        </p:txBody>
      </p:sp>
      <p:sp>
        <p:nvSpPr>
          <p:cNvPr id="16" name="テキスト プレースホルダー 9"/>
          <p:cNvSpPr>
            <a:spLocks noGrp="1"/>
          </p:cNvSpPr>
          <p:nvPr>
            <p:ph type="body" sz="quarter" idx="15"/>
          </p:nvPr>
        </p:nvSpPr>
        <p:spPr>
          <a:xfrm>
            <a:off x="9143206" y="5575548"/>
            <a:ext cx="7324801" cy="721683"/>
          </a:xfrm>
        </p:spPr>
        <p:txBody>
          <a:bodyPr>
            <a:normAutofit/>
          </a:bodyPr>
          <a:lstStyle/>
          <a:p>
            <a:r>
              <a:rPr lang="id-ID" dirty="0" smtClean="0">
                <a:solidFill>
                  <a:schemeClr val="tx1"/>
                </a:solidFill>
              </a:rPr>
              <a:t>Web browser</a:t>
            </a:r>
            <a:endParaRPr lang="id-ID" dirty="0">
              <a:solidFill>
                <a:schemeClr val="tx1"/>
              </a:solidFill>
            </a:endParaRPr>
          </a:p>
        </p:txBody>
      </p:sp>
      <p:sp>
        <p:nvSpPr>
          <p:cNvPr id="17" name="テキスト プレースホルダー 9"/>
          <p:cNvSpPr>
            <a:spLocks noGrp="1"/>
          </p:cNvSpPr>
          <p:nvPr>
            <p:ph type="body" sz="quarter" idx="15"/>
          </p:nvPr>
        </p:nvSpPr>
        <p:spPr>
          <a:xfrm>
            <a:off x="9143206" y="6511652"/>
            <a:ext cx="7324801" cy="721683"/>
          </a:xfrm>
        </p:spPr>
        <p:txBody>
          <a:bodyPr>
            <a:normAutofit/>
          </a:bodyPr>
          <a:lstStyle/>
          <a:p>
            <a:r>
              <a:rPr lang="id-ID" dirty="0" smtClean="0">
                <a:solidFill>
                  <a:schemeClr val="tx1"/>
                </a:solidFill>
              </a:rPr>
              <a:t>Web server</a:t>
            </a:r>
            <a:endParaRPr lang="id-ID" dirty="0">
              <a:solidFill>
                <a:schemeClr val="tx1"/>
              </a:solidFill>
            </a:endParaRPr>
          </a:p>
        </p:txBody>
      </p:sp>
      <p:sp>
        <p:nvSpPr>
          <p:cNvPr id="9" name="Title 8"/>
          <p:cNvSpPr>
            <a:spLocks noGrp="1"/>
          </p:cNvSpPr>
          <p:nvPr>
            <p:ph type="title"/>
          </p:nvPr>
        </p:nvSpPr>
        <p:spPr/>
        <p:txBody>
          <a:bodyPr/>
          <a:lstStyle/>
          <a:p>
            <a:endParaRPr lang="id-ID"/>
          </a:p>
        </p:txBody>
      </p:sp>
    </p:spTree>
    <p:extLst>
      <p:ext uri="{BB962C8B-B14F-4D97-AF65-F5344CB8AC3E}">
        <p14:creationId xmlns:p14="http://schemas.microsoft.com/office/powerpoint/2010/main" val="83345495"/>
      </p:ext>
    </p:extLst>
  </p:cSld>
  <p:clrMapOvr>
    <a:masterClrMapping/>
  </p:clrMapOvr>
  <mc:AlternateContent xmlns:mc="http://schemas.openxmlformats.org/markup-compatibility/2006" xmlns:p14="http://schemas.microsoft.com/office/powerpoint/2010/main">
    <mc:Choice Requires="p14">
      <p:transition spd="slow" p14:dur="900" advTm="5843">
        <p14:warp dir="in"/>
      </p:transition>
    </mc:Choice>
    <mc:Fallback xmlns="">
      <p:transition spd="slow" advTm="5843">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en-US" sz="4400" dirty="0" err="1"/>
              <a:t>Beberapa</a:t>
            </a:r>
            <a:r>
              <a:rPr lang="en-US" sz="4400" dirty="0"/>
              <a:t> </a:t>
            </a:r>
            <a:r>
              <a:rPr lang="en-US" sz="4400" dirty="0" err="1"/>
              <a:t>karakter</a:t>
            </a:r>
            <a:r>
              <a:rPr lang="en-US" sz="4400" dirty="0"/>
              <a:t> </a:t>
            </a:r>
            <a:r>
              <a:rPr lang="en-US" sz="4400" dirty="0" err="1"/>
              <a:t>dicadangkan</a:t>
            </a:r>
            <a:r>
              <a:rPr lang="en-US" sz="4400" dirty="0"/>
              <a:t> </a:t>
            </a:r>
            <a:r>
              <a:rPr lang="en-US" sz="4400" dirty="0" err="1"/>
              <a:t>dalam</a:t>
            </a:r>
            <a:r>
              <a:rPr lang="en-US" sz="4400" dirty="0"/>
              <a:t> HTML.</a:t>
            </a:r>
          </a:p>
        </p:txBody>
      </p:sp>
      <p:graphicFrame>
        <p:nvGraphicFramePr>
          <p:cNvPr id="2" name="Table 1"/>
          <p:cNvGraphicFramePr>
            <a:graphicFrameLocks noGrp="1"/>
          </p:cNvGraphicFramePr>
          <p:nvPr>
            <p:extLst>
              <p:ext uri="{D42A27DB-BD31-4B8C-83A1-F6EECF244321}">
                <p14:modId xmlns:p14="http://schemas.microsoft.com/office/powerpoint/2010/main" val="1261493619"/>
              </p:ext>
            </p:extLst>
          </p:nvPr>
        </p:nvGraphicFramePr>
        <p:xfrm>
          <a:off x="3310558" y="2335188"/>
          <a:ext cx="12190941" cy="7620000"/>
        </p:xfrm>
        <a:graphic>
          <a:graphicData uri="http://schemas.openxmlformats.org/drawingml/2006/table">
            <a:tbl>
              <a:tblPr firstRow="1" bandRow="1">
                <a:tableStyleId>{5940675A-B579-460E-94D1-54222C63F5DA}</a:tableStyleId>
              </a:tblPr>
              <a:tblGrid>
                <a:gridCol w="3312368"/>
                <a:gridCol w="6480720"/>
                <a:gridCol w="2397853"/>
              </a:tblGrid>
              <a:tr h="370840">
                <a:tc>
                  <a:txBody>
                    <a:bodyPr/>
                    <a:lstStyle/>
                    <a:p>
                      <a:pPr algn="ctr"/>
                      <a:r>
                        <a:rPr lang="id-ID" b="1" dirty="0" smtClean="0"/>
                        <a:t>Entity Name</a:t>
                      </a:r>
                      <a:endParaRPr lang="id-ID" b="1" dirty="0"/>
                    </a:p>
                  </a:txBody>
                  <a:tcPr/>
                </a:tc>
                <a:tc>
                  <a:txBody>
                    <a:bodyPr/>
                    <a:lstStyle/>
                    <a:p>
                      <a:pPr algn="ctr"/>
                      <a:r>
                        <a:rPr lang="id-ID" b="1" dirty="0" smtClean="0"/>
                        <a:t>Description</a:t>
                      </a:r>
                      <a:endParaRPr lang="id-ID" b="1" dirty="0"/>
                    </a:p>
                  </a:txBody>
                  <a:tcPr/>
                </a:tc>
                <a:tc>
                  <a:txBody>
                    <a:bodyPr/>
                    <a:lstStyle/>
                    <a:p>
                      <a:pPr algn="ctr"/>
                      <a:r>
                        <a:rPr lang="id-ID" b="1" dirty="0" smtClean="0"/>
                        <a:t>Result </a:t>
                      </a:r>
                      <a:endParaRPr lang="id-ID" b="1" dirty="0"/>
                    </a:p>
                  </a:txBody>
                  <a:tcPr/>
                </a:tc>
              </a:tr>
              <a:tr h="370840">
                <a:tc>
                  <a:txBody>
                    <a:bodyPr/>
                    <a:lstStyle/>
                    <a:p>
                      <a:pPr algn="just" fontAlgn="t"/>
                      <a:r>
                        <a:rPr lang="id-ID" dirty="0">
                          <a:effectLst/>
                        </a:rPr>
                        <a:t>&amp;lt;</a:t>
                      </a:r>
                    </a:p>
                  </a:txBody>
                  <a:tcPr marL="76200" marR="76200" marT="76200" marB="76200"/>
                </a:tc>
                <a:tc>
                  <a:txBody>
                    <a:bodyPr/>
                    <a:lstStyle/>
                    <a:p>
                      <a:pPr algn="just" fontAlgn="t"/>
                      <a:r>
                        <a:rPr lang="id-ID" dirty="0">
                          <a:effectLst/>
                        </a:rPr>
                        <a:t>less than</a:t>
                      </a:r>
                    </a:p>
                  </a:txBody>
                  <a:tcPr marL="76200" marR="76200" marT="76200" marB="76200"/>
                </a:tc>
                <a:tc>
                  <a:txBody>
                    <a:bodyPr/>
                    <a:lstStyle/>
                    <a:p>
                      <a:pPr algn="ctr"/>
                      <a:r>
                        <a:rPr lang="id-ID" sz="3200" b="0" i="0" kern="1200" dirty="0" smtClean="0">
                          <a:solidFill>
                            <a:schemeClr val="tx1"/>
                          </a:solidFill>
                          <a:effectLst/>
                          <a:latin typeface="+mn-lt"/>
                          <a:ea typeface="+mn-ea"/>
                          <a:cs typeface="+mn-cs"/>
                        </a:rPr>
                        <a:t>&lt;</a:t>
                      </a:r>
                      <a:endParaRPr lang="id-ID" dirty="0"/>
                    </a:p>
                  </a:txBody>
                  <a:tcPr/>
                </a:tc>
              </a:tr>
              <a:tr h="370840">
                <a:tc>
                  <a:txBody>
                    <a:bodyPr/>
                    <a:lstStyle/>
                    <a:p>
                      <a:pPr algn="just" fontAlgn="t"/>
                      <a:r>
                        <a:rPr lang="id-ID" dirty="0">
                          <a:effectLst/>
                        </a:rPr>
                        <a:t>&amp;gt;</a:t>
                      </a:r>
                    </a:p>
                  </a:txBody>
                  <a:tcPr marL="76200" marR="76200" marT="76200" marB="76200"/>
                </a:tc>
                <a:tc>
                  <a:txBody>
                    <a:bodyPr/>
                    <a:lstStyle/>
                    <a:p>
                      <a:pPr algn="just" fontAlgn="t"/>
                      <a:r>
                        <a:rPr lang="id-ID" dirty="0">
                          <a:effectLst/>
                        </a:rPr>
                        <a:t>greater than</a:t>
                      </a:r>
                    </a:p>
                  </a:txBody>
                  <a:tcPr marL="76200" marR="76200" marT="76200" marB="76200"/>
                </a:tc>
                <a:tc>
                  <a:txBody>
                    <a:bodyPr/>
                    <a:lstStyle/>
                    <a:p>
                      <a:pPr algn="ctr" fontAlgn="t"/>
                      <a:r>
                        <a:rPr lang="id-ID" dirty="0">
                          <a:effectLst/>
                        </a:rPr>
                        <a:t>&gt;</a:t>
                      </a:r>
                    </a:p>
                  </a:txBody>
                  <a:tcPr marL="152400" marR="76200" marT="76200" marB="76200"/>
                </a:tc>
              </a:tr>
              <a:tr h="370840">
                <a:tc>
                  <a:txBody>
                    <a:bodyPr/>
                    <a:lstStyle/>
                    <a:p>
                      <a:pPr algn="just" fontAlgn="t"/>
                      <a:r>
                        <a:rPr lang="id-ID" dirty="0">
                          <a:effectLst/>
                        </a:rPr>
                        <a:t>&amp;amp;</a:t>
                      </a:r>
                    </a:p>
                  </a:txBody>
                  <a:tcPr marL="76200" marR="76200" marT="76200" marB="76200"/>
                </a:tc>
                <a:tc>
                  <a:txBody>
                    <a:bodyPr/>
                    <a:lstStyle/>
                    <a:p>
                      <a:pPr algn="just" fontAlgn="t"/>
                      <a:r>
                        <a:rPr lang="id-ID" dirty="0">
                          <a:effectLst/>
                        </a:rPr>
                        <a:t>ampersand</a:t>
                      </a:r>
                    </a:p>
                  </a:txBody>
                  <a:tcPr marL="76200" marR="76200" marT="76200" marB="76200"/>
                </a:tc>
                <a:tc>
                  <a:txBody>
                    <a:bodyPr/>
                    <a:lstStyle/>
                    <a:p>
                      <a:pPr algn="ctr" fontAlgn="t"/>
                      <a:r>
                        <a:rPr lang="id-ID" dirty="0">
                          <a:effectLst/>
                        </a:rPr>
                        <a:t>&amp;</a:t>
                      </a:r>
                    </a:p>
                  </a:txBody>
                  <a:tcPr marL="152400" marR="76200" marT="76200" marB="76200"/>
                </a:tc>
              </a:tr>
              <a:tr h="370840">
                <a:tc>
                  <a:txBody>
                    <a:bodyPr/>
                    <a:lstStyle/>
                    <a:p>
                      <a:pPr algn="just" fontAlgn="t"/>
                      <a:r>
                        <a:rPr lang="id-ID" dirty="0">
                          <a:effectLst/>
                        </a:rPr>
                        <a:t>&amp;quot;</a:t>
                      </a:r>
                    </a:p>
                  </a:txBody>
                  <a:tcPr marL="76200" marR="76200" marT="76200" marB="76200"/>
                </a:tc>
                <a:tc>
                  <a:txBody>
                    <a:bodyPr/>
                    <a:lstStyle/>
                    <a:p>
                      <a:pPr algn="just" fontAlgn="t"/>
                      <a:r>
                        <a:rPr lang="id-ID" dirty="0">
                          <a:effectLst/>
                        </a:rPr>
                        <a:t>double quotation mark</a:t>
                      </a:r>
                    </a:p>
                  </a:txBody>
                  <a:tcPr marL="76200" marR="76200" marT="76200" marB="76200"/>
                </a:tc>
                <a:tc>
                  <a:txBody>
                    <a:bodyPr/>
                    <a:lstStyle/>
                    <a:p>
                      <a:pPr algn="ctr" fontAlgn="t"/>
                      <a:r>
                        <a:rPr lang="id-ID" dirty="0">
                          <a:effectLst/>
                        </a:rPr>
                        <a:t>"</a:t>
                      </a:r>
                    </a:p>
                  </a:txBody>
                  <a:tcPr marL="152400" marR="76200" marT="76200" marB="76200"/>
                </a:tc>
              </a:tr>
              <a:tr h="370840">
                <a:tc>
                  <a:txBody>
                    <a:bodyPr/>
                    <a:lstStyle/>
                    <a:p>
                      <a:pPr algn="just" fontAlgn="t"/>
                      <a:r>
                        <a:rPr lang="id-ID" dirty="0">
                          <a:effectLst/>
                        </a:rPr>
                        <a:t>&amp;apos;</a:t>
                      </a:r>
                    </a:p>
                  </a:txBody>
                  <a:tcPr marL="76200" marR="76200" marT="76200" marB="76200"/>
                </a:tc>
                <a:tc>
                  <a:txBody>
                    <a:bodyPr/>
                    <a:lstStyle/>
                    <a:p>
                      <a:pPr algn="just" fontAlgn="t"/>
                      <a:r>
                        <a:rPr lang="id-ID" dirty="0">
                          <a:effectLst/>
                        </a:rPr>
                        <a:t>single quotation mark (apostrophe)</a:t>
                      </a:r>
                    </a:p>
                  </a:txBody>
                  <a:tcPr marL="76200" marR="76200" marT="76200" marB="76200"/>
                </a:tc>
                <a:tc>
                  <a:txBody>
                    <a:bodyPr/>
                    <a:lstStyle/>
                    <a:p>
                      <a:pPr algn="ctr" fontAlgn="t"/>
                      <a:r>
                        <a:rPr lang="id-ID" dirty="0">
                          <a:effectLst/>
                        </a:rPr>
                        <a:t>'</a:t>
                      </a:r>
                    </a:p>
                  </a:txBody>
                  <a:tcPr marL="152400" marR="76200" marT="76200" marB="76200"/>
                </a:tc>
              </a:tr>
              <a:tr h="370840">
                <a:tc>
                  <a:txBody>
                    <a:bodyPr/>
                    <a:lstStyle/>
                    <a:p>
                      <a:pPr algn="just" fontAlgn="t"/>
                      <a:r>
                        <a:rPr lang="id-ID" dirty="0">
                          <a:effectLst/>
                        </a:rPr>
                        <a:t>&amp;cent;</a:t>
                      </a:r>
                    </a:p>
                  </a:txBody>
                  <a:tcPr marL="76200" marR="76200" marT="76200" marB="76200"/>
                </a:tc>
                <a:tc>
                  <a:txBody>
                    <a:bodyPr/>
                    <a:lstStyle/>
                    <a:p>
                      <a:pPr algn="just"/>
                      <a:r>
                        <a:rPr lang="id-ID" sz="3200" b="0" i="0" kern="1200" dirty="0" smtClean="0">
                          <a:solidFill>
                            <a:schemeClr val="tx1"/>
                          </a:solidFill>
                          <a:effectLst/>
                          <a:latin typeface="+mn-lt"/>
                          <a:ea typeface="+mn-ea"/>
                          <a:cs typeface="+mn-cs"/>
                        </a:rPr>
                        <a:t>Cent</a:t>
                      </a:r>
                      <a:endParaRPr lang="id-ID" dirty="0"/>
                    </a:p>
                  </a:txBody>
                  <a:tcPr/>
                </a:tc>
                <a:tc>
                  <a:txBody>
                    <a:bodyPr/>
                    <a:lstStyle/>
                    <a:p>
                      <a:pPr algn="ctr" fontAlgn="t"/>
                      <a:r>
                        <a:rPr lang="id-ID" dirty="0">
                          <a:effectLst/>
                        </a:rPr>
                        <a:t>¢</a:t>
                      </a:r>
                    </a:p>
                  </a:txBody>
                  <a:tcPr marL="152400" marR="76200" marT="76200" marB="76200"/>
                </a:tc>
              </a:tr>
              <a:tr h="370840">
                <a:tc>
                  <a:txBody>
                    <a:bodyPr/>
                    <a:lstStyle/>
                    <a:p>
                      <a:pPr algn="just" fontAlgn="t"/>
                      <a:r>
                        <a:rPr lang="id-ID" dirty="0">
                          <a:effectLst/>
                        </a:rPr>
                        <a:t>&amp;pound;</a:t>
                      </a:r>
                    </a:p>
                  </a:txBody>
                  <a:tcPr marL="76200" marR="76200" marT="76200" marB="76200"/>
                </a:tc>
                <a:tc>
                  <a:txBody>
                    <a:bodyPr/>
                    <a:lstStyle/>
                    <a:p>
                      <a:pPr algn="just"/>
                      <a:r>
                        <a:rPr lang="id-ID" sz="3200" b="0" i="0" kern="1200" dirty="0" smtClean="0">
                          <a:solidFill>
                            <a:schemeClr val="tx1"/>
                          </a:solidFill>
                          <a:effectLst/>
                          <a:latin typeface="+mn-lt"/>
                          <a:ea typeface="+mn-ea"/>
                          <a:cs typeface="+mn-cs"/>
                        </a:rPr>
                        <a:t>Pound</a:t>
                      </a:r>
                      <a:endParaRPr lang="id-ID" dirty="0"/>
                    </a:p>
                  </a:txBody>
                  <a:tcPr/>
                </a:tc>
                <a:tc>
                  <a:txBody>
                    <a:bodyPr/>
                    <a:lstStyle/>
                    <a:p>
                      <a:pPr algn="ctr" fontAlgn="t"/>
                      <a:r>
                        <a:rPr lang="id-ID" dirty="0">
                          <a:effectLst/>
                        </a:rPr>
                        <a:t>£</a:t>
                      </a:r>
                    </a:p>
                  </a:txBody>
                  <a:tcPr marL="152400" marR="76200" marT="76200" marB="76200"/>
                </a:tc>
              </a:tr>
              <a:tr h="370840">
                <a:tc>
                  <a:txBody>
                    <a:bodyPr/>
                    <a:lstStyle/>
                    <a:p>
                      <a:pPr algn="just" fontAlgn="t"/>
                      <a:r>
                        <a:rPr lang="id-ID" dirty="0">
                          <a:effectLst/>
                        </a:rPr>
                        <a:t>&amp;yen;</a:t>
                      </a:r>
                    </a:p>
                  </a:txBody>
                  <a:tcPr marL="76200" marR="76200" marT="76200" marB="76200"/>
                </a:tc>
                <a:tc>
                  <a:txBody>
                    <a:bodyPr/>
                    <a:lstStyle/>
                    <a:p>
                      <a:pPr algn="just"/>
                      <a:r>
                        <a:rPr lang="id-ID" sz="3200" b="0" i="0" kern="1200" dirty="0" smtClean="0">
                          <a:solidFill>
                            <a:schemeClr val="tx1"/>
                          </a:solidFill>
                          <a:effectLst/>
                          <a:latin typeface="+mn-lt"/>
                          <a:ea typeface="+mn-ea"/>
                          <a:cs typeface="+mn-cs"/>
                        </a:rPr>
                        <a:t>Yen</a:t>
                      </a:r>
                      <a:endParaRPr lang="id-ID" dirty="0"/>
                    </a:p>
                  </a:txBody>
                  <a:tcPr/>
                </a:tc>
                <a:tc>
                  <a:txBody>
                    <a:bodyPr/>
                    <a:lstStyle/>
                    <a:p>
                      <a:pPr algn="ctr" fontAlgn="t"/>
                      <a:r>
                        <a:rPr lang="id-ID" dirty="0">
                          <a:effectLst/>
                        </a:rPr>
                        <a:t>¥</a:t>
                      </a:r>
                    </a:p>
                  </a:txBody>
                  <a:tcPr marL="152400" marR="76200" marT="76200" marB="76200"/>
                </a:tc>
              </a:tr>
              <a:tr h="370840">
                <a:tc>
                  <a:txBody>
                    <a:bodyPr/>
                    <a:lstStyle/>
                    <a:p>
                      <a:pPr algn="just" fontAlgn="t"/>
                      <a:r>
                        <a:rPr lang="id-ID" dirty="0">
                          <a:effectLst/>
                        </a:rPr>
                        <a:t>&amp;euro;</a:t>
                      </a:r>
                    </a:p>
                  </a:txBody>
                  <a:tcPr marL="76200" marR="76200" marT="76200" marB="76200"/>
                </a:tc>
                <a:tc>
                  <a:txBody>
                    <a:bodyPr/>
                    <a:lstStyle/>
                    <a:p>
                      <a:pPr algn="just"/>
                      <a:r>
                        <a:rPr lang="id-ID" sz="3200" b="0" i="0" kern="1200" dirty="0" smtClean="0">
                          <a:solidFill>
                            <a:schemeClr val="tx1"/>
                          </a:solidFill>
                          <a:effectLst/>
                          <a:latin typeface="+mn-lt"/>
                          <a:ea typeface="+mn-ea"/>
                          <a:cs typeface="+mn-cs"/>
                        </a:rPr>
                        <a:t>Euro</a:t>
                      </a:r>
                      <a:endParaRPr lang="id-ID" dirty="0"/>
                    </a:p>
                  </a:txBody>
                  <a:tcPr/>
                </a:tc>
                <a:tc>
                  <a:txBody>
                    <a:bodyPr/>
                    <a:lstStyle/>
                    <a:p>
                      <a:pPr algn="ctr" fontAlgn="t"/>
                      <a:r>
                        <a:rPr lang="id-ID" dirty="0">
                          <a:effectLst/>
                        </a:rPr>
                        <a:t>€</a:t>
                      </a:r>
                    </a:p>
                  </a:txBody>
                  <a:tcPr marL="152400" marR="76200" marT="76200" marB="76200"/>
                </a:tc>
              </a:tr>
              <a:tr h="370840">
                <a:tc>
                  <a:txBody>
                    <a:bodyPr/>
                    <a:lstStyle/>
                    <a:p>
                      <a:pPr algn="just" fontAlgn="t"/>
                      <a:r>
                        <a:rPr lang="id-ID" dirty="0">
                          <a:effectLst/>
                        </a:rPr>
                        <a:t>&amp;copy;</a:t>
                      </a:r>
                    </a:p>
                  </a:txBody>
                  <a:tcPr marL="76200" marR="76200" marT="76200" marB="76200"/>
                </a:tc>
                <a:tc>
                  <a:txBody>
                    <a:bodyPr/>
                    <a:lstStyle/>
                    <a:p>
                      <a:pPr algn="just"/>
                      <a:r>
                        <a:rPr lang="id-ID" sz="3200" b="0" i="0" kern="1200" dirty="0" smtClean="0">
                          <a:solidFill>
                            <a:schemeClr val="tx1"/>
                          </a:solidFill>
                          <a:effectLst/>
                          <a:latin typeface="+mn-lt"/>
                          <a:ea typeface="+mn-ea"/>
                          <a:cs typeface="+mn-cs"/>
                        </a:rPr>
                        <a:t>Copyright</a:t>
                      </a:r>
                      <a:endParaRPr lang="id-ID" dirty="0"/>
                    </a:p>
                  </a:txBody>
                  <a:tcPr/>
                </a:tc>
                <a:tc>
                  <a:txBody>
                    <a:bodyPr/>
                    <a:lstStyle/>
                    <a:p>
                      <a:pPr algn="ctr" fontAlgn="t"/>
                      <a:r>
                        <a:rPr lang="id-ID" dirty="0">
                          <a:effectLst/>
                        </a:rPr>
                        <a:t>©</a:t>
                      </a:r>
                    </a:p>
                  </a:txBody>
                  <a:tcPr marL="152400" marR="76200" marT="76200" marB="76200"/>
                </a:tc>
              </a:tr>
              <a:tr h="370840">
                <a:tc>
                  <a:txBody>
                    <a:bodyPr/>
                    <a:lstStyle/>
                    <a:p>
                      <a:pPr algn="just" fontAlgn="t"/>
                      <a:r>
                        <a:rPr lang="id-ID" dirty="0">
                          <a:effectLst/>
                        </a:rPr>
                        <a:t>&amp;reg;</a:t>
                      </a:r>
                    </a:p>
                  </a:txBody>
                  <a:tcPr marL="76200" marR="76200" marT="76200" marB="76200"/>
                </a:tc>
                <a:tc>
                  <a:txBody>
                    <a:bodyPr/>
                    <a:lstStyle/>
                    <a:p>
                      <a:pPr algn="just" fontAlgn="t"/>
                      <a:r>
                        <a:rPr lang="id-ID" dirty="0">
                          <a:effectLst/>
                        </a:rPr>
                        <a:t>registered trademark</a:t>
                      </a:r>
                    </a:p>
                  </a:txBody>
                  <a:tcPr marL="76200" marR="76200" marT="76200" marB="76200"/>
                </a:tc>
                <a:tc>
                  <a:txBody>
                    <a:bodyPr/>
                    <a:lstStyle/>
                    <a:p>
                      <a:pPr algn="ctr"/>
                      <a:r>
                        <a:rPr lang="id-ID" sz="3200" b="0" i="0" kern="1200" dirty="0" smtClean="0">
                          <a:solidFill>
                            <a:schemeClr val="tx1"/>
                          </a:solidFill>
                          <a:effectLst/>
                          <a:latin typeface="+mn-lt"/>
                          <a:ea typeface="+mn-ea"/>
                          <a:cs typeface="+mn-cs"/>
                        </a:rPr>
                        <a:t>®</a:t>
                      </a:r>
                      <a:endParaRPr lang="id-ID" dirty="0"/>
                    </a:p>
                  </a:txBody>
                  <a:tcPr/>
                </a:tc>
              </a:tr>
            </a:tbl>
          </a:graphicData>
        </a:graphic>
      </p:graphicFrame>
    </p:spTree>
    <p:extLst>
      <p:ext uri="{BB962C8B-B14F-4D97-AF65-F5344CB8AC3E}">
        <p14:creationId xmlns:p14="http://schemas.microsoft.com/office/powerpoint/2010/main" val="2983725592"/>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a:t>
            </a:r>
            <a:endParaRPr lang="en-US" sz="4400" dirty="0"/>
          </a:p>
        </p:txBody>
      </p:sp>
      <p:sp>
        <p:nvSpPr>
          <p:cNvPr id="23" name="テキスト プレースホルダー 10"/>
          <p:cNvSpPr>
            <a:spLocks noGrp="1"/>
          </p:cNvSpPr>
          <p:nvPr>
            <p:ph type="body" sz="quarter" idx="4294967295"/>
          </p:nvPr>
        </p:nvSpPr>
        <p:spPr>
          <a:xfrm>
            <a:off x="3022527" y="1975148"/>
            <a:ext cx="12673408" cy="8712968"/>
          </a:xfrm>
          <a:prstGeom prst="rect">
            <a:avLst/>
          </a:prstGeom>
        </p:spPr>
        <p:txBody>
          <a:bodyPr>
            <a:normAutofit fontScale="92500" lnSpcReduction="20000"/>
          </a:bodyPr>
          <a:lstStyle/>
          <a:p>
            <a:r>
              <a:rPr lang="id-ID" sz="4000" dirty="0" smtClean="0"/>
              <a:t>&lt;</a:t>
            </a:r>
            <a:r>
              <a:rPr lang="id-ID" sz="4000" dirty="0"/>
              <a:t>body&gt;</a:t>
            </a:r>
          </a:p>
          <a:p>
            <a:r>
              <a:rPr lang="id-ID" sz="4000" dirty="0"/>
              <a:t>	&lt;h1&gt;HTML Entity Example&lt;/h1&gt;</a:t>
            </a:r>
          </a:p>
          <a:p>
            <a:r>
              <a:rPr lang="id-ID" sz="4000" dirty="0"/>
              <a:t>	&lt;h2&gt;lebih kecil: &amp;lt;&lt;/h2&gt;</a:t>
            </a:r>
          </a:p>
          <a:p>
            <a:r>
              <a:rPr lang="id-ID" sz="4000" dirty="0"/>
              <a:t>	&lt;h2&gt;lebih besar: &amp;gt;&lt;/h2&gt;</a:t>
            </a:r>
          </a:p>
          <a:p>
            <a:r>
              <a:rPr lang="id-ID" sz="4000" dirty="0"/>
              <a:t>	&lt;h2&gt;dan: &amp;amp;&lt;/h2&gt;</a:t>
            </a:r>
          </a:p>
          <a:p>
            <a:r>
              <a:rPr lang="id-ID" sz="4000" dirty="0"/>
              <a:t>	&lt;h2&gt;tanda petik dua: &amp;quot;&lt;/h2&gt;</a:t>
            </a:r>
          </a:p>
          <a:p>
            <a:r>
              <a:rPr lang="id-ID" sz="4000" dirty="0"/>
              <a:t>	&lt;h2&gt;tanda petik satu: &amp;apos;&lt;/h2&gt;</a:t>
            </a:r>
          </a:p>
          <a:p>
            <a:r>
              <a:rPr lang="id-ID" sz="4000" dirty="0"/>
              <a:t>	&lt;h2&gt;cent: &amp;cent;&lt;/h2&gt;</a:t>
            </a:r>
          </a:p>
          <a:p>
            <a:r>
              <a:rPr lang="id-ID" sz="4000" dirty="0"/>
              <a:t>	&lt;h2&gt;pound: &amp;pound;&lt;/h2&gt;</a:t>
            </a:r>
          </a:p>
          <a:p>
            <a:r>
              <a:rPr lang="id-ID" sz="4000" dirty="0"/>
              <a:t>	&lt;h2&gt;yen: &amp;yen;&lt;/h2&gt;</a:t>
            </a:r>
          </a:p>
          <a:p>
            <a:r>
              <a:rPr lang="id-ID" sz="4000" dirty="0"/>
              <a:t>	&lt;h2&gt;euro: &amp;euro;&lt;/h2&gt;</a:t>
            </a:r>
          </a:p>
          <a:p>
            <a:r>
              <a:rPr lang="id-ID" sz="4000" dirty="0"/>
              <a:t>	&lt;h2&gt;copyright: &amp;copy;&lt;/h2&gt;</a:t>
            </a:r>
          </a:p>
          <a:p>
            <a:r>
              <a:rPr lang="id-ID" sz="4000" dirty="0"/>
              <a:t>	&lt;h2&gt;registered trademark: &amp;reg;&lt;/h2&gt;</a:t>
            </a:r>
          </a:p>
          <a:p>
            <a:r>
              <a:rPr lang="id-ID" sz="4000" dirty="0" smtClean="0"/>
              <a:t>&lt;/</a:t>
            </a:r>
            <a:r>
              <a:rPr lang="id-ID" sz="4000" dirty="0"/>
              <a:t>body</a:t>
            </a:r>
            <a:r>
              <a:rPr lang="id-ID" sz="4000" dirty="0" smtClean="0"/>
              <a:t>&gt;</a:t>
            </a:r>
            <a:endParaRPr lang="id-ID" sz="4000" dirty="0"/>
          </a:p>
        </p:txBody>
      </p:sp>
    </p:spTree>
    <p:extLst>
      <p:ext uri="{BB962C8B-B14F-4D97-AF65-F5344CB8AC3E}">
        <p14:creationId xmlns:p14="http://schemas.microsoft.com/office/powerpoint/2010/main" val="3788817441"/>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Simbol pada HTML</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algn="just"/>
            <a:r>
              <a:rPr lang="id-ID" sz="4000" dirty="0"/>
              <a:t>Banyak simbol matematika, teknis, dan mata uang, tidak ada pada keyboard normal.Untuk menambahkan simbol tersebut ke halaman HTML, Anda dapat menggunakan nama entitas atau nomor entitas (referensi desimal atau heksadesimal) untuk simbol tersebut.</a:t>
            </a:r>
          </a:p>
        </p:txBody>
      </p:sp>
    </p:spTree>
    <p:extLst>
      <p:ext uri="{BB962C8B-B14F-4D97-AF65-F5344CB8AC3E}">
        <p14:creationId xmlns:p14="http://schemas.microsoft.com/office/powerpoint/2010/main" val="3731042499"/>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246956"/>
            <a:ext cx="13681520" cy="987125"/>
          </a:xfrm>
        </p:spPr>
        <p:txBody>
          <a:bodyPr/>
          <a:lstStyle/>
          <a:p>
            <a:r>
              <a:rPr lang="id-ID" sz="4400" dirty="0" smtClean="0"/>
              <a:t>Beberapa simbol matematika dalam html</a:t>
            </a:r>
            <a:endParaRPr lang="en-US" sz="4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7211" y="1111052"/>
            <a:ext cx="9510571" cy="917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403228"/>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Contoh Script</a:t>
            </a:r>
            <a:endParaRPr lang="en-US" sz="4400" dirty="0"/>
          </a:p>
        </p:txBody>
      </p:sp>
      <p:sp>
        <p:nvSpPr>
          <p:cNvPr id="23" name="テキスト プレースホルダー 10"/>
          <p:cNvSpPr>
            <a:spLocks noGrp="1"/>
          </p:cNvSpPr>
          <p:nvPr>
            <p:ph type="body" sz="quarter" idx="4294967295"/>
          </p:nvPr>
        </p:nvSpPr>
        <p:spPr>
          <a:xfrm>
            <a:off x="3022527" y="2119164"/>
            <a:ext cx="12673408" cy="8167836"/>
          </a:xfrm>
          <a:prstGeom prst="rect">
            <a:avLst/>
          </a:prstGeom>
        </p:spPr>
        <p:txBody>
          <a:bodyPr>
            <a:normAutofit fontScale="92500" lnSpcReduction="10000"/>
          </a:bodyPr>
          <a:lstStyle/>
          <a:p>
            <a:r>
              <a:rPr lang="en-US" sz="4000" dirty="0"/>
              <a:t>&lt;body&gt;</a:t>
            </a:r>
          </a:p>
          <a:p>
            <a:r>
              <a:rPr lang="en-US" sz="4000" dirty="0"/>
              <a:t>	&lt;h1&gt;</a:t>
            </a:r>
            <a:r>
              <a:rPr lang="en-US" sz="4000" dirty="0" err="1"/>
              <a:t>simbol</a:t>
            </a:r>
            <a:r>
              <a:rPr lang="en-US" sz="4000" dirty="0"/>
              <a:t> </a:t>
            </a:r>
            <a:r>
              <a:rPr lang="en-US" sz="4000" dirty="0" err="1"/>
              <a:t>matematika</a:t>
            </a:r>
            <a:r>
              <a:rPr lang="en-US" sz="4000" dirty="0"/>
              <a:t> </a:t>
            </a:r>
            <a:r>
              <a:rPr lang="en-US" sz="4000" dirty="0" err="1"/>
              <a:t>pada</a:t>
            </a:r>
            <a:r>
              <a:rPr lang="en-US" sz="4000" dirty="0"/>
              <a:t> html&lt;/h1&gt;</a:t>
            </a:r>
          </a:p>
          <a:p>
            <a:r>
              <a:rPr lang="en-US" sz="4000" dirty="0"/>
              <a:t>	&lt;h2&gt;FOR ALL: &amp;</a:t>
            </a:r>
            <a:r>
              <a:rPr lang="en-US" sz="4000" dirty="0" err="1"/>
              <a:t>forall</a:t>
            </a:r>
            <a:r>
              <a:rPr lang="en-US" sz="4000" dirty="0"/>
              <a:t>;&lt;/h2&gt;</a:t>
            </a:r>
          </a:p>
          <a:p>
            <a:r>
              <a:rPr lang="en-US" sz="4000" dirty="0"/>
              <a:t>	&lt;h2&gt;PARTIAL DIFFERENTIAL: &amp;part;&lt;/h2&gt;</a:t>
            </a:r>
          </a:p>
          <a:p>
            <a:r>
              <a:rPr lang="en-US" sz="4000" dirty="0"/>
              <a:t>	&lt;h2&gt;THERE EXISTS: &amp;exist;&lt;/h2&gt;</a:t>
            </a:r>
          </a:p>
          <a:p>
            <a:r>
              <a:rPr lang="en-US" sz="4000" dirty="0"/>
              <a:t>	&lt;h2&gt;EMPTY SETS: &amp;empty;&lt;/h2&gt;</a:t>
            </a:r>
          </a:p>
          <a:p>
            <a:r>
              <a:rPr lang="en-US" sz="4000" dirty="0"/>
              <a:t>	&lt;h2&gt;NABLA: &amp;</a:t>
            </a:r>
            <a:r>
              <a:rPr lang="en-US" sz="4000" dirty="0" err="1"/>
              <a:t>nabla</a:t>
            </a:r>
            <a:r>
              <a:rPr lang="en-US" sz="4000" dirty="0"/>
              <a:t>;&lt;/h2&gt;</a:t>
            </a:r>
          </a:p>
          <a:p>
            <a:r>
              <a:rPr lang="en-US" sz="4000" dirty="0"/>
              <a:t>	&lt;h2&gt;ELEMENT OF: &amp;</a:t>
            </a:r>
            <a:r>
              <a:rPr lang="en-US" sz="4000" dirty="0" err="1"/>
              <a:t>isin</a:t>
            </a:r>
            <a:r>
              <a:rPr lang="en-US" sz="4000" dirty="0"/>
              <a:t>;&lt;/h2&gt;</a:t>
            </a:r>
          </a:p>
          <a:p>
            <a:r>
              <a:rPr lang="en-US" sz="4000" dirty="0"/>
              <a:t>	&lt;h2&gt;NOT AN ELEMENT OF: &amp;</a:t>
            </a:r>
            <a:r>
              <a:rPr lang="en-US" sz="4000" dirty="0" err="1"/>
              <a:t>notin</a:t>
            </a:r>
            <a:r>
              <a:rPr lang="en-US" sz="4000" dirty="0"/>
              <a:t>;&lt;/h2&gt;</a:t>
            </a:r>
          </a:p>
          <a:p>
            <a:r>
              <a:rPr lang="en-US" sz="4000" dirty="0"/>
              <a:t>	&lt;h2&gt;CONTAINS AS MEMBER: &amp;</a:t>
            </a:r>
            <a:r>
              <a:rPr lang="en-US" sz="4000" dirty="0" err="1"/>
              <a:t>ni</a:t>
            </a:r>
            <a:r>
              <a:rPr lang="en-US" sz="4000" dirty="0"/>
              <a:t>;&lt;/h2&gt;</a:t>
            </a:r>
          </a:p>
          <a:p>
            <a:r>
              <a:rPr lang="en-US" sz="4000" dirty="0"/>
              <a:t>	&lt;h2&gt;N-ARY PRODUCT: &amp;prod;&lt;/h2&gt;</a:t>
            </a:r>
          </a:p>
          <a:p>
            <a:r>
              <a:rPr lang="en-US" sz="4000" dirty="0"/>
              <a:t>	&lt;h2&gt;N-ARY SUMMATION: &amp;sum;&lt;/h2&gt;</a:t>
            </a:r>
          </a:p>
          <a:p>
            <a:r>
              <a:rPr lang="en-US" sz="4000" dirty="0" smtClean="0"/>
              <a:t>&lt;/</a:t>
            </a:r>
            <a:r>
              <a:rPr lang="en-US" sz="4000" dirty="0"/>
              <a:t>body&gt;</a:t>
            </a:r>
            <a:endParaRPr lang="id-ID" sz="4000" dirty="0"/>
          </a:p>
        </p:txBody>
      </p:sp>
    </p:spTree>
    <p:extLst>
      <p:ext uri="{BB962C8B-B14F-4D97-AF65-F5344CB8AC3E}">
        <p14:creationId xmlns:p14="http://schemas.microsoft.com/office/powerpoint/2010/main" val="1947194388"/>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Charset pada HTML</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fontScale="92500" lnSpcReduction="10000"/>
          </a:bodyPr>
          <a:lstStyle/>
          <a:p>
            <a:pPr algn="just"/>
            <a:r>
              <a:rPr lang="id-ID" sz="4000" dirty="0" smtClean="0"/>
              <a:t>	Untuk </a:t>
            </a:r>
            <a:r>
              <a:rPr lang="id-ID" sz="4000" dirty="0"/>
              <a:t>menampilkan halaman HTML dengan benar, browser web harus mengetahui set karakter mana yang akan digunakan</a:t>
            </a:r>
            <a:r>
              <a:rPr lang="id-ID" sz="4000" dirty="0" smtClean="0"/>
              <a:t>.</a:t>
            </a:r>
          </a:p>
          <a:p>
            <a:pPr algn="just"/>
            <a:r>
              <a:rPr lang="id-ID" sz="4000" dirty="0"/>
              <a:t>	Spesifikasi HTML5 mendorong pengembang web untuk menggunakan rangkaian karakter UTF-8, yang mencakup hampir semua karakter dan simbol di </a:t>
            </a:r>
            <a:r>
              <a:rPr lang="id-ID" sz="4000" dirty="0" smtClean="0"/>
              <a:t>dunia.</a:t>
            </a:r>
          </a:p>
          <a:p>
            <a:pPr algn="just"/>
            <a:endParaRPr lang="id-ID" sz="4000" dirty="0"/>
          </a:p>
          <a:p>
            <a:pPr marL="571500" indent="-571500" algn="just">
              <a:buFont typeface="Arial" pitchFamily="34" charset="0"/>
              <a:buChar char="•"/>
            </a:pPr>
            <a:r>
              <a:rPr lang="id-ID" sz="4000" dirty="0" smtClean="0"/>
              <a:t>ASCII mendefinisikan 128 karakter yang dapat digunakan di internet.</a:t>
            </a:r>
          </a:p>
          <a:p>
            <a:pPr marL="571500" indent="-571500" algn="just">
              <a:buFont typeface="Arial" pitchFamily="34" charset="0"/>
              <a:buChar char="•"/>
            </a:pPr>
            <a:r>
              <a:rPr lang="id-ID" sz="4000" dirty="0" smtClean="0"/>
              <a:t>ISO-8859-1 mendukung 256 kode karakter</a:t>
            </a:r>
          </a:p>
          <a:p>
            <a:pPr marL="571500" indent="-571500" algn="just">
              <a:buFont typeface="Arial" pitchFamily="34" charset="0"/>
              <a:buChar char="•"/>
            </a:pPr>
            <a:r>
              <a:rPr lang="id-ID" sz="4000" dirty="0" smtClean="0"/>
              <a:t>ANSI (Windows-1252) identik dengan ISO-8859-1. ANSI memiliki 32 karakter tambahan </a:t>
            </a:r>
            <a:endParaRPr lang="id-ID" sz="4000" dirty="0"/>
          </a:p>
        </p:txBody>
      </p:sp>
    </p:spTree>
    <p:extLst>
      <p:ext uri="{BB962C8B-B14F-4D97-AF65-F5344CB8AC3E}">
        <p14:creationId xmlns:p14="http://schemas.microsoft.com/office/powerpoint/2010/main" val="1180215567"/>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lnSpcReduction="10000"/>
          </a:bodyPr>
          <a:lstStyle/>
          <a:p>
            <a:r>
              <a:rPr lang="en-US" sz="4000" dirty="0"/>
              <a:t>&lt;!DOCTYPE html&gt;</a:t>
            </a:r>
          </a:p>
          <a:p>
            <a:r>
              <a:rPr lang="en-US" sz="4000" dirty="0"/>
              <a:t>&lt;html&gt;</a:t>
            </a:r>
          </a:p>
          <a:p>
            <a:r>
              <a:rPr lang="en-US" sz="4000" dirty="0"/>
              <a:t>&lt;head&gt;</a:t>
            </a:r>
          </a:p>
          <a:p>
            <a:r>
              <a:rPr lang="en-US" sz="4000" dirty="0"/>
              <a:t>	</a:t>
            </a:r>
            <a:r>
              <a:rPr lang="en-US" sz="4000" dirty="0">
                <a:solidFill>
                  <a:srgbClr val="FF0000"/>
                </a:solidFill>
              </a:rPr>
              <a:t>&lt;meta charset="utf-8"&gt;</a:t>
            </a:r>
          </a:p>
          <a:p>
            <a:r>
              <a:rPr lang="en-US" sz="4000" dirty="0"/>
              <a:t>	&lt;title&gt;&lt;/title&gt;</a:t>
            </a:r>
          </a:p>
          <a:p>
            <a:r>
              <a:rPr lang="en-US" sz="4000" dirty="0"/>
              <a:t>&lt;/head&gt;</a:t>
            </a:r>
          </a:p>
          <a:p>
            <a:r>
              <a:rPr lang="en-US" sz="4000" dirty="0"/>
              <a:t>&lt;body&gt;</a:t>
            </a:r>
          </a:p>
          <a:p>
            <a:endParaRPr lang="en-US" sz="4000" dirty="0"/>
          </a:p>
          <a:p>
            <a:r>
              <a:rPr lang="en-US" sz="4000" dirty="0"/>
              <a:t>&lt;/body&gt;</a:t>
            </a:r>
          </a:p>
          <a:p>
            <a:r>
              <a:rPr lang="en-US" sz="4000" dirty="0"/>
              <a:t>&lt;/html&gt;</a:t>
            </a:r>
            <a:endParaRPr lang="id-ID" sz="4000" dirty="0"/>
          </a:p>
        </p:txBody>
      </p:sp>
    </p:spTree>
    <p:extLst>
      <p:ext uri="{BB962C8B-B14F-4D97-AF65-F5344CB8AC3E}">
        <p14:creationId xmlns:p14="http://schemas.microsoft.com/office/powerpoint/2010/main" val="1619577311"/>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en-US" sz="4400" dirty="0" smtClean="0"/>
              <a:t>URL</a:t>
            </a:r>
            <a:r>
              <a:rPr lang="id-ID" sz="4400" dirty="0" smtClean="0"/>
              <a:t> (Uniform resource Locator)</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7" y="2119164"/>
            <a:ext cx="12673408" cy="8167836"/>
          </a:xfrm>
          <a:prstGeom prst="rect">
            <a:avLst/>
          </a:prstGeom>
        </p:spPr>
        <p:txBody>
          <a:bodyPr>
            <a:normAutofit fontScale="92500" lnSpcReduction="10000"/>
          </a:bodyPr>
          <a:lstStyle/>
          <a:p>
            <a:pPr algn="ctr"/>
            <a:r>
              <a:rPr lang="id-ID" sz="4000" b="1" dirty="0" smtClean="0"/>
              <a:t>Scheme://prefix.domain:port/path/filename</a:t>
            </a:r>
          </a:p>
          <a:p>
            <a:pPr algn="just"/>
            <a:r>
              <a:rPr lang="id-ID" sz="4000" dirty="0"/>
              <a:t>Penjelasan</a:t>
            </a:r>
            <a:r>
              <a:rPr lang="id-ID" sz="4000" dirty="0" smtClean="0"/>
              <a:t>:</a:t>
            </a:r>
          </a:p>
          <a:p>
            <a:pPr marL="571500" indent="-571500" algn="just">
              <a:buFont typeface="Arial" pitchFamily="34" charset="0"/>
              <a:buChar char="•"/>
            </a:pPr>
            <a:r>
              <a:rPr lang="id-ID" sz="4000" dirty="0"/>
              <a:t>S</a:t>
            </a:r>
            <a:r>
              <a:rPr lang="id-ID" sz="4000" dirty="0" smtClean="0"/>
              <a:t>kema </a:t>
            </a:r>
            <a:r>
              <a:rPr lang="id-ID" sz="4000" dirty="0"/>
              <a:t>- mendefinisikan jenis layanan Internet (paling umum adalah http atau https</a:t>
            </a:r>
            <a:r>
              <a:rPr lang="id-ID" sz="4000" dirty="0" smtClean="0"/>
              <a:t>)</a:t>
            </a:r>
          </a:p>
          <a:p>
            <a:pPr marL="571500" indent="-571500" algn="just">
              <a:buFont typeface="Arial" pitchFamily="34" charset="0"/>
              <a:buChar char="•"/>
            </a:pPr>
            <a:r>
              <a:rPr lang="id-ID" sz="4000" dirty="0"/>
              <a:t>P</a:t>
            </a:r>
            <a:r>
              <a:rPr lang="id-ID" sz="4000" dirty="0" smtClean="0"/>
              <a:t>refix </a:t>
            </a:r>
            <a:r>
              <a:rPr lang="id-ID" sz="4000" dirty="0"/>
              <a:t>- mendefinisikan awalan domain (default untuk http adalah www</a:t>
            </a:r>
            <a:r>
              <a:rPr lang="id-ID" sz="4000" dirty="0" smtClean="0"/>
              <a:t>)</a:t>
            </a:r>
          </a:p>
          <a:p>
            <a:pPr marL="571500" indent="-571500" algn="just">
              <a:buFont typeface="Arial" pitchFamily="34" charset="0"/>
              <a:buChar char="•"/>
            </a:pPr>
            <a:r>
              <a:rPr lang="id-ID" sz="4000" dirty="0" smtClean="0"/>
              <a:t>domain </a:t>
            </a:r>
            <a:r>
              <a:rPr lang="id-ID" sz="4000" dirty="0"/>
              <a:t>- mendefinisikan nama domain Internet (</a:t>
            </a:r>
            <a:r>
              <a:rPr lang="id-ID" sz="4000" dirty="0" smtClean="0"/>
              <a:t>seperti detik.com)</a:t>
            </a:r>
          </a:p>
          <a:p>
            <a:pPr marL="571500" indent="-571500" algn="just">
              <a:buFont typeface="Arial" pitchFamily="34" charset="0"/>
              <a:buChar char="•"/>
            </a:pPr>
            <a:r>
              <a:rPr lang="id-ID" sz="4000" dirty="0"/>
              <a:t>P</a:t>
            </a:r>
            <a:r>
              <a:rPr lang="id-ID" sz="4000" dirty="0" smtClean="0"/>
              <a:t>ort </a:t>
            </a:r>
            <a:r>
              <a:rPr lang="id-ID" sz="4000" dirty="0"/>
              <a:t>- mendefinisikan nomor port di host (default untuk http adalah 80</a:t>
            </a:r>
            <a:r>
              <a:rPr lang="id-ID" sz="4000" dirty="0" smtClean="0"/>
              <a:t>)</a:t>
            </a:r>
          </a:p>
          <a:p>
            <a:pPr marL="571500" indent="-571500" algn="just">
              <a:buFont typeface="Arial" pitchFamily="34" charset="0"/>
              <a:buChar char="•"/>
            </a:pPr>
            <a:r>
              <a:rPr lang="id-ID" sz="4000" dirty="0"/>
              <a:t>P</a:t>
            </a:r>
            <a:r>
              <a:rPr lang="id-ID" sz="4000" dirty="0" smtClean="0"/>
              <a:t>ath </a:t>
            </a:r>
            <a:r>
              <a:rPr lang="id-ID" sz="4000" dirty="0"/>
              <a:t>- mendefinisikan path di server (Jika dihilangkan: direktori root situs</a:t>
            </a:r>
            <a:r>
              <a:rPr lang="id-ID" sz="4000" dirty="0" smtClean="0"/>
              <a:t>)</a:t>
            </a:r>
          </a:p>
          <a:p>
            <a:pPr marL="571500" indent="-571500" algn="just">
              <a:buFont typeface="Arial" pitchFamily="34" charset="0"/>
              <a:buChar char="•"/>
            </a:pPr>
            <a:r>
              <a:rPr lang="id-ID" sz="4000" dirty="0"/>
              <a:t>N</a:t>
            </a:r>
            <a:r>
              <a:rPr lang="id-ID" sz="4000" dirty="0" smtClean="0"/>
              <a:t>ama </a:t>
            </a:r>
            <a:r>
              <a:rPr lang="id-ID" sz="4000" dirty="0"/>
              <a:t>file - mendefinisikan nama dokumen atau sumber daya</a:t>
            </a:r>
          </a:p>
        </p:txBody>
      </p:sp>
    </p:spTree>
    <p:extLst>
      <p:ext uri="{BB962C8B-B14F-4D97-AF65-F5344CB8AC3E}">
        <p14:creationId xmlns:p14="http://schemas.microsoft.com/office/powerpoint/2010/main" val="228270787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Skema URL umum</a:t>
            </a:r>
            <a:endParaRPr lang="en-US" sz="4400" dirty="0"/>
          </a:p>
        </p:txBody>
      </p:sp>
      <p:sp>
        <p:nvSpPr>
          <p:cNvPr id="23" name="テキスト プレースホルダー 10"/>
          <p:cNvSpPr>
            <a:spLocks noGrp="1"/>
          </p:cNvSpPr>
          <p:nvPr>
            <p:ph type="body" sz="quarter" idx="4294967295"/>
          </p:nvPr>
        </p:nvSpPr>
        <p:spPr>
          <a:xfrm>
            <a:off x="3022527" y="2479204"/>
            <a:ext cx="12673408" cy="7272808"/>
          </a:xfrm>
          <a:prstGeom prst="rect">
            <a:avLst/>
          </a:prstGeom>
        </p:spPr>
        <p:txBody>
          <a:bodyPr>
            <a:normAutofit/>
          </a:bodyPr>
          <a:lstStyle/>
          <a:p>
            <a:pPr marL="571500" indent="-571500">
              <a:buFont typeface="Arial" pitchFamily="34" charset="0"/>
              <a:buChar char="•"/>
            </a:pPr>
            <a:r>
              <a:rPr lang="id-ID" sz="4000" dirty="0" smtClean="0"/>
              <a:t>http (HyperText Transfer Protokol) : digunakan untuk halaman web umum. Tidak dienkripsi</a:t>
            </a:r>
          </a:p>
          <a:p>
            <a:pPr marL="571500" indent="-571500">
              <a:buFont typeface="Arial" pitchFamily="34" charset="0"/>
              <a:buChar char="•"/>
            </a:pPr>
            <a:r>
              <a:rPr lang="id-ID" sz="4000" dirty="0" smtClean="0"/>
              <a:t>https (Secure HyperText Transfer Protokol) : untuk halaman web yang aman. Terenkripsi</a:t>
            </a:r>
          </a:p>
          <a:p>
            <a:pPr marL="571500" indent="-571500">
              <a:buFont typeface="Arial" pitchFamily="34" charset="0"/>
              <a:buChar char="•"/>
            </a:pPr>
            <a:r>
              <a:rPr lang="id-ID" sz="4000" dirty="0" smtClean="0"/>
              <a:t>ftp (File Transfer Protokol) : untuk mengunduh atau mengunggah file</a:t>
            </a:r>
          </a:p>
          <a:p>
            <a:pPr marL="571500" indent="-571500">
              <a:buFont typeface="Arial" pitchFamily="34" charset="0"/>
              <a:buChar char="•"/>
            </a:pPr>
            <a:r>
              <a:rPr lang="id-ID" sz="4000" dirty="0" smtClean="0"/>
              <a:t>File : file yang ada di komputer</a:t>
            </a:r>
            <a:endParaRPr lang="id-ID" sz="4000" dirty="0"/>
          </a:p>
        </p:txBody>
      </p:sp>
    </p:spTree>
    <p:extLst>
      <p:ext uri="{BB962C8B-B14F-4D97-AF65-F5344CB8AC3E}">
        <p14:creationId xmlns:p14="http://schemas.microsoft.com/office/powerpoint/2010/main" val="1994291909"/>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URL encoding</a:t>
            </a:r>
            <a:endParaRPr lang="en-US" sz="4400" dirty="0"/>
          </a:p>
        </p:txBody>
      </p:sp>
      <p:sp>
        <p:nvSpPr>
          <p:cNvPr id="23" name="テキスト プレースホルダー 10"/>
          <p:cNvSpPr>
            <a:spLocks noGrp="1"/>
          </p:cNvSpPr>
          <p:nvPr>
            <p:ph type="body" sz="quarter" idx="4294967295"/>
          </p:nvPr>
        </p:nvSpPr>
        <p:spPr>
          <a:xfrm>
            <a:off x="3022527" y="2335188"/>
            <a:ext cx="12673408" cy="7807796"/>
          </a:xfrm>
          <a:prstGeom prst="rect">
            <a:avLst/>
          </a:prstGeom>
        </p:spPr>
        <p:txBody>
          <a:bodyPr>
            <a:normAutofit lnSpcReduction="10000"/>
          </a:bodyPr>
          <a:lstStyle/>
          <a:p>
            <a:pPr marL="571500" indent="-571500" algn="just">
              <a:buFont typeface="Arial" pitchFamily="34" charset="0"/>
              <a:buChar char="•"/>
            </a:pPr>
            <a:r>
              <a:rPr lang="id-ID" sz="4000" dirty="0" smtClean="0"/>
              <a:t>URL </a:t>
            </a:r>
            <a:r>
              <a:rPr lang="id-ID" sz="4000" dirty="0"/>
              <a:t>hanya dapat dikirim melalui Internet menggunakan set karakter ASCII. Jika URL berisi karakter di luar kumpulan ASCII, URL harus dikonversi</a:t>
            </a:r>
            <a:r>
              <a:rPr lang="id-ID" sz="4000" dirty="0" smtClean="0"/>
              <a:t>.</a:t>
            </a:r>
          </a:p>
          <a:p>
            <a:pPr marL="571500" indent="-571500" algn="just">
              <a:buFont typeface="Arial" pitchFamily="34" charset="0"/>
              <a:buChar char="•"/>
            </a:pPr>
            <a:r>
              <a:rPr lang="id-ID" sz="4000" dirty="0" smtClean="0"/>
              <a:t>Pengkodean </a:t>
            </a:r>
            <a:r>
              <a:rPr lang="id-ID" sz="4000" dirty="0"/>
              <a:t>URL mengubah karakter non-ASCII menjadi format yang dapat ditransmisikan melalui Internet</a:t>
            </a:r>
            <a:r>
              <a:rPr lang="id-ID" sz="4000" dirty="0" smtClean="0"/>
              <a:t>.</a:t>
            </a:r>
          </a:p>
          <a:p>
            <a:pPr marL="571500" indent="-571500" algn="just">
              <a:buFont typeface="Arial" pitchFamily="34" charset="0"/>
              <a:buChar char="•"/>
            </a:pPr>
            <a:r>
              <a:rPr lang="id-ID" sz="4000" dirty="0" smtClean="0"/>
              <a:t>Pengkodean </a:t>
            </a:r>
            <a:r>
              <a:rPr lang="id-ID" sz="4000" dirty="0"/>
              <a:t>URL menggantikan karakter non-ASCII dengan "%" diikuti dengan digit heksadesimal</a:t>
            </a:r>
            <a:r>
              <a:rPr lang="id-ID" sz="4000" dirty="0" smtClean="0"/>
              <a:t>.</a:t>
            </a:r>
          </a:p>
          <a:p>
            <a:pPr marL="571500" indent="-571500" algn="just">
              <a:buFont typeface="Arial" pitchFamily="34" charset="0"/>
              <a:buChar char="•"/>
            </a:pPr>
            <a:r>
              <a:rPr lang="id-ID" sz="4000" dirty="0" smtClean="0"/>
              <a:t>URL </a:t>
            </a:r>
            <a:r>
              <a:rPr lang="id-ID" sz="4000" dirty="0"/>
              <a:t>tidak boleh berisi spasi. Encoding URL biasanya menggantikan spasi dengan tanda plus (+), atau %20.</a:t>
            </a:r>
          </a:p>
        </p:txBody>
      </p:sp>
    </p:spTree>
    <p:extLst>
      <p:ext uri="{BB962C8B-B14F-4D97-AF65-F5344CB8AC3E}">
        <p14:creationId xmlns:p14="http://schemas.microsoft.com/office/powerpoint/2010/main" val="2399495356"/>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4390678" y="627983"/>
            <a:ext cx="13681520" cy="987125"/>
          </a:xfrm>
        </p:spPr>
        <p:txBody>
          <a:bodyPr/>
          <a:lstStyle/>
          <a:p>
            <a:r>
              <a:rPr lang="id-ID" sz="4400" dirty="0" smtClean="0"/>
              <a:t>Kegunaan HTML</a:t>
            </a:r>
            <a:endParaRPr lang="en-US" sz="4400" dirty="0">
              <a:solidFill>
                <a:schemeClr val="accent1"/>
              </a:solidFill>
            </a:endParaRPr>
          </a:p>
        </p:txBody>
      </p:sp>
      <p:sp>
        <p:nvSpPr>
          <p:cNvPr id="10" name="テキスト プレースホルダー 9"/>
          <p:cNvSpPr>
            <a:spLocks noGrp="1"/>
          </p:cNvSpPr>
          <p:nvPr>
            <p:ph type="body" sz="quarter" idx="15"/>
          </p:nvPr>
        </p:nvSpPr>
        <p:spPr>
          <a:xfrm>
            <a:off x="3784159" y="2767236"/>
            <a:ext cx="6764774" cy="721683"/>
          </a:xfrm>
          <a:solidFill>
            <a:schemeClr val="accent4"/>
          </a:solidFill>
        </p:spPr>
        <p:txBody>
          <a:bodyPr>
            <a:normAutofit fontScale="85000" lnSpcReduction="10000"/>
          </a:bodyPr>
          <a:lstStyle/>
          <a:p>
            <a:pPr marL="514350" indent="-514350">
              <a:buFont typeface="+mj-lt"/>
              <a:buAutoNum type="arabicPeriod"/>
            </a:pPr>
            <a:r>
              <a:rPr lang="en-US" dirty="0" err="1">
                <a:solidFill>
                  <a:schemeClr val="tx1"/>
                </a:solidFill>
              </a:rPr>
              <a:t>Membuat</a:t>
            </a:r>
            <a:r>
              <a:rPr lang="en-US" dirty="0">
                <a:solidFill>
                  <a:schemeClr val="tx1"/>
                </a:solidFill>
              </a:rPr>
              <a:t> heading </a:t>
            </a:r>
            <a:r>
              <a:rPr lang="en-US" dirty="0" err="1">
                <a:solidFill>
                  <a:schemeClr val="tx1"/>
                </a:solidFill>
              </a:rPr>
              <a:t>atau</a:t>
            </a:r>
            <a:r>
              <a:rPr lang="en-US" dirty="0">
                <a:solidFill>
                  <a:schemeClr val="tx1"/>
                </a:solidFill>
              </a:rPr>
              <a:t> format </a:t>
            </a:r>
            <a:r>
              <a:rPr lang="en-US" dirty="0" err="1">
                <a:solidFill>
                  <a:schemeClr val="tx1"/>
                </a:solidFill>
              </a:rPr>
              <a:t>judul</a:t>
            </a:r>
            <a:endParaRPr lang="en-US" dirty="0">
              <a:solidFill>
                <a:schemeClr val="tx1"/>
              </a:solidFill>
            </a:endParaRPr>
          </a:p>
        </p:txBody>
      </p:sp>
      <p:sp>
        <p:nvSpPr>
          <p:cNvPr id="11" name="テキスト プレースホルダー 10"/>
          <p:cNvSpPr>
            <a:spLocks noGrp="1"/>
          </p:cNvSpPr>
          <p:nvPr>
            <p:ph type="body" sz="quarter" idx="17"/>
          </p:nvPr>
        </p:nvSpPr>
        <p:spPr>
          <a:xfrm>
            <a:off x="4178632" y="3714950"/>
            <a:ext cx="6764774" cy="721683"/>
          </a:xfrm>
        </p:spPr>
        <p:txBody>
          <a:bodyPr>
            <a:normAutofit/>
          </a:bodyPr>
          <a:lstStyle/>
          <a:p>
            <a:r>
              <a:rPr lang="id-ID" sz="2800" dirty="0" smtClean="0">
                <a:solidFill>
                  <a:schemeClr val="tx1"/>
                </a:solidFill>
              </a:rPr>
              <a:t>2. </a:t>
            </a:r>
            <a:r>
              <a:rPr lang="en-US" sz="2800" dirty="0" err="1" smtClean="0">
                <a:solidFill>
                  <a:schemeClr val="tx1"/>
                </a:solidFill>
              </a:rPr>
              <a:t>Membuat</a:t>
            </a:r>
            <a:r>
              <a:rPr lang="en-US" sz="2800" dirty="0" smtClean="0">
                <a:solidFill>
                  <a:schemeClr val="tx1"/>
                </a:solidFill>
              </a:rPr>
              <a:t> </a:t>
            </a:r>
            <a:r>
              <a:rPr lang="en-US" sz="2800" dirty="0">
                <a:solidFill>
                  <a:schemeClr val="tx1"/>
                </a:solidFill>
              </a:rPr>
              <a:t>paragraph</a:t>
            </a:r>
          </a:p>
        </p:txBody>
      </p:sp>
      <p:sp>
        <p:nvSpPr>
          <p:cNvPr id="14" name="テキスト プレースホルダー 13"/>
          <p:cNvSpPr>
            <a:spLocks noGrp="1"/>
          </p:cNvSpPr>
          <p:nvPr>
            <p:ph type="body" sz="quarter" idx="23"/>
          </p:nvPr>
        </p:nvSpPr>
        <p:spPr>
          <a:xfrm>
            <a:off x="4754696" y="4723062"/>
            <a:ext cx="6764774" cy="721683"/>
          </a:xfrm>
        </p:spPr>
        <p:txBody>
          <a:bodyPr>
            <a:normAutofit/>
          </a:bodyPr>
          <a:lstStyle/>
          <a:p>
            <a:r>
              <a:rPr lang="id-ID" sz="2800" dirty="0" smtClean="0">
                <a:solidFill>
                  <a:schemeClr val="tx1"/>
                </a:solidFill>
              </a:rPr>
              <a:t>3. </a:t>
            </a:r>
            <a:r>
              <a:rPr lang="en-US" sz="2800" dirty="0" err="1" smtClean="0">
                <a:solidFill>
                  <a:schemeClr val="tx1"/>
                </a:solidFill>
              </a:rPr>
              <a:t>Membuat</a:t>
            </a:r>
            <a:r>
              <a:rPr lang="en-US" sz="2800" dirty="0" smtClean="0">
                <a:solidFill>
                  <a:schemeClr val="tx1"/>
                </a:solidFill>
              </a:rPr>
              <a:t> </a:t>
            </a:r>
            <a:r>
              <a:rPr lang="en-US" sz="2800" dirty="0">
                <a:solidFill>
                  <a:schemeClr val="tx1"/>
                </a:solidFill>
              </a:rPr>
              <a:t>formatting</a:t>
            </a:r>
          </a:p>
        </p:txBody>
      </p:sp>
      <p:sp>
        <p:nvSpPr>
          <p:cNvPr id="16" name="テキスト プレースホルダー 9"/>
          <p:cNvSpPr>
            <a:spLocks noGrp="1"/>
          </p:cNvSpPr>
          <p:nvPr>
            <p:ph type="body" sz="quarter" idx="15"/>
          </p:nvPr>
        </p:nvSpPr>
        <p:spPr>
          <a:xfrm>
            <a:off x="5398790" y="5717961"/>
            <a:ext cx="6764774" cy="721683"/>
          </a:xfrm>
          <a:solidFill>
            <a:schemeClr val="accent4"/>
          </a:solidFill>
        </p:spPr>
        <p:txBody>
          <a:bodyPr>
            <a:normAutofit/>
          </a:bodyPr>
          <a:lstStyle/>
          <a:p>
            <a:r>
              <a:rPr lang="id-ID" sz="2800" dirty="0" smtClean="0">
                <a:solidFill>
                  <a:schemeClr val="tx1"/>
                </a:solidFill>
              </a:rPr>
              <a:t>4. </a:t>
            </a:r>
            <a:r>
              <a:rPr lang="en-US" sz="2800" dirty="0" err="1" smtClean="0">
                <a:solidFill>
                  <a:schemeClr val="tx1"/>
                </a:solidFill>
              </a:rPr>
              <a:t>Membuat</a:t>
            </a:r>
            <a:r>
              <a:rPr lang="en-US" sz="2800" dirty="0" smtClean="0">
                <a:solidFill>
                  <a:schemeClr val="tx1"/>
                </a:solidFill>
              </a:rPr>
              <a:t> </a:t>
            </a:r>
            <a:r>
              <a:rPr lang="en-US" sz="2800" dirty="0">
                <a:solidFill>
                  <a:schemeClr val="tx1"/>
                </a:solidFill>
              </a:rPr>
              <a:t>links</a:t>
            </a:r>
          </a:p>
        </p:txBody>
      </p:sp>
      <p:sp>
        <p:nvSpPr>
          <p:cNvPr id="17" name="テキスト プレースホルダー 10"/>
          <p:cNvSpPr>
            <a:spLocks noGrp="1"/>
          </p:cNvSpPr>
          <p:nvPr>
            <p:ph type="body" sz="quarter" idx="17"/>
          </p:nvPr>
        </p:nvSpPr>
        <p:spPr>
          <a:xfrm>
            <a:off x="5902846" y="6665675"/>
            <a:ext cx="6764774" cy="721683"/>
          </a:xfrm>
        </p:spPr>
        <p:txBody>
          <a:bodyPr>
            <a:normAutofit/>
          </a:bodyPr>
          <a:lstStyle/>
          <a:p>
            <a:r>
              <a:rPr lang="id-ID" sz="2800" dirty="0" smtClean="0">
                <a:solidFill>
                  <a:schemeClr val="tx1"/>
                </a:solidFill>
              </a:rPr>
              <a:t>5.  </a:t>
            </a:r>
            <a:r>
              <a:rPr lang="en-US" sz="2800" dirty="0" err="1" smtClean="0">
                <a:solidFill>
                  <a:schemeClr val="tx1"/>
                </a:solidFill>
              </a:rPr>
              <a:t>Membuat</a:t>
            </a:r>
            <a:r>
              <a:rPr lang="en-US" sz="2800" dirty="0" smtClean="0">
                <a:solidFill>
                  <a:schemeClr val="tx1"/>
                </a:solidFill>
              </a:rPr>
              <a:t> </a:t>
            </a:r>
            <a:r>
              <a:rPr lang="en-US" sz="2800" dirty="0">
                <a:solidFill>
                  <a:schemeClr val="tx1"/>
                </a:solidFill>
              </a:rPr>
              <a:t>list</a:t>
            </a:r>
          </a:p>
        </p:txBody>
      </p:sp>
      <p:sp>
        <p:nvSpPr>
          <p:cNvPr id="18" name="テキスト プレースホルダー 13"/>
          <p:cNvSpPr>
            <a:spLocks noGrp="1"/>
          </p:cNvSpPr>
          <p:nvPr>
            <p:ph type="body" sz="quarter" idx="23"/>
          </p:nvPr>
        </p:nvSpPr>
        <p:spPr>
          <a:xfrm>
            <a:off x="6554896" y="7673787"/>
            <a:ext cx="6764774" cy="721683"/>
          </a:xfrm>
        </p:spPr>
        <p:txBody>
          <a:bodyPr>
            <a:normAutofit/>
          </a:bodyPr>
          <a:lstStyle/>
          <a:p>
            <a:r>
              <a:rPr lang="id-ID" sz="2800" dirty="0" smtClean="0">
                <a:solidFill>
                  <a:schemeClr val="tx1"/>
                </a:solidFill>
              </a:rPr>
              <a:t>6. </a:t>
            </a:r>
            <a:r>
              <a:rPr lang="en-US" sz="2800" dirty="0" err="1" smtClean="0">
                <a:solidFill>
                  <a:schemeClr val="tx1"/>
                </a:solidFill>
              </a:rPr>
              <a:t>Membuat</a:t>
            </a:r>
            <a:r>
              <a:rPr lang="en-US" sz="2800" dirty="0" smtClean="0">
                <a:solidFill>
                  <a:schemeClr val="tx1"/>
                </a:solidFill>
              </a:rPr>
              <a:t> </a:t>
            </a:r>
            <a:r>
              <a:rPr lang="en-US" sz="2800" dirty="0">
                <a:solidFill>
                  <a:schemeClr val="tx1"/>
                </a:solidFill>
              </a:rPr>
              <a:t>frame</a:t>
            </a:r>
          </a:p>
        </p:txBody>
      </p:sp>
      <p:sp>
        <p:nvSpPr>
          <p:cNvPr id="19" name="テキスト プレースホルダー 9"/>
          <p:cNvSpPr>
            <a:spLocks noGrp="1"/>
          </p:cNvSpPr>
          <p:nvPr>
            <p:ph type="body" sz="quarter" idx="15"/>
          </p:nvPr>
        </p:nvSpPr>
        <p:spPr>
          <a:xfrm>
            <a:off x="7126982" y="8611494"/>
            <a:ext cx="6764774" cy="721683"/>
          </a:xfrm>
          <a:solidFill>
            <a:schemeClr val="accent4"/>
          </a:solidFill>
        </p:spPr>
        <p:txBody>
          <a:bodyPr>
            <a:normAutofit/>
          </a:bodyPr>
          <a:lstStyle/>
          <a:p>
            <a:r>
              <a:rPr lang="id-ID" sz="2800" dirty="0">
                <a:solidFill>
                  <a:schemeClr val="tx1"/>
                </a:solidFill>
              </a:rPr>
              <a:t>7</a:t>
            </a:r>
            <a:r>
              <a:rPr lang="id-ID" sz="2800" dirty="0" smtClean="0">
                <a:solidFill>
                  <a:schemeClr val="tx1"/>
                </a:solidFill>
              </a:rPr>
              <a:t>. Dll.</a:t>
            </a:r>
            <a:endParaRPr lang="en-US" sz="2800" dirty="0">
              <a:solidFill>
                <a:schemeClr val="tx1"/>
              </a:solidFill>
            </a:endParaRPr>
          </a:p>
        </p:txBody>
      </p:sp>
    </p:spTree>
    <p:extLst>
      <p:ext uri="{BB962C8B-B14F-4D97-AF65-F5344CB8AC3E}">
        <p14:creationId xmlns:p14="http://schemas.microsoft.com/office/powerpoint/2010/main" val="3890941226"/>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66542" y="4711452"/>
            <a:ext cx="12961440" cy="1329758"/>
          </a:xfrm>
        </p:spPr>
        <p:txBody>
          <a:bodyPr/>
          <a:lstStyle/>
          <a:p>
            <a:pPr algn="ctr">
              <a:lnSpc>
                <a:spcPct val="100000"/>
              </a:lnSpc>
            </a:pPr>
            <a:r>
              <a:rPr lang="id-ID" b="1" dirty="0" smtClean="0"/>
              <a:t>SEKIAN </a:t>
            </a:r>
            <a:br>
              <a:rPr lang="id-ID" b="1" dirty="0" smtClean="0"/>
            </a:br>
            <a:r>
              <a:rPr lang="id-ID" b="1" dirty="0" smtClean="0"/>
              <a:t>&amp;</a:t>
            </a:r>
            <a:br>
              <a:rPr lang="id-ID" b="1" dirty="0" smtClean="0"/>
            </a:br>
            <a:r>
              <a:rPr lang="id-ID" b="1" dirty="0" smtClean="0"/>
              <a:t>TERIMAKASIH</a:t>
            </a:r>
            <a:endParaRPr lang="en-US" b="1" dirty="0"/>
          </a:p>
        </p:txBody>
      </p:sp>
      <p:sp>
        <p:nvSpPr>
          <p:cNvPr id="4" name="テキスト プレースホルダー 3"/>
          <p:cNvSpPr>
            <a:spLocks noGrp="1"/>
          </p:cNvSpPr>
          <p:nvPr>
            <p:ph type="body" sz="quarter" idx="13"/>
          </p:nvPr>
        </p:nvSpPr>
        <p:spPr>
          <a:xfrm>
            <a:off x="1078310" y="9217024"/>
            <a:ext cx="5904656" cy="1615108"/>
          </a:xfrm>
        </p:spPr>
        <p:txBody>
          <a:bodyPr>
            <a:noAutofit/>
          </a:bodyPr>
          <a:lstStyle/>
          <a:p>
            <a:pPr algn="ctr"/>
            <a:r>
              <a:rPr lang="id-ID" sz="3600" b="1" dirty="0" smtClean="0"/>
              <a:t>Milasari, S.Pd., M.Pd.</a:t>
            </a:r>
          </a:p>
          <a:p>
            <a:pPr algn="ctr"/>
            <a:r>
              <a:rPr lang="id-ID" sz="3600" b="1" dirty="0" smtClean="0"/>
              <a:t>milasari.mr@gmail.com</a:t>
            </a:r>
            <a:endParaRPr lang="en-US" sz="3600" b="1" dirty="0"/>
          </a:p>
          <a:p>
            <a:pPr algn="ctr"/>
            <a:endParaRPr lang="en-US" sz="3600" b="1" dirty="0"/>
          </a:p>
        </p:txBody>
      </p:sp>
    </p:spTree>
    <p:extLst>
      <p:ext uri="{BB962C8B-B14F-4D97-AF65-F5344CB8AC3E}">
        <p14:creationId xmlns:p14="http://schemas.microsoft.com/office/powerpoint/2010/main" val="3622665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7"/>
          <p:cNvSpPr>
            <a:spLocks noGrp="1"/>
          </p:cNvSpPr>
          <p:nvPr>
            <p:ph type="title"/>
          </p:nvPr>
        </p:nvSpPr>
        <p:spPr>
          <a:xfrm>
            <a:off x="4390678" y="699991"/>
            <a:ext cx="13681520" cy="987125"/>
          </a:xfrm>
        </p:spPr>
        <p:txBody>
          <a:bodyPr/>
          <a:lstStyle/>
          <a:p>
            <a:r>
              <a:rPr lang="id-ID" sz="4400" dirty="0" smtClean="0"/>
              <a:t>Struktur Dasar HTML</a:t>
            </a:r>
            <a:endParaRPr lang="en-US" sz="4400" dirty="0">
              <a:solidFill>
                <a:schemeClr val="accent1"/>
              </a:solidFill>
            </a:endParaRPr>
          </a:p>
        </p:txBody>
      </p:sp>
      <p:sp>
        <p:nvSpPr>
          <p:cNvPr id="23" name="テキスト プレースホルダー 10"/>
          <p:cNvSpPr>
            <a:spLocks noGrp="1"/>
          </p:cNvSpPr>
          <p:nvPr>
            <p:ph type="body" sz="quarter" idx="4294967295"/>
          </p:nvPr>
        </p:nvSpPr>
        <p:spPr>
          <a:xfrm>
            <a:off x="3022526" y="2479204"/>
            <a:ext cx="13465495" cy="6480720"/>
          </a:xfrm>
          <a:prstGeom prst="rect">
            <a:avLst/>
          </a:prstGeom>
        </p:spPr>
        <p:txBody>
          <a:bodyPr>
            <a:normAutofit/>
          </a:bodyPr>
          <a:lstStyle/>
          <a:p>
            <a:r>
              <a:rPr lang="id-ID" sz="4000" dirty="0"/>
              <a:t>&lt;html&gt;</a:t>
            </a:r>
          </a:p>
          <a:p>
            <a:r>
              <a:rPr lang="id-ID" sz="4000" dirty="0"/>
              <a:t>&lt;head&gt;</a:t>
            </a:r>
          </a:p>
          <a:p>
            <a:r>
              <a:rPr lang="id-ID" sz="4000" dirty="0"/>
              <a:t>	&lt;title&gt;&lt;/title&gt;</a:t>
            </a:r>
          </a:p>
          <a:p>
            <a:r>
              <a:rPr lang="id-ID" sz="4000" dirty="0"/>
              <a:t>&lt;/head</a:t>
            </a:r>
            <a:r>
              <a:rPr lang="id-ID" sz="4000" dirty="0" smtClean="0"/>
              <a:t>&gt;</a:t>
            </a:r>
            <a:endParaRPr lang="id-ID" sz="4000" dirty="0"/>
          </a:p>
          <a:p>
            <a:r>
              <a:rPr lang="id-ID" sz="4000" dirty="0"/>
              <a:t>&lt;body&gt;</a:t>
            </a:r>
          </a:p>
          <a:p>
            <a:endParaRPr lang="id-ID" sz="4000" dirty="0"/>
          </a:p>
          <a:p>
            <a:r>
              <a:rPr lang="id-ID" sz="4000" dirty="0"/>
              <a:t>&lt;/body&gt;</a:t>
            </a:r>
          </a:p>
          <a:p>
            <a:r>
              <a:rPr lang="id-ID" sz="4000" dirty="0"/>
              <a:t>&lt;/html&gt;</a:t>
            </a:r>
          </a:p>
        </p:txBody>
      </p:sp>
    </p:spTree>
    <p:extLst>
      <p:ext uri="{BB962C8B-B14F-4D97-AF65-F5344CB8AC3E}">
        <p14:creationId xmlns:p14="http://schemas.microsoft.com/office/powerpoint/2010/main" val="3313654744"/>
      </p:ext>
    </p:extLst>
  </p:cSld>
  <p:clrMapOvr>
    <a:masterClrMapping/>
  </p:clrMapOvr>
  <mc:AlternateContent xmlns:mc="http://schemas.openxmlformats.org/markup-compatibility/2006" xmlns:p14="http://schemas.microsoft.com/office/powerpoint/2010/main">
    <mc:Choice Requires="p14">
      <p:transition spd="slow" p14:dur="1300" advTm="5668">
        <p14:pan dir="u"/>
      </p:transition>
    </mc:Choice>
    <mc:Fallback xmlns="">
      <p:transition spd="slow" advTm="5668">
        <p:fade/>
      </p:transition>
    </mc:Fallback>
  </mc:AlternateContent>
  <p:timing>
    <p:tnLst>
      <p:par>
        <p:cTn id="1" dur="indefinite" restart="never" nodeType="tmRoot"/>
      </p:par>
    </p:tnLst>
  </p:timing>
</p:sld>
</file>

<file path=ppt/theme/theme1.xml><?xml version="1.0" encoding="utf-8"?>
<a:theme xmlns:a="http://schemas.openxmlformats.org/drawingml/2006/main" name="Deneb Title">
  <a:themeElements>
    <a:clrScheme name="ユーザー定義 2">
      <a:dk1>
        <a:srgbClr val="3F3F3F"/>
      </a:dk1>
      <a:lt1>
        <a:sysClr val="window" lastClr="FFFFFF"/>
      </a:lt1>
      <a:dk2>
        <a:srgbClr val="1F497D"/>
      </a:dk2>
      <a:lt2>
        <a:srgbClr val="EEECE1"/>
      </a:lt2>
      <a:accent1>
        <a:srgbClr val="FF5050"/>
      </a:accent1>
      <a:accent2>
        <a:srgbClr val="FF9933"/>
      </a:accent2>
      <a:accent3>
        <a:srgbClr val="CCFF33"/>
      </a:accent3>
      <a:accent4>
        <a:srgbClr val="00CC99"/>
      </a:accent4>
      <a:accent5>
        <a:srgbClr val="4BACC6"/>
      </a:accent5>
      <a:accent6>
        <a:srgbClr val="F79646"/>
      </a:accent6>
      <a:hlink>
        <a:srgbClr val="FF5050"/>
      </a:hlink>
      <a:folHlink>
        <a:srgbClr val="CCFF33"/>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neb Contents">
  <a:themeElements>
    <a:clrScheme name="Orange">
      <a:dk1>
        <a:srgbClr val="3F3F3F"/>
      </a:dk1>
      <a:lt1>
        <a:sysClr val="window" lastClr="FFFFFF"/>
      </a:lt1>
      <a:dk2>
        <a:srgbClr val="1F497D"/>
      </a:dk2>
      <a:lt2>
        <a:srgbClr val="EEECE1"/>
      </a:lt2>
      <a:accent1>
        <a:srgbClr val="FF5050"/>
      </a:accent1>
      <a:accent2>
        <a:srgbClr val="FF9933"/>
      </a:accent2>
      <a:accent3>
        <a:srgbClr val="CCFF33"/>
      </a:accent3>
      <a:accent4>
        <a:srgbClr val="00CC99"/>
      </a:accent4>
      <a:accent5>
        <a:srgbClr val="4BACC6"/>
      </a:accent5>
      <a:accent6>
        <a:srgbClr val="F79646"/>
      </a:accent6>
      <a:hlink>
        <a:srgbClr val="FF5050"/>
      </a:hlink>
      <a:folHlink>
        <a:srgbClr val="CCFF33"/>
      </a:folHlink>
    </a:clrScheme>
    <a:fontScheme name="Capella">
      <a:majorFont>
        <a:latin typeface="Montserrat-Bold"/>
        <a:ea typeface="Capella Bold"/>
        <a:cs typeface=""/>
      </a:majorFont>
      <a:minorFont>
        <a:latin typeface="Aleo-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17385</TotalTime>
  <Words>1756</Words>
  <Application>Microsoft Office PowerPoint</Application>
  <PresentationFormat>Custom</PresentationFormat>
  <Paragraphs>614</Paragraphs>
  <Slides>80</Slides>
  <Notes>0</Notes>
  <HiddenSlides>0</HiddenSlides>
  <MMClips>0</MMClips>
  <ScaleCrop>false</ScaleCrop>
  <HeadingPairs>
    <vt:vector size="4" baseType="variant">
      <vt:variant>
        <vt:lpstr>Theme</vt:lpstr>
      </vt:variant>
      <vt:variant>
        <vt:i4>2</vt:i4>
      </vt:variant>
      <vt:variant>
        <vt:lpstr>Slide Titles</vt:lpstr>
      </vt:variant>
      <vt:variant>
        <vt:i4>80</vt:i4>
      </vt:variant>
    </vt:vector>
  </HeadingPairs>
  <TitlesOfParts>
    <vt:vector size="82" baseType="lpstr">
      <vt:lpstr>Deneb Title</vt:lpstr>
      <vt:lpstr>Deneb Contents</vt:lpstr>
      <vt:lpstr>PEMROGRAMAN WEB 1</vt:lpstr>
      <vt:lpstr>Pemrograman Web</vt:lpstr>
      <vt:lpstr>Pokok  Bahasan</vt:lpstr>
      <vt:lpstr>Aplikasi yang digunakan</vt:lpstr>
      <vt:lpstr>PowerPoint Presentation</vt:lpstr>
      <vt:lpstr>PowerPoint Presentation</vt:lpstr>
      <vt:lpstr>PowerPoint Presentation</vt:lpstr>
      <vt:lpstr>Kegunaan HTML</vt:lpstr>
      <vt:lpstr>Struktur Dasar HTML</vt:lpstr>
      <vt:lpstr>Beberapa Contoh Tag:</vt:lpstr>
      <vt:lpstr>Tag apa saja yang bisa ada di dalam head?</vt:lpstr>
      <vt:lpstr>Tag apa saja yang bisa ada di dalam body?</vt:lpstr>
      <vt:lpstr>PowerPoint Presentation</vt:lpstr>
      <vt:lpstr>PowerPoint Presentation</vt:lpstr>
      <vt:lpstr>Contoh elemen </vt:lpstr>
      <vt:lpstr>PowerPoint Presentation</vt:lpstr>
      <vt:lpstr>Contoh Atribut</vt:lpstr>
      <vt:lpstr>PowerPoint Presentation</vt:lpstr>
      <vt:lpstr>Contoh Heading</vt:lpstr>
      <vt:lpstr>Paragraf </vt:lpstr>
      <vt:lpstr>Contoh Skrip</vt:lpstr>
      <vt:lpstr>PowerPoint Presentation</vt:lpstr>
      <vt:lpstr>Format text yang sering digunanakan dalam HTML </vt:lpstr>
      <vt:lpstr>PowerPoint Presentation</vt:lpstr>
      <vt:lpstr>Membuat Tabel Pada HTML</vt:lpstr>
      <vt:lpstr>Struktur Tabel</vt:lpstr>
      <vt:lpstr>Struktur Tabel</vt:lpstr>
      <vt:lpstr>PowerPoint Presentation</vt:lpstr>
      <vt:lpstr> </vt:lpstr>
      <vt:lpstr>PowerPoint Presentation</vt:lpstr>
      <vt:lpstr>PowerPoint Presentation</vt:lpstr>
      <vt:lpstr>Atribut apa saja yang bisa digunakan dalam tabel?</vt:lpstr>
      <vt:lpstr>Contoh Script</vt:lpstr>
      <vt:lpstr>Contoh Colspan</vt:lpstr>
      <vt:lpstr>Contoh Rowspan</vt:lpstr>
      <vt:lpstr>Menampilkan Gambar Pada HTML</vt:lpstr>
      <vt:lpstr>Contoh Script</vt:lpstr>
      <vt:lpstr>Atribut yang dimiliki oleh image</vt:lpstr>
      <vt:lpstr>PowerPoint Presentation</vt:lpstr>
      <vt:lpstr>Membuat List Pada HTML</vt:lpstr>
      <vt:lpstr>Contoh Script &lt;ol&gt;</vt:lpstr>
      <vt:lpstr>Contoh Script &lt;ul&gt;</vt:lpstr>
      <vt:lpstr>Membuat Hyperlink Pada HTML</vt:lpstr>
      <vt:lpstr>Contoh Script</vt:lpstr>
      <vt:lpstr>Tag Iframe Pada HTML</vt:lpstr>
      <vt:lpstr>Contoh Script</vt:lpstr>
      <vt:lpstr>Style pada HTML</vt:lpstr>
      <vt:lpstr>Contoh Script</vt:lpstr>
      <vt:lpstr>Quotation Pada HTML</vt:lpstr>
      <vt:lpstr>Contoh Script</vt:lpstr>
      <vt:lpstr>Comment pada html</vt:lpstr>
      <vt:lpstr>Contoh Script</vt:lpstr>
      <vt:lpstr>Color pada html</vt:lpstr>
      <vt:lpstr>Contoh Script</vt:lpstr>
      <vt:lpstr>Block dan Inline pada html</vt:lpstr>
      <vt:lpstr>Block dan Inline pada html</vt:lpstr>
      <vt:lpstr>Contoh Script</vt:lpstr>
      <vt:lpstr>Classes pada html</vt:lpstr>
      <vt:lpstr>Contoh Script</vt:lpstr>
      <vt:lpstr>ID pada HTML</vt:lpstr>
      <vt:lpstr>Contoh Script</vt:lpstr>
      <vt:lpstr>Filepaths pada HTML</vt:lpstr>
      <vt:lpstr>Layout pada HTML</vt:lpstr>
      <vt:lpstr>Responsive pada HTML</vt:lpstr>
      <vt:lpstr>Karakteristik website responsive</vt:lpstr>
      <vt:lpstr>Contoh Script</vt:lpstr>
      <vt:lpstr>Computer code pada HTML</vt:lpstr>
      <vt:lpstr>Contoh Script</vt:lpstr>
      <vt:lpstr>Entities pada HTML</vt:lpstr>
      <vt:lpstr>Beberapa karakter dicadangkan dalam HTML.</vt:lpstr>
      <vt:lpstr>Contoh Script</vt:lpstr>
      <vt:lpstr>Simbol pada HTML</vt:lpstr>
      <vt:lpstr>Beberapa simbol matematika dalam html</vt:lpstr>
      <vt:lpstr>Contoh Script</vt:lpstr>
      <vt:lpstr>Charset pada HTML</vt:lpstr>
      <vt:lpstr>PowerPoint Presentation</vt:lpstr>
      <vt:lpstr>URL (Uniform resource Locator)</vt:lpstr>
      <vt:lpstr>Skema URL umum</vt:lpstr>
      <vt:lpstr>URL encoding</vt:lpstr>
      <vt:lpstr>SEKIAN  &amp; TERIMAKASIH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Deneb</dc:title>
  <dc:creator>Jun</dc:creator>
  <cp:lastModifiedBy>LENOVO</cp:lastModifiedBy>
  <cp:revision>271</cp:revision>
  <dcterms:created xsi:type="dcterms:W3CDTF">2014-05-31T17:00:12Z</dcterms:created>
  <dcterms:modified xsi:type="dcterms:W3CDTF">2022-09-13T01:30:20Z</dcterms:modified>
</cp:coreProperties>
</file>