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28699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823" y="5001420"/>
            <a:ext cx="9896477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</a:t>
            </a:r>
            <a:r>
              <a:rPr lang="en-US" dirty="0" err="1"/>
              <a:t>girdhar</a:t>
            </a:r>
            <a:endParaRPr lang="en-US" dirty="0"/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D09113-8410-4092-A8AC-77B20FCD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6" y="2351315"/>
            <a:ext cx="1535767" cy="14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Training data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Methodology:</a:t>
            </a:r>
            <a:br>
              <a:rPr lang="en-US" dirty="0"/>
            </a:br>
            <a:r>
              <a:rPr lang="en-US" dirty="0"/>
              <a:t>1. Histogram</a:t>
            </a:r>
            <a:br>
              <a:rPr lang="en-US" dirty="0"/>
            </a:br>
            <a:r>
              <a:rPr lang="en-US" dirty="0"/>
              <a:t>2. Principal component analysis</a:t>
            </a:r>
            <a:br>
              <a:rPr lang="en-US" dirty="0"/>
            </a:br>
            <a:r>
              <a:rPr lang="en-US" dirty="0"/>
              <a:t>3. linear </a:t>
            </a:r>
            <a:r>
              <a:rPr lang="en-US" dirty="0" err="1"/>
              <a:t>classifer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DCDF8D-7785-F245-BA83-13B4E82F6E6A}"/>
              </a:ext>
            </a:extLst>
          </p:cNvPr>
          <p:cNvSpPr txBox="1"/>
          <p:nvPr/>
        </p:nvSpPr>
        <p:spPr>
          <a:xfrm>
            <a:off x="543338" y="2001078"/>
            <a:ext cx="11290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Classes: 0=Angry, 1=Disgust, 2=Fear, 3=Happy, 4=Sad, 5=Surprise, 6=Neutral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E2366-F09A-FE45-A8BB-C6D15776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86" y="2658116"/>
            <a:ext cx="1898294" cy="1891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D65BA-5874-A946-973E-C3283D31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1" y="2663689"/>
            <a:ext cx="1898294" cy="1891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BC27D-9977-5144-9E08-AF02E35AF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797" y="2658116"/>
            <a:ext cx="1898294" cy="1891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33DA0-A051-4F44-8916-AD5DC047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623" y="2676488"/>
            <a:ext cx="1898294" cy="1891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C6092-B2DC-044B-9E5F-34CAFCF0E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688" y="4714460"/>
            <a:ext cx="1898295" cy="1891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377905-4BC6-124F-906F-B0FF5BF98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871" y="4714460"/>
            <a:ext cx="1898295" cy="1891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BD830-194C-974F-8FAA-DD760FF04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028" y="2671517"/>
            <a:ext cx="1898295" cy="18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3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56938D-3BE8-CE48-AA21-BE82D47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2249557"/>
            <a:ext cx="1860550" cy="187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5B283-25CC-1646-BC03-AAA3C5A9F1CF}"/>
              </a:ext>
            </a:extLst>
          </p:cNvPr>
          <p:cNvSpPr txBox="1"/>
          <p:nvPr/>
        </p:nvSpPr>
        <p:spPr>
          <a:xfrm>
            <a:off x="1289272" y="1294369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3FA3-080C-7D46-AEA8-CC10D34C1207}"/>
              </a:ext>
            </a:extLst>
          </p:cNvPr>
          <p:cNvSpPr txBox="1"/>
          <p:nvPr/>
        </p:nvSpPr>
        <p:spPr>
          <a:xfrm>
            <a:off x="1232366" y="530087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82211-B22A-104F-8420-2A250CBC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52" y="764064"/>
            <a:ext cx="1953316" cy="197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88E78-58A0-AA4F-8247-DD709B7A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89" y="764065"/>
            <a:ext cx="1953316" cy="1973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B88A8-9BD7-0741-B3D1-AF9BD689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155" y="764064"/>
            <a:ext cx="1953316" cy="1973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CC8CD-4378-9048-8D98-21A2B9229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29" y="3968029"/>
            <a:ext cx="2104361" cy="2125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41D1AC-3E3B-4B48-BA98-D29938164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89" y="3968027"/>
            <a:ext cx="2104362" cy="212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A4702-2322-264D-A590-075F66A6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155" y="3968027"/>
            <a:ext cx="2133264" cy="2125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F33105-3CB6-5448-993D-18286D514369}"/>
              </a:ext>
            </a:extLst>
          </p:cNvPr>
          <p:cNvSpPr txBox="1"/>
          <p:nvPr/>
        </p:nvSpPr>
        <p:spPr>
          <a:xfrm>
            <a:off x="3778291" y="236809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sz="2400" dirty="0"/>
              <a:t>degrees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E2BE1-00EA-4649-A03B-4CA2B529D5AD}"/>
              </a:ext>
            </a:extLst>
          </p:cNvPr>
          <p:cNvSpPr txBox="1"/>
          <p:nvPr/>
        </p:nvSpPr>
        <p:spPr>
          <a:xfrm>
            <a:off x="6339952" y="236809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sz="2400" dirty="0"/>
              <a:t>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E85AB-C406-4348-9B0F-C64047D9B338}"/>
              </a:ext>
            </a:extLst>
          </p:cNvPr>
          <p:cNvSpPr txBox="1"/>
          <p:nvPr/>
        </p:nvSpPr>
        <p:spPr>
          <a:xfrm>
            <a:off x="8910440" y="236808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sz="2400" dirty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196805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5A1-F934-4332-9BD3-85C1F9DE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classifier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3B46-A715-4C18-808B-247F667DC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685F-05AE-4218-8A6C-B8181DD36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9DF-38A4-408F-8B9B-699620AC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(original data set with class label data bias)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282-D4FF-4668-80C7-268673CE57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3296D-20A5-45C5-9F8B-AAB3C25D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</a:t>
            </a:r>
            <a:br>
              <a:rPr lang="en-US" dirty="0"/>
            </a:br>
            <a:r>
              <a:rPr lang="en-US" dirty="0"/>
              <a:t>alternate (bias removed)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CA446-9741-F641-9A2E-EBE48C5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64" y="867949"/>
            <a:ext cx="4958940" cy="2458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767D8-301B-0741-A1B6-F8297F8239C8}"/>
              </a:ext>
            </a:extLst>
          </p:cNvPr>
          <p:cNvSpPr txBox="1"/>
          <p:nvPr/>
        </p:nvSpPr>
        <p:spPr>
          <a:xfrm>
            <a:off x="1141413" y="2199860"/>
            <a:ext cx="4514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42% Accuracy on Test Data</a:t>
            </a:r>
          </a:p>
          <a:p>
            <a:r>
              <a:rPr lang="en-US" sz="2400" dirty="0"/>
              <a:t>37% Accuracy on Training Data</a:t>
            </a:r>
          </a:p>
          <a:p>
            <a:endParaRPr lang="en-US" sz="2400" dirty="0"/>
          </a:p>
          <a:p>
            <a:r>
              <a:rPr lang="en-US" sz="2400" dirty="0"/>
              <a:t>Using original dataset + 6 degree + 10 degree rotations</a:t>
            </a:r>
          </a:p>
          <a:p>
            <a:endParaRPr lang="en-US" sz="2400" dirty="0"/>
          </a:p>
          <a:p>
            <a:r>
              <a:rPr lang="en-US" sz="2400" dirty="0"/>
              <a:t>Attempted to use PCA, yet accuracy was </a:t>
            </a:r>
            <a:r>
              <a:rPr lang="en-US" sz="2400"/>
              <a:t>much worse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107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Facial IMAGE RECOGNITION</vt:lpstr>
      <vt:lpstr>Data source: https://www.kaggle.com/c/challenges-in-representation-learning-facial-expression-recognition-challenge/data</vt:lpstr>
      <vt:lpstr>PowerPoint Presentation</vt:lpstr>
      <vt:lpstr>PowerPoint Presentation</vt:lpstr>
      <vt:lpstr>Histogram classifier results</vt:lpstr>
      <vt:lpstr>Principal component analysis (original data set with class label data bias) results</vt:lpstr>
      <vt:lpstr>Principal component analysis  alternate (bias removed) results</vt:lpstr>
      <vt:lpstr>linear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Claude Phan</cp:lastModifiedBy>
  <cp:revision>9</cp:revision>
  <dcterms:created xsi:type="dcterms:W3CDTF">2019-03-18T22:53:31Z</dcterms:created>
  <dcterms:modified xsi:type="dcterms:W3CDTF">2019-04-01T09:28:56Z</dcterms:modified>
</cp:coreProperties>
</file>