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28699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823" y="5001420"/>
            <a:ext cx="9896477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</a:t>
            </a:r>
            <a:r>
              <a:rPr lang="en-US" dirty="0" err="1"/>
              <a:t>girdhar</a:t>
            </a:r>
            <a:endParaRPr lang="en-US" dirty="0"/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D09113-8410-4092-A8AC-77B20FCD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6" y="2351315"/>
            <a:ext cx="1535767" cy="14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Training data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r>
              <a:rPr lang="en-US" dirty="0"/>
              <a:t>1. Histogram</a:t>
            </a:r>
            <a:br>
              <a:rPr lang="en-US" dirty="0"/>
            </a:br>
            <a:r>
              <a:rPr lang="en-US" dirty="0"/>
              <a:t>2. Principal component analysis</a:t>
            </a:r>
            <a:br>
              <a:rPr lang="en-US" dirty="0"/>
            </a:br>
            <a:r>
              <a:rPr lang="en-US" dirty="0"/>
              <a:t>3. linear </a:t>
            </a:r>
            <a:r>
              <a:rPr lang="en-US" dirty="0" err="1"/>
              <a:t>classifer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5A1-F934-4332-9BD3-85C1F9D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classifier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3B46-A715-4C18-808B-247F667DC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685F-05AE-4218-8A6C-B8181DD36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9DF-38A4-408F-8B9B-699620AC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(original data set with class label data bias)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282-D4FF-4668-80C7-268673CE5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296D-20A5-45C5-9F8B-AAB3C25D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  <a:br>
              <a:rPr lang="en-US" dirty="0"/>
            </a:br>
            <a:r>
              <a:rPr lang="en-US" dirty="0"/>
              <a:t>alternate (bias removed)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classifer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BDF0-E40A-4D69-A621-89BCB4E5B5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6D0F0-36FC-4CE8-8252-E2A12EEB9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38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Facial IMAGE RECOGNITION</vt:lpstr>
      <vt:lpstr>Data source: https://www.kaggle.com/c/challenges-in-representation-learning-facial-expression-recognition-challenge/data</vt:lpstr>
      <vt:lpstr>Histogram classifier results</vt:lpstr>
      <vt:lpstr>Principal component analysis (original data set with class label data bias) results</vt:lpstr>
      <vt:lpstr>Principal component analysis  alternate (bias removed) results</vt:lpstr>
      <vt:lpstr>linear classifer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Kataria, Sandeep</cp:lastModifiedBy>
  <cp:revision>4</cp:revision>
  <dcterms:created xsi:type="dcterms:W3CDTF">2019-03-18T22:53:31Z</dcterms:created>
  <dcterms:modified xsi:type="dcterms:W3CDTF">2019-03-18T23:15:20Z</dcterms:modified>
</cp:coreProperties>
</file>