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5" r:id="rId4"/>
    <p:sldId id="266" r:id="rId5"/>
    <p:sldId id="262" r:id="rId6"/>
    <p:sldId id="260" r:id="rId7"/>
    <p:sldId id="259" r:id="rId8"/>
    <p:sldId id="261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8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5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3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367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59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89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14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2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5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8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5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03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1EAA-0D3C-48DE-9FFF-6A535ABFC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611" y="200818"/>
            <a:ext cx="8791575" cy="931863"/>
          </a:xfrm>
        </p:spPr>
        <p:txBody>
          <a:bodyPr/>
          <a:lstStyle/>
          <a:p>
            <a:pPr algn="ctr"/>
            <a:r>
              <a:rPr lang="en-US" dirty="0"/>
              <a:t>Facial IMAGE RECOGNITION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6AD44FD-08F9-4FAD-9C48-D5370D6B5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5391" y="5001420"/>
            <a:ext cx="9666909" cy="165576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3500" dirty="0"/>
              <a:t>Team </a:t>
            </a:r>
            <a:r>
              <a:rPr lang="en-US" sz="3500" dirty="0" err="1"/>
              <a:t>bengio</a:t>
            </a:r>
            <a:r>
              <a:rPr lang="en-US" sz="3500" dirty="0"/>
              <a:t>:</a:t>
            </a:r>
          </a:p>
          <a:p>
            <a:r>
              <a:rPr lang="en-US" dirty="0" err="1"/>
              <a:t>Akshay</a:t>
            </a:r>
            <a:r>
              <a:rPr lang="en-US" dirty="0"/>
              <a:t> Agarwal	</a:t>
            </a:r>
            <a:r>
              <a:rPr lang="en-US" dirty="0" err="1"/>
              <a:t>kannu</a:t>
            </a:r>
            <a:r>
              <a:rPr lang="en-US" dirty="0"/>
              <a:t> </a:t>
            </a:r>
            <a:r>
              <a:rPr lang="en-US" dirty="0" err="1"/>
              <a:t>priya</a:t>
            </a:r>
            <a:r>
              <a:rPr lang="en-US" dirty="0"/>
              <a:t> </a:t>
            </a:r>
            <a:r>
              <a:rPr lang="en-US" dirty="0" err="1"/>
              <a:t>arora</a:t>
            </a:r>
            <a:r>
              <a:rPr lang="en-US" dirty="0"/>
              <a:t>	</a:t>
            </a:r>
            <a:r>
              <a:rPr lang="en-US" dirty="0" err="1"/>
              <a:t>vinod</a:t>
            </a:r>
            <a:r>
              <a:rPr lang="en-US" dirty="0"/>
              <a:t> </a:t>
            </a:r>
            <a:r>
              <a:rPr lang="en-US" dirty="0" err="1"/>
              <a:t>elangovan</a:t>
            </a:r>
            <a:r>
              <a:rPr lang="en-US" dirty="0"/>
              <a:t>	 Gaurav FNU</a:t>
            </a:r>
          </a:p>
          <a:p>
            <a:r>
              <a:rPr lang="en-US" dirty="0"/>
              <a:t>Pankaj </a:t>
            </a:r>
            <a:r>
              <a:rPr lang="en-US" dirty="0" err="1"/>
              <a:t>mittal</a:t>
            </a:r>
            <a:r>
              <a:rPr lang="en-US" dirty="0"/>
              <a:t>	</a:t>
            </a:r>
            <a:r>
              <a:rPr lang="en-US" dirty="0" err="1"/>
              <a:t>claude</a:t>
            </a:r>
            <a:r>
              <a:rPr lang="en-US" dirty="0"/>
              <a:t> phan		Sandeep Kataria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D2CE3-FADE-4444-BF01-5877D5BCC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54" y="1250831"/>
            <a:ext cx="1513831" cy="1508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D4E12-6DAC-43E1-B8A5-DAB48EDC7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263" y="1243150"/>
            <a:ext cx="1513831" cy="15086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C9A47A-34DF-4FB6-877F-3C1541D6D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070" y="1237428"/>
            <a:ext cx="1513832" cy="1508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A97654-9ACF-43A2-BA5E-3ACE534F6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582" y="1229294"/>
            <a:ext cx="1513832" cy="1508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7E195B-B314-46BB-9947-09C095EEE8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2816" y="1244130"/>
            <a:ext cx="1507107" cy="1501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F10B3E-7F59-4AE2-B659-45D4C2DBBC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1077" y="1244130"/>
            <a:ext cx="1507107" cy="1501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A2CC9D-FB19-4D63-894F-B0AE04B605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190" y="1250831"/>
            <a:ext cx="1513831" cy="15086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9E1177-B80E-4CEF-A256-343DFAE24982}"/>
              </a:ext>
            </a:extLst>
          </p:cNvPr>
          <p:cNvSpPr txBox="1"/>
          <p:nvPr/>
        </p:nvSpPr>
        <p:spPr>
          <a:xfrm>
            <a:off x="543338" y="2915478"/>
            <a:ext cx="112908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Classes:</a:t>
            </a:r>
            <a:r>
              <a:rPr lang="en-US" sz="2600" dirty="0"/>
              <a:t> 0=Angry, 1=Disgust, 2=Fear, 3=Happy, 4=Sad, 5=Surprise, 6=Neutral</a:t>
            </a:r>
          </a:p>
        </p:txBody>
      </p:sp>
    </p:spTree>
    <p:extLst>
      <p:ext uri="{BB962C8B-B14F-4D97-AF65-F5344CB8AC3E}">
        <p14:creationId xmlns:p14="http://schemas.microsoft.com/office/powerpoint/2010/main" val="117498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B5A1-F934-4332-9BD3-85C1F9DE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Histogram classifier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53B46-A715-4C18-808B-247F667DCC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0685F-05AE-4218-8A6C-B8181DD361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4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3DE5-6A3F-4CB5-9B2D-B26F4453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source:</a:t>
            </a:r>
            <a:br>
              <a:rPr lang="en-US" dirty="0"/>
            </a:br>
            <a:r>
              <a:rPr lang="en-US" cap="none" dirty="0"/>
              <a:t>https://www.kaggle.com/c/challenges-in-representation-learning-facial-expression-recognition-challenge/data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30C9-DE34-42D1-B51C-D4367365A4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data size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18AEE-6A81-49B2-AD03-CBA865B56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5496" y="2249486"/>
            <a:ext cx="6501915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Methodology: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Linear Classification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Logistic Regression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Principal Component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Neural Networks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306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88CE-21C6-4B0E-A7F8-45202789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C8D5D-E5D2-44E2-84C9-DB263BC00B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30F1E-0F8D-4C56-9A12-89065408D6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3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88CE-21C6-4B0E-A7F8-45202789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C8D5D-E5D2-44E2-84C9-DB263BC00B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30F1E-0F8D-4C56-9A12-89065408D6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9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56938D-3BE8-CE48-AA21-BE82D471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3124201"/>
            <a:ext cx="1860550" cy="187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15B283-25CC-1646-BC03-AAA3C5A9F1CF}"/>
              </a:ext>
            </a:extLst>
          </p:cNvPr>
          <p:cNvSpPr txBox="1"/>
          <p:nvPr/>
        </p:nvSpPr>
        <p:spPr>
          <a:xfrm>
            <a:off x="1289272" y="1956977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63FA3-080C-7D46-AEA8-CC10D34C1207}"/>
              </a:ext>
            </a:extLst>
          </p:cNvPr>
          <p:cNvSpPr txBox="1"/>
          <p:nvPr/>
        </p:nvSpPr>
        <p:spPr>
          <a:xfrm>
            <a:off x="1232366" y="5300870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Right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582211-B22A-104F-8420-2A250CBCA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528" y="1386160"/>
            <a:ext cx="2104361" cy="2125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C88E78-58A0-AA4F-8247-DD709B7A6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63" y="1342675"/>
            <a:ext cx="2104362" cy="21259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BB88A8-9BD7-0741-B3D1-AF9BD6891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8156" y="1328076"/>
            <a:ext cx="2133263" cy="21551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ACC8CD-4378-9048-8D98-21A2B9229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0529" y="4352342"/>
            <a:ext cx="2104361" cy="21259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41D1AC-3E3B-4B48-BA98-D299381640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9341" y="4352341"/>
            <a:ext cx="2104362" cy="21259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EA4702-2322-264D-A590-075F66A6A6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8155" y="4352341"/>
            <a:ext cx="2133264" cy="21259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F33105-3CB6-5448-993D-18286D514369}"/>
              </a:ext>
            </a:extLst>
          </p:cNvPr>
          <p:cNvSpPr txBox="1"/>
          <p:nvPr/>
        </p:nvSpPr>
        <p:spPr>
          <a:xfrm>
            <a:off x="3687528" y="735190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</a:t>
            </a:r>
            <a:r>
              <a:rPr lang="en-US" sz="2400" dirty="0"/>
              <a:t>degrees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E2BE1-00EA-4649-A03B-4CA2B529D5AD}"/>
              </a:ext>
            </a:extLst>
          </p:cNvPr>
          <p:cNvSpPr txBox="1"/>
          <p:nvPr/>
        </p:nvSpPr>
        <p:spPr>
          <a:xfrm>
            <a:off x="6350467" y="698473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sz="2400" dirty="0"/>
              <a:t>degrees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E85AB-C406-4348-9B0F-C64047D9B338}"/>
              </a:ext>
            </a:extLst>
          </p:cNvPr>
          <p:cNvSpPr txBox="1"/>
          <p:nvPr/>
        </p:nvSpPr>
        <p:spPr>
          <a:xfrm>
            <a:off x="8844180" y="698473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sz="2400" dirty="0"/>
              <a:t>degrees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222E19-2670-4835-9385-7B4B7C92EB90}"/>
              </a:ext>
            </a:extLst>
          </p:cNvPr>
          <p:cNvSpPr/>
          <p:nvPr/>
        </p:nvSpPr>
        <p:spPr>
          <a:xfrm>
            <a:off x="967409" y="117713"/>
            <a:ext cx="11224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Linear Classifier: </a:t>
            </a:r>
            <a:r>
              <a:rPr lang="en-US" sz="3600" dirty="0">
                <a:solidFill>
                  <a:schemeClr val="bg1"/>
                </a:solidFill>
              </a:rPr>
              <a:t>Data Size Increase using Image Rotation</a:t>
            </a:r>
          </a:p>
        </p:txBody>
      </p:sp>
    </p:spTree>
    <p:extLst>
      <p:ext uri="{BB962C8B-B14F-4D97-AF65-F5344CB8AC3E}">
        <p14:creationId xmlns:p14="http://schemas.microsoft.com/office/powerpoint/2010/main" val="196805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24C6-B163-4227-BDFA-DB268455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CA446-9741-F641-9A2E-EBE48C54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302635"/>
            <a:ext cx="4958940" cy="2458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0767D8-301B-0741-A1B6-F8297F8239C8}"/>
              </a:ext>
            </a:extLst>
          </p:cNvPr>
          <p:cNvSpPr txBox="1"/>
          <p:nvPr/>
        </p:nvSpPr>
        <p:spPr>
          <a:xfrm>
            <a:off x="1141413" y="2199860"/>
            <a:ext cx="45149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42% Accuracy on Test Data</a:t>
            </a:r>
          </a:p>
          <a:p>
            <a:r>
              <a:rPr lang="en-US" sz="2400" dirty="0"/>
              <a:t>37% Accuracy on Training Data</a:t>
            </a:r>
          </a:p>
          <a:p>
            <a:endParaRPr lang="en-US" sz="2400" dirty="0"/>
          </a:p>
          <a:p>
            <a:r>
              <a:rPr lang="en-US" sz="2400" dirty="0"/>
              <a:t>Using original dataset + 6 degree + 10 degree rotations</a:t>
            </a:r>
          </a:p>
          <a:p>
            <a:endParaRPr lang="en-US" sz="2400" dirty="0"/>
          </a:p>
          <a:p>
            <a:r>
              <a:rPr lang="en-US" sz="2400" dirty="0"/>
              <a:t>Attempted to use PCA, yet accuracy was </a:t>
            </a:r>
            <a:r>
              <a:rPr lang="en-US" sz="2400"/>
              <a:t>much worse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102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99DF-38A4-408F-8B9B-699620AC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(original data set with class label data bias)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60282-D4FF-4668-80C7-268673CE57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3296D-20A5-45C5-9F8B-AAB3C25D05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0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88CE-21C6-4B0E-A7F8-45202789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</a:t>
            </a:r>
            <a:br>
              <a:rPr lang="en-US" dirty="0"/>
            </a:br>
            <a:r>
              <a:rPr lang="en-US" dirty="0"/>
              <a:t>alternate (bias removed)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C8D5D-E5D2-44E2-84C9-DB263BC00B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30F1E-0F8D-4C56-9A12-89065408D6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5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88CE-21C6-4B0E-A7F8-45202789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maximization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C8D5D-E5D2-44E2-84C9-DB263BC00B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30F1E-0F8D-4C56-9A12-89065408D6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96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230</TotalTime>
  <Words>134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Facial IMAGE RECOGNITION</vt:lpstr>
      <vt:lpstr>Data source: https://www.kaggle.com/c/challenges-in-representation-learning-facial-expression-recognition-challenge/data</vt:lpstr>
      <vt:lpstr>Linear classifier</vt:lpstr>
      <vt:lpstr>Logistic Regression</vt:lpstr>
      <vt:lpstr>PowerPoint Presentation</vt:lpstr>
      <vt:lpstr>linear classifier</vt:lpstr>
      <vt:lpstr>Principal component analysis (original data set with class label data bias) results</vt:lpstr>
      <vt:lpstr>Principal component analysis  alternate (bias removed) results</vt:lpstr>
      <vt:lpstr>Expectation maximization analysis </vt:lpstr>
      <vt:lpstr>Histogram classifier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IMAGE RECOGNITION</dc:title>
  <dc:creator>Kataria, Sandeep</dc:creator>
  <cp:lastModifiedBy>Kataria, Sandeep</cp:lastModifiedBy>
  <cp:revision>16</cp:revision>
  <dcterms:created xsi:type="dcterms:W3CDTF">2019-03-18T22:53:31Z</dcterms:created>
  <dcterms:modified xsi:type="dcterms:W3CDTF">2019-04-01T23:09:05Z</dcterms:modified>
</cp:coreProperties>
</file>