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3" r:id="rId7"/>
    <p:sldId id="264" r:id="rId8"/>
    <p:sldId id="260" r:id="rId9"/>
    <p:sldId id="265" r:id="rId10"/>
    <p:sldId id="266" r:id="rId11"/>
    <p:sldId id="261" r:id="rId12"/>
    <p:sldId id="268" r:id="rId13"/>
    <p:sldId id="273" r:id="rId14"/>
    <p:sldId id="274" r:id="rId15"/>
    <p:sldId id="275" r:id="rId16"/>
    <p:sldId id="270" r:id="rId17"/>
    <p:sldId id="276" r:id="rId18"/>
    <p:sldId id="271" r:id="rId19"/>
    <p:sldId id="277" r:id="rId20"/>
    <p:sldId id="278" r:id="rId21"/>
    <p:sldId id="279" r:id="rId22"/>
    <p:sldId id="281" r:id="rId23"/>
    <p:sldId id="280"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356AC8-CB59-C38F-87D5-6ACF7A11D938}" v="615" dt="2020-07-28T09:03:48.630"/>
    <p1510:client id="{79FBDB37-F1EB-3896-6F85-0D154048C4E2}" v="1062" dt="2020-07-29T07:56:13.241"/>
    <p1510:client id="{C5F6E777-9F10-B2CE-2595-E365B6E4D62F}" v="106" dt="2020-08-10T02:18:05.387"/>
    <p1510:client id="{D25AEE4A-CC87-1096-E9BB-D850E15F2FE9}" v="787" dt="2020-07-29T06:17:51.118"/>
    <p1510:client id="{E929E392-ACF6-264C-0F1F-A918B6150F85}" v="1" dt="2020-08-12T01:36:29.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50" d="100"/>
          <a:sy n="50" d="100"/>
        </p:scale>
        <p:origin x="-534"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thifah Alfat" userId="S::lathifah.alfat@upj.ac.id::0c7c96f5-0f33-48a3-8b83-9af80053ef60" providerId="AD" clId="Web-{79FBDB37-F1EB-3896-6F85-0D154048C4E2}"/>
    <pc:docChg chg="addSld modSld sldOrd">
      <pc:chgData name="Lathifah Alfat" userId="S::lathifah.alfat@upj.ac.id::0c7c96f5-0f33-48a3-8b83-9af80053ef60" providerId="AD" clId="Web-{79FBDB37-F1EB-3896-6F85-0D154048C4E2}" dt="2020-07-29T07:56:13.241" v="1063" actId="20577"/>
      <pc:docMkLst>
        <pc:docMk/>
      </pc:docMkLst>
      <pc:sldChg chg="modSp ord">
        <pc:chgData name="Lathifah Alfat" userId="S::lathifah.alfat@upj.ac.id::0c7c96f5-0f33-48a3-8b83-9af80053ef60" providerId="AD" clId="Web-{79FBDB37-F1EB-3896-6F85-0D154048C4E2}" dt="2020-07-29T07:26:55.348" v="614"/>
        <pc:sldMkLst>
          <pc:docMk/>
          <pc:sldMk cId="1662381421" sldId="261"/>
        </pc:sldMkLst>
        <pc:spChg chg="mod">
          <ac:chgData name="Lathifah Alfat" userId="S::lathifah.alfat@upj.ac.id::0c7c96f5-0f33-48a3-8b83-9af80053ef60" providerId="AD" clId="Web-{79FBDB37-F1EB-3896-6F85-0D154048C4E2}" dt="2020-07-29T07:13:13.113" v="534" actId="20577"/>
          <ac:spMkLst>
            <pc:docMk/>
            <pc:sldMk cId="1662381421" sldId="261"/>
            <ac:spMk id="3" creationId="{4BE0F4A6-C2C0-4072-99DE-211522932E7C}"/>
          </ac:spMkLst>
        </pc:spChg>
      </pc:sldChg>
      <pc:sldChg chg="modSp">
        <pc:chgData name="Lathifah Alfat" userId="S::lathifah.alfat@upj.ac.id::0c7c96f5-0f33-48a3-8b83-9af80053ef60" providerId="AD" clId="Web-{79FBDB37-F1EB-3896-6F85-0D154048C4E2}" dt="2020-07-29T07:03:55.993" v="2" actId="14100"/>
        <pc:sldMkLst>
          <pc:docMk/>
          <pc:sldMk cId="1702620180" sldId="266"/>
        </pc:sldMkLst>
        <pc:spChg chg="mod">
          <ac:chgData name="Lathifah Alfat" userId="S::lathifah.alfat@upj.ac.id::0c7c96f5-0f33-48a3-8b83-9af80053ef60" providerId="AD" clId="Web-{79FBDB37-F1EB-3896-6F85-0D154048C4E2}" dt="2020-07-29T07:03:55.993" v="2" actId="14100"/>
          <ac:spMkLst>
            <pc:docMk/>
            <pc:sldMk cId="1702620180" sldId="266"/>
            <ac:spMk id="3" creationId="{EE3C1F5A-69CB-41F6-8C6F-F3E507E21CA1}"/>
          </ac:spMkLst>
        </pc:spChg>
      </pc:sldChg>
      <pc:sldChg chg="addSp delSp modSp">
        <pc:chgData name="Lathifah Alfat" userId="S::lathifah.alfat@upj.ac.id::0c7c96f5-0f33-48a3-8b83-9af80053ef60" providerId="AD" clId="Web-{79FBDB37-F1EB-3896-6F85-0D154048C4E2}" dt="2020-07-29T07:06:05.277" v="59" actId="1076"/>
        <pc:sldMkLst>
          <pc:docMk/>
          <pc:sldMk cId="2711941876" sldId="267"/>
        </pc:sldMkLst>
        <pc:spChg chg="mod">
          <ac:chgData name="Lathifah Alfat" userId="S::lathifah.alfat@upj.ac.id::0c7c96f5-0f33-48a3-8b83-9af80053ef60" providerId="AD" clId="Web-{79FBDB37-F1EB-3896-6F85-0D154048C4E2}" dt="2020-07-29T07:04:11.118" v="5" actId="20577"/>
          <ac:spMkLst>
            <pc:docMk/>
            <pc:sldMk cId="2711941876" sldId="267"/>
            <ac:spMk id="2" creationId="{88E72211-5916-4C61-AA7E-079C197DB37D}"/>
          </ac:spMkLst>
        </pc:spChg>
        <pc:spChg chg="add mod">
          <ac:chgData name="Lathifah Alfat" userId="S::lathifah.alfat@upj.ac.id::0c7c96f5-0f33-48a3-8b83-9af80053ef60" providerId="AD" clId="Web-{79FBDB37-F1EB-3896-6F85-0D154048C4E2}" dt="2020-07-29T07:05:55.527" v="55" actId="20577"/>
          <ac:spMkLst>
            <pc:docMk/>
            <pc:sldMk cId="2711941876" sldId="267"/>
            <ac:spMk id="5" creationId="{FED1D949-4C6F-458F-8E2A-2105B8E3DE22}"/>
          </ac:spMkLst>
        </pc:spChg>
        <pc:picChg chg="del">
          <ac:chgData name="Lathifah Alfat" userId="S::lathifah.alfat@upj.ac.id::0c7c96f5-0f33-48a3-8b83-9af80053ef60" providerId="AD" clId="Web-{79FBDB37-F1EB-3896-6F85-0D154048C4E2}" dt="2020-07-29T07:04:17.697" v="8"/>
          <ac:picMkLst>
            <pc:docMk/>
            <pc:sldMk cId="2711941876" sldId="267"/>
            <ac:picMk id="4" creationId="{D5111DA9-A8CF-464E-A3D5-9B8D000004B5}"/>
          </ac:picMkLst>
        </pc:picChg>
        <pc:picChg chg="add mod">
          <ac:chgData name="Lathifah Alfat" userId="S::lathifah.alfat@upj.ac.id::0c7c96f5-0f33-48a3-8b83-9af80053ef60" providerId="AD" clId="Web-{79FBDB37-F1EB-3896-6F85-0D154048C4E2}" dt="2020-07-29T07:06:01.308" v="58" actId="1076"/>
          <ac:picMkLst>
            <pc:docMk/>
            <pc:sldMk cId="2711941876" sldId="267"/>
            <ac:picMk id="6" creationId="{DEDB3F1D-6261-44DB-98C5-72A5E4EDEB13}"/>
          </ac:picMkLst>
        </pc:picChg>
        <pc:picChg chg="add mod">
          <ac:chgData name="Lathifah Alfat" userId="S::lathifah.alfat@upj.ac.id::0c7c96f5-0f33-48a3-8b83-9af80053ef60" providerId="AD" clId="Web-{79FBDB37-F1EB-3896-6F85-0D154048C4E2}" dt="2020-07-29T07:06:05.277" v="59" actId="1076"/>
          <ac:picMkLst>
            <pc:docMk/>
            <pc:sldMk cId="2711941876" sldId="267"/>
            <ac:picMk id="7" creationId="{05341FFC-3BB3-4121-B7FE-C7B2AAC2B8A5}"/>
          </ac:picMkLst>
        </pc:picChg>
      </pc:sldChg>
      <pc:sldChg chg="addSp delSp modSp new mod ord setBg">
        <pc:chgData name="Lathifah Alfat" userId="S::lathifah.alfat@upj.ac.id::0c7c96f5-0f33-48a3-8b83-9af80053ef60" providerId="AD" clId="Web-{79FBDB37-F1EB-3896-6F85-0D154048C4E2}" dt="2020-07-29T07:29:39.757" v="827" actId="20577"/>
        <pc:sldMkLst>
          <pc:docMk/>
          <pc:sldMk cId="3297239185" sldId="268"/>
        </pc:sldMkLst>
        <pc:spChg chg="mod">
          <ac:chgData name="Lathifah Alfat" userId="S::lathifah.alfat@upj.ac.id::0c7c96f5-0f33-48a3-8b83-9af80053ef60" providerId="AD" clId="Web-{79FBDB37-F1EB-3896-6F85-0D154048C4E2}" dt="2020-07-29T07:16:04.773" v="544" actId="20577"/>
          <ac:spMkLst>
            <pc:docMk/>
            <pc:sldMk cId="3297239185" sldId="268"/>
            <ac:spMk id="2" creationId="{8F3A0139-C806-4807-9FAD-2317B10766A7}"/>
          </ac:spMkLst>
        </pc:spChg>
        <pc:spChg chg="add del">
          <ac:chgData name="Lathifah Alfat" userId="S::lathifah.alfat@upj.ac.id::0c7c96f5-0f33-48a3-8b83-9af80053ef60" providerId="AD" clId="Web-{79FBDB37-F1EB-3896-6F85-0D154048C4E2}" dt="2020-07-29T07:15:13.131" v="540"/>
          <ac:spMkLst>
            <pc:docMk/>
            <pc:sldMk cId="3297239185" sldId="268"/>
            <ac:spMk id="3" creationId="{052B1014-684A-4507-8977-3D15D0443F44}"/>
          </ac:spMkLst>
        </pc:spChg>
        <pc:spChg chg="add mod">
          <ac:chgData name="Lathifah Alfat" userId="S::lathifah.alfat@upj.ac.id::0c7c96f5-0f33-48a3-8b83-9af80053ef60" providerId="AD" clId="Web-{79FBDB37-F1EB-3896-6F85-0D154048C4E2}" dt="2020-07-29T07:29:39.757" v="827" actId="20577"/>
          <ac:spMkLst>
            <pc:docMk/>
            <pc:sldMk cId="3297239185" sldId="268"/>
            <ac:spMk id="9" creationId="{EE7C1C33-9E41-415E-B52E-0789C7180A60}"/>
          </ac:spMkLst>
        </pc:spChg>
        <pc:spChg chg="add">
          <ac:chgData name="Lathifah Alfat" userId="S::lathifah.alfat@upj.ac.id::0c7c96f5-0f33-48a3-8b83-9af80053ef60" providerId="AD" clId="Web-{79FBDB37-F1EB-3896-6F85-0D154048C4E2}" dt="2020-07-29T07:15:18.194" v="541"/>
          <ac:spMkLst>
            <pc:docMk/>
            <pc:sldMk cId="3297239185" sldId="268"/>
            <ac:spMk id="12" creationId="{821C5DAC-BD22-4E4E-9D32-B3DD835C2D09}"/>
          </ac:spMkLst>
        </pc:spChg>
        <pc:spChg chg="add">
          <ac:chgData name="Lathifah Alfat" userId="S::lathifah.alfat@upj.ac.id::0c7c96f5-0f33-48a3-8b83-9af80053ef60" providerId="AD" clId="Web-{79FBDB37-F1EB-3896-6F85-0D154048C4E2}" dt="2020-07-29T07:15:18.194" v="541"/>
          <ac:spMkLst>
            <pc:docMk/>
            <pc:sldMk cId="3297239185" sldId="268"/>
            <ac:spMk id="18" creationId="{145BDDE6-2956-45C7-89C5-B0CC66E3E89B}"/>
          </ac:spMkLst>
        </pc:spChg>
        <pc:spChg chg="add">
          <ac:chgData name="Lathifah Alfat" userId="S::lathifah.alfat@upj.ac.id::0c7c96f5-0f33-48a3-8b83-9af80053ef60" providerId="AD" clId="Web-{79FBDB37-F1EB-3896-6F85-0D154048C4E2}" dt="2020-07-29T07:15:18.194" v="541"/>
          <ac:spMkLst>
            <pc:docMk/>
            <pc:sldMk cId="3297239185" sldId="268"/>
            <ac:spMk id="20" creationId="{52937083-1704-4A11-8B79-CDD72439BE94}"/>
          </ac:spMkLst>
        </pc:spChg>
        <pc:spChg chg="add">
          <ac:chgData name="Lathifah Alfat" userId="S::lathifah.alfat@upj.ac.id::0c7c96f5-0f33-48a3-8b83-9af80053ef60" providerId="AD" clId="Web-{79FBDB37-F1EB-3896-6F85-0D154048C4E2}" dt="2020-07-29T07:15:18.194" v="541"/>
          <ac:spMkLst>
            <pc:docMk/>
            <pc:sldMk cId="3297239185" sldId="268"/>
            <ac:spMk id="22" creationId="{0EBB5F91-043A-4269-A52D-AA9E8DC6CACA}"/>
          </ac:spMkLst>
        </pc:spChg>
        <pc:spChg chg="add">
          <ac:chgData name="Lathifah Alfat" userId="S::lathifah.alfat@upj.ac.id::0c7c96f5-0f33-48a3-8b83-9af80053ef60" providerId="AD" clId="Web-{79FBDB37-F1EB-3896-6F85-0D154048C4E2}" dt="2020-07-29T07:15:18.194" v="541"/>
          <ac:spMkLst>
            <pc:docMk/>
            <pc:sldMk cId="3297239185" sldId="268"/>
            <ac:spMk id="24" creationId="{99033AF9-30FF-451F-BB5A-6180F79AAEB6}"/>
          </ac:spMkLst>
        </pc:spChg>
        <pc:picChg chg="add del mod ord">
          <ac:chgData name="Lathifah Alfat" userId="S::lathifah.alfat@upj.ac.id::0c7c96f5-0f33-48a3-8b83-9af80053ef60" providerId="AD" clId="Web-{79FBDB37-F1EB-3896-6F85-0D154048C4E2}" dt="2020-07-29T07:15:01.209" v="539"/>
          <ac:picMkLst>
            <pc:docMk/>
            <pc:sldMk cId="3297239185" sldId="268"/>
            <ac:picMk id="4" creationId="{32A26B78-9506-418B-9EF3-B7042F796E5A}"/>
          </ac:picMkLst>
        </pc:picChg>
        <pc:picChg chg="add mod ord">
          <ac:chgData name="Lathifah Alfat" userId="S::lathifah.alfat@upj.ac.id::0c7c96f5-0f33-48a3-8b83-9af80053ef60" providerId="AD" clId="Web-{79FBDB37-F1EB-3896-6F85-0D154048C4E2}" dt="2020-07-29T07:15:18.194" v="541"/>
          <ac:picMkLst>
            <pc:docMk/>
            <pc:sldMk cId="3297239185" sldId="268"/>
            <ac:picMk id="5" creationId="{87C06389-3FE3-4925-AEFA-BA6A400A7AA6}"/>
          </ac:picMkLst>
        </pc:picChg>
        <pc:picChg chg="add">
          <ac:chgData name="Lathifah Alfat" userId="S::lathifah.alfat@upj.ac.id::0c7c96f5-0f33-48a3-8b83-9af80053ef60" providerId="AD" clId="Web-{79FBDB37-F1EB-3896-6F85-0D154048C4E2}" dt="2020-07-29T07:15:18.194" v="541"/>
          <ac:picMkLst>
            <pc:docMk/>
            <pc:sldMk cId="3297239185" sldId="268"/>
            <ac:picMk id="14" creationId="{06753A23-2A90-4D3E-9638-5B15665D76E3}"/>
          </ac:picMkLst>
        </pc:picChg>
        <pc:picChg chg="add">
          <ac:chgData name="Lathifah Alfat" userId="S::lathifah.alfat@upj.ac.id::0c7c96f5-0f33-48a3-8b83-9af80053ef60" providerId="AD" clId="Web-{79FBDB37-F1EB-3896-6F85-0D154048C4E2}" dt="2020-07-29T07:15:18.194" v="541"/>
          <ac:picMkLst>
            <pc:docMk/>
            <pc:sldMk cId="3297239185" sldId="268"/>
            <ac:picMk id="16" creationId="{F0496EC0-46B9-4978-8D7B-DC20BE5C5B17}"/>
          </ac:picMkLst>
        </pc:picChg>
      </pc:sldChg>
      <pc:sldChg chg="addSp delSp modSp new mod setBg">
        <pc:chgData name="Lathifah Alfat" userId="S::lathifah.alfat@upj.ac.id::0c7c96f5-0f33-48a3-8b83-9af80053ef60" providerId="AD" clId="Web-{79FBDB37-F1EB-3896-6F85-0D154048C4E2}" dt="2020-07-29T07:40:11.160" v="877"/>
        <pc:sldMkLst>
          <pc:docMk/>
          <pc:sldMk cId="3183723808" sldId="269"/>
        </pc:sldMkLst>
        <pc:spChg chg="mod">
          <ac:chgData name="Lathifah Alfat" userId="S::lathifah.alfat@upj.ac.id::0c7c96f5-0f33-48a3-8b83-9af80053ef60" providerId="AD" clId="Web-{79FBDB37-F1EB-3896-6F85-0D154048C4E2}" dt="2020-07-29T07:40:11.160" v="877"/>
          <ac:spMkLst>
            <pc:docMk/>
            <pc:sldMk cId="3183723808" sldId="269"/>
            <ac:spMk id="2" creationId="{0CC73BAD-C345-40AD-AD1B-09922275B66D}"/>
          </ac:spMkLst>
        </pc:spChg>
        <pc:spChg chg="del">
          <ac:chgData name="Lathifah Alfat" userId="S::lathifah.alfat@upj.ac.id::0c7c96f5-0f33-48a3-8b83-9af80053ef60" providerId="AD" clId="Web-{79FBDB37-F1EB-3896-6F85-0D154048C4E2}" dt="2020-07-29T07:37:26.501" v="832"/>
          <ac:spMkLst>
            <pc:docMk/>
            <pc:sldMk cId="3183723808" sldId="269"/>
            <ac:spMk id="3" creationId="{9BE05AD1-D28C-4FBD-9916-248F2E78871A}"/>
          </ac:spMkLst>
        </pc:spChg>
        <pc:spChg chg="add del">
          <ac:chgData name="Lathifah Alfat" userId="S::lathifah.alfat@upj.ac.id::0c7c96f5-0f33-48a3-8b83-9af80053ef60" providerId="AD" clId="Web-{79FBDB37-F1EB-3896-6F85-0D154048C4E2}" dt="2020-07-29T07:40:11.160" v="877"/>
          <ac:spMkLst>
            <pc:docMk/>
            <pc:sldMk cId="3183723808" sldId="269"/>
            <ac:spMk id="12" creationId="{2A2042E9-E104-4EB2-BC2A-7202C91C2ACD}"/>
          </ac:spMkLst>
        </pc:spChg>
        <pc:spChg chg="add del">
          <ac:chgData name="Lathifah Alfat" userId="S::lathifah.alfat@upj.ac.id::0c7c96f5-0f33-48a3-8b83-9af80053ef60" providerId="AD" clId="Web-{79FBDB37-F1EB-3896-6F85-0D154048C4E2}" dt="2020-07-29T07:40:11.160" v="877"/>
          <ac:spMkLst>
            <pc:docMk/>
            <pc:sldMk cId="3183723808" sldId="269"/>
            <ac:spMk id="14" creationId="{B359973E-2127-4A68-8122-FD45CCA53355}"/>
          </ac:spMkLst>
        </pc:spChg>
        <pc:spChg chg="add del">
          <ac:chgData name="Lathifah Alfat" userId="S::lathifah.alfat@upj.ac.id::0c7c96f5-0f33-48a3-8b83-9af80053ef60" providerId="AD" clId="Web-{79FBDB37-F1EB-3896-6F85-0D154048C4E2}" dt="2020-07-29T07:40:11.160" v="877"/>
          <ac:spMkLst>
            <pc:docMk/>
            <pc:sldMk cId="3183723808" sldId="269"/>
            <ac:spMk id="16" creationId="{0482D63C-D7E4-4249-B199-8CB5E90C7881}"/>
          </ac:spMkLst>
        </pc:spChg>
        <pc:spChg chg="add del">
          <ac:chgData name="Lathifah Alfat" userId="S::lathifah.alfat@upj.ac.id::0c7c96f5-0f33-48a3-8b83-9af80053ef60" providerId="AD" clId="Web-{79FBDB37-F1EB-3896-6F85-0D154048C4E2}" dt="2020-07-29T07:40:11.160" v="877"/>
          <ac:spMkLst>
            <pc:docMk/>
            <pc:sldMk cId="3183723808" sldId="269"/>
            <ac:spMk id="18" creationId="{B8C142B6-0BC2-42A0-A92A-AAB6C8BEEB89}"/>
          </ac:spMkLst>
        </pc:spChg>
        <pc:spChg chg="add del">
          <ac:chgData name="Lathifah Alfat" userId="S::lathifah.alfat@upj.ac.id::0c7c96f5-0f33-48a3-8b83-9af80053ef60" providerId="AD" clId="Web-{79FBDB37-F1EB-3896-6F85-0D154048C4E2}" dt="2020-07-29T07:40:11.160" v="877"/>
          <ac:spMkLst>
            <pc:docMk/>
            <pc:sldMk cId="3183723808" sldId="269"/>
            <ac:spMk id="20" creationId="{6C31A70B-E26C-4105-ABE9-B4E778AD47A2}"/>
          </ac:spMkLst>
        </pc:spChg>
        <pc:spChg chg="add del">
          <ac:chgData name="Lathifah Alfat" userId="S::lathifah.alfat@upj.ac.id::0c7c96f5-0f33-48a3-8b83-9af80053ef60" providerId="AD" clId="Web-{79FBDB37-F1EB-3896-6F85-0D154048C4E2}" dt="2020-07-29T07:40:11.160" v="877"/>
          <ac:spMkLst>
            <pc:docMk/>
            <pc:sldMk cId="3183723808" sldId="269"/>
            <ac:spMk id="22" creationId="{8F3CF990-ACB8-443A-BB74-D36EC8A00B02}"/>
          </ac:spMkLst>
        </pc:spChg>
        <pc:spChg chg="add del">
          <ac:chgData name="Lathifah Alfat" userId="S::lathifah.alfat@upj.ac.id::0c7c96f5-0f33-48a3-8b83-9af80053ef60" providerId="AD" clId="Web-{79FBDB37-F1EB-3896-6F85-0D154048C4E2}" dt="2020-07-29T07:40:11.160" v="877"/>
          <ac:spMkLst>
            <pc:docMk/>
            <pc:sldMk cId="3183723808" sldId="269"/>
            <ac:spMk id="26" creationId="{65F94F98-3A57-49AA-838E-91AAF600B6EE}"/>
          </ac:spMkLst>
        </pc:spChg>
        <pc:spChg chg="add del">
          <ac:chgData name="Lathifah Alfat" userId="S::lathifah.alfat@upj.ac.id::0c7c96f5-0f33-48a3-8b83-9af80053ef60" providerId="AD" clId="Web-{79FBDB37-F1EB-3896-6F85-0D154048C4E2}" dt="2020-07-29T07:40:11.160" v="877"/>
          <ac:spMkLst>
            <pc:docMk/>
            <pc:sldMk cId="3183723808" sldId="269"/>
            <ac:spMk id="30" creationId="{A0B5529D-5CAA-4BF2-B5C9-34705E7661F9}"/>
          </ac:spMkLst>
        </pc:spChg>
        <pc:spChg chg="add del">
          <ac:chgData name="Lathifah Alfat" userId="S::lathifah.alfat@upj.ac.id::0c7c96f5-0f33-48a3-8b83-9af80053ef60" providerId="AD" clId="Web-{79FBDB37-F1EB-3896-6F85-0D154048C4E2}" dt="2020-07-29T07:40:11.160" v="877"/>
          <ac:spMkLst>
            <pc:docMk/>
            <pc:sldMk cId="3183723808" sldId="269"/>
            <ac:spMk id="32" creationId="{FBD68200-BC03-4015-860B-CD5C30CD76B8}"/>
          </ac:spMkLst>
        </pc:spChg>
        <pc:spChg chg="add del">
          <ac:chgData name="Lathifah Alfat" userId="S::lathifah.alfat@upj.ac.id::0c7c96f5-0f33-48a3-8b83-9af80053ef60" providerId="AD" clId="Web-{79FBDB37-F1EB-3896-6F85-0D154048C4E2}" dt="2020-07-29T07:40:11.160" v="877"/>
          <ac:spMkLst>
            <pc:docMk/>
            <pc:sldMk cId="3183723808" sldId="269"/>
            <ac:spMk id="34" creationId="{332A6F87-AC28-4AA8-B8A6-AEBC67BD0D64}"/>
          </ac:spMkLst>
        </pc:spChg>
        <pc:spChg chg="add">
          <ac:chgData name="Lathifah Alfat" userId="S::lathifah.alfat@upj.ac.id::0c7c96f5-0f33-48a3-8b83-9af80053ef60" providerId="AD" clId="Web-{79FBDB37-F1EB-3896-6F85-0D154048C4E2}" dt="2020-07-29T07:40:11.160" v="877"/>
          <ac:spMkLst>
            <pc:docMk/>
            <pc:sldMk cId="3183723808" sldId="269"/>
            <ac:spMk id="43" creationId="{2A2042E9-E104-4EB2-BC2A-7202C91C2ACD}"/>
          </ac:spMkLst>
        </pc:spChg>
        <pc:spChg chg="add">
          <ac:chgData name="Lathifah Alfat" userId="S::lathifah.alfat@upj.ac.id::0c7c96f5-0f33-48a3-8b83-9af80053ef60" providerId="AD" clId="Web-{79FBDB37-F1EB-3896-6F85-0D154048C4E2}" dt="2020-07-29T07:40:11.160" v="877"/>
          <ac:spMkLst>
            <pc:docMk/>
            <pc:sldMk cId="3183723808" sldId="269"/>
            <ac:spMk id="45" creationId="{B359973E-2127-4A68-8122-FD45CCA53355}"/>
          </ac:spMkLst>
        </pc:spChg>
        <pc:spChg chg="add">
          <ac:chgData name="Lathifah Alfat" userId="S::lathifah.alfat@upj.ac.id::0c7c96f5-0f33-48a3-8b83-9af80053ef60" providerId="AD" clId="Web-{79FBDB37-F1EB-3896-6F85-0D154048C4E2}" dt="2020-07-29T07:40:11.160" v="877"/>
          <ac:spMkLst>
            <pc:docMk/>
            <pc:sldMk cId="3183723808" sldId="269"/>
            <ac:spMk id="47" creationId="{0482D63C-D7E4-4249-B199-8CB5E90C7881}"/>
          </ac:spMkLst>
        </pc:spChg>
        <pc:spChg chg="add">
          <ac:chgData name="Lathifah Alfat" userId="S::lathifah.alfat@upj.ac.id::0c7c96f5-0f33-48a3-8b83-9af80053ef60" providerId="AD" clId="Web-{79FBDB37-F1EB-3896-6F85-0D154048C4E2}" dt="2020-07-29T07:40:11.160" v="877"/>
          <ac:spMkLst>
            <pc:docMk/>
            <pc:sldMk cId="3183723808" sldId="269"/>
            <ac:spMk id="49" creationId="{B8C142B6-0BC2-42A0-A92A-AAB6C8BEEB89}"/>
          </ac:spMkLst>
        </pc:spChg>
        <pc:spChg chg="add">
          <ac:chgData name="Lathifah Alfat" userId="S::lathifah.alfat@upj.ac.id::0c7c96f5-0f33-48a3-8b83-9af80053ef60" providerId="AD" clId="Web-{79FBDB37-F1EB-3896-6F85-0D154048C4E2}" dt="2020-07-29T07:40:11.160" v="877"/>
          <ac:spMkLst>
            <pc:docMk/>
            <pc:sldMk cId="3183723808" sldId="269"/>
            <ac:spMk id="51" creationId="{6C31A70B-E26C-4105-ABE9-B4E778AD47A2}"/>
          </ac:spMkLst>
        </pc:spChg>
        <pc:spChg chg="add">
          <ac:chgData name="Lathifah Alfat" userId="S::lathifah.alfat@upj.ac.id::0c7c96f5-0f33-48a3-8b83-9af80053ef60" providerId="AD" clId="Web-{79FBDB37-F1EB-3896-6F85-0D154048C4E2}" dt="2020-07-29T07:40:11.160" v="877"/>
          <ac:spMkLst>
            <pc:docMk/>
            <pc:sldMk cId="3183723808" sldId="269"/>
            <ac:spMk id="53" creationId="{8F3CF990-ACB8-443A-BB74-D36EC8A00B02}"/>
          </ac:spMkLst>
        </pc:spChg>
        <pc:spChg chg="add">
          <ac:chgData name="Lathifah Alfat" userId="S::lathifah.alfat@upj.ac.id::0c7c96f5-0f33-48a3-8b83-9af80053ef60" providerId="AD" clId="Web-{79FBDB37-F1EB-3896-6F85-0D154048C4E2}" dt="2020-07-29T07:40:11.160" v="877"/>
          <ac:spMkLst>
            <pc:docMk/>
            <pc:sldMk cId="3183723808" sldId="269"/>
            <ac:spMk id="57" creationId="{65F94F98-3A57-49AA-838E-91AAF600B6EE}"/>
          </ac:spMkLst>
        </pc:spChg>
        <pc:spChg chg="add">
          <ac:chgData name="Lathifah Alfat" userId="S::lathifah.alfat@upj.ac.id::0c7c96f5-0f33-48a3-8b83-9af80053ef60" providerId="AD" clId="Web-{79FBDB37-F1EB-3896-6F85-0D154048C4E2}" dt="2020-07-29T07:40:11.160" v="877"/>
          <ac:spMkLst>
            <pc:docMk/>
            <pc:sldMk cId="3183723808" sldId="269"/>
            <ac:spMk id="61" creationId="{A0B5529D-5CAA-4BF2-B5C9-34705E7661F9}"/>
          </ac:spMkLst>
        </pc:spChg>
        <pc:spChg chg="add">
          <ac:chgData name="Lathifah Alfat" userId="S::lathifah.alfat@upj.ac.id::0c7c96f5-0f33-48a3-8b83-9af80053ef60" providerId="AD" clId="Web-{79FBDB37-F1EB-3896-6F85-0D154048C4E2}" dt="2020-07-29T07:40:11.160" v="877"/>
          <ac:spMkLst>
            <pc:docMk/>
            <pc:sldMk cId="3183723808" sldId="269"/>
            <ac:spMk id="63" creationId="{FBD68200-BC03-4015-860B-CD5C30CD76B8}"/>
          </ac:spMkLst>
        </pc:spChg>
        <pc:spChg chg="add">
          <ac:chgData name="Lathifah Alfat" userId="S::lathifah.alfat@upj.ac.id::0c7c96f5-0f33-48a3-8b83-9af80053ef60" providerId="AD" clId="Web-{79FBDB37-F1EB-3896-6F85-0D154048C4E2}" dt="2020-07-29T07:40:11.160" v="877"/>
          <ac:spMkLst>
            <pc:docMk/>
            <pc:sldMk cId="3183723808" sldId="269"/>
            <ac:spMk id="65" creationId="{332A6F87-AC28-4AA8-B8A6-AEBC67BD0D64}"/>
          </ac:spMkLst>
        </pc:spChg>
        <pc:picChg chg="add del">
          <ac:chgData name="Lathifah Alfat" userId="S::lathifah.alfat@upj.ac.id::0c7c96f5-0f33-48a3-8b83-9af80053ef60" providerId="AD" clId="Web-{79FBDB37-F1EB-3896-6F85-0D154048C4E2}" dt="2020-07-29T07:40:11.160" v="877"/>
          <ac:picMkLst>
            <pc:docMk/>
            <pc:sldMk cId="3183723808" sldId="269"/>
            <ac:picMk id="8" creationId="{71D44207-99B1-488E-B506-E104606435B8}"/>
          </ac:picMkLst>
        </pc:picChg>
        <pc:picChg chg="add del">
          <ac:chgData name="Lathifah Alfat" userId="S::lathifah.alfat@upj.ac.id::0c7c96f5-0f33-48a3-8b83-9af80053ef60" providerId="AD" clId="Web-{79FBDB37-F1EB-3896-6F85-0D154048C4E2}" dt="2020-07-29T07:40:11.160" v="877"/>
          <ac:picMkLst>
            <pc:docMk/>
            <pc:sldMk cId="3183723808" sldId="269"/>
            <ac:picMk id="10" creationId="{8E4A938E-9D51-410D-8201-788658806401}"/>
          </ac:picMkLst>
        </pc:picChg>
        <pc:picChg chg="add del">
          <ac:chgData name="Lathifah Alfat" userId="S::lathifah.alfat@upj.ac.id::0c7c96f5-0f33-48a3-8b83-9af80053ef60" providerId="AD" clId="Web-{79FBDB37-F1EB-3896-6F85-0D154048C4E2}" dt="2020-07-29T07:40:11.160" v="877"/>
          <ac:picMkLst>
            <pc:docMk/>
            <pc:sldMk cId="3183723808" sldId="269"/>
            <ac:picMk id="24" creationId="{00B98862-BEE1-44FB-A335-A1B9106B445E}"/>
          </ac:picMkLst>
        </pc:picChg>
        <pc:picChg chg="add del">
          <ac:chgData name="Lathifah Alfat" userId="S::lathifah.alfat@upj.ac.id::0c7c96f5-0f33-48a3-8b83-9af80053ef60" providerId="AD" clId="Web-{79FBDB37-F1EB-3896-6F85-0D154048C4E2}" dt="2020-07-29T07:40:11.160" v="877"/>
          <ac:picMkLst>
            <pc:docMk/>
            <pc:sldMk cId="3183723808" sldId="269"/>
            <ac:picMk id="28" creationId="{7185CF21-0594-48C0-9F3E-254D6BCE9D9B}"/>
          </ac:picMkLst>
        </pc:picChg>
        <pc:picChg chg="add">
          <ac:chgData name="Lathifah Alfat" userId="S::lathifah.alfat@upj.ac.id::0c7c96f5-0f33-48a3-8b83-9af80053ef60" providerId="AD" clId="Web-{79FBDB37-F1EB-3896-6F85-0D154048C4E2}" dt="2020-07-29T07:40:11.160" v="877"/>
          <ac:picMkLst>
            <pc:docMk/>
            <pc:sldMk cId="3183723808" sldId="269"/>
            <ac:picMk id="39" creationId="{71D44207-99B1-488E-B506-E104606435B8}"/>
          </ac:picMkLst>
        </pc:picChg>
        <pc:picChg chg="add">
          <ac:chgData name="Lathifah Alfat" userId="S::lathifah.alfat@upj.ac.id::0c7c96f5-0f33-48a3-8b83-9af80053ef60" providerId="AD" clId="Web-{79FBDB37-F1EB-3896-6F85-0D154048C4E2}" dt="2020-07-29T07:40:11.160" v="877"/>
          <ac:picMkLst>
            <pc:docMk/>
            <pc:sldMk cId="3183723808" sldId="269"/>
            <ac:picMk id="41" creationId="{8E4A938E-9D51-410D-8201-788658806401}"/>
          </ac:picMkLst>
        </pc:picChg>
        <pc:picChg chg="add">
          <ac:chgData name="Lathifah Alfat" userId="S::lathifah.alfat@upj.ac.id::0c7c96f5-0f33-48a3-8b83-9af80053ef60" providerId="AD" clId="Web-{79FBDB37-F1EB-3896-6F85-0D154048C4E2}" dt="2020-07-29T07:40:11.160" v="877"/>
          <ac:picMkLst>
            <pc:docMk/>
            <pc:sldMk cId="3183723808" sldId="269"/>
            <ac:picMk id="55" creationId="{00B98862-BEE1-44FB-A335-A1B9106B445E}"/>
          </ac:picMkLst>
        </pc:picChg>
        <pc:picChg chg="add">
          <ac:chgData name="Lathifah Alfat" userId="S::lathifah.alfat@upj.ac.id::0c7c96f5-0f33-48a3-8b83-9af80053ef60" providerId="AD" clId="Web-{79FBDB37-F1EB-3896-6F85-0D154048C4E2}" dt="2020-07-29T07:40:11.160" v="877"/>
          <ac:picMkLst>
            <pc:docMk/>
            <pc:sldMk cId="3183723808" sldId="269"/>
            <ac:picMk id="59" creationId="{7185CF21-0594-48C0-9F3E-254D6BCE9D9B}"/>
          </ac:picMkLst>
        </pc:picChg>
      </pc:sldChg>
      <pc:sldChg chg="modSp new">
        <pc:chgData name="Lathifah Alfat" userId="S::lathifah.alfat@upj.ac.id::0c7c96f5-0f33-48a3-8b83-9af80053ef60" providerId="AD" clId="Web-{79FBDB37-F1EB-3896-6F85-0D154048C4E2}" dt="2020-07-29T07:39:35.081" v="874" actId="20577"/>
        <pc:sldMkLst>
          <pc:docMk/>
          <pc:sldMk cId="3799695190" sldId="270"/>
        </pc:sldMkLst>
        <pc:spChg chg="mod">
          <ac:chgData name="Lathifah Alfat" userId="S::lathifah.alfat@upj.ac.id::0c7c96f5-0f33-48a3-8b83-9af80053ef60" providerId="AD" clId="Web-{79FBDB37-F1EB-3896-6F85-0D154048C4E2}" dt="2020-07-29T07:38:04.157" v="859" actId="20577"/>
          <ac:spMkLst>
            <pc:docMk/>
            <pc:sldMk cId="3799695190" sldId="270"/>
            <ac:spMk id="2" creationId="{AD01A598-AC0B-4454-A72E-45952F461CBF}"/>
          </ac:spMkLst>
        </pc:spChg>
        <pc:spChg chg="mod">
          <ac:chgData name="Lathifah Alfat" userId="S::lathifah.alfat@upj.ac.id::0c7c96f5-0f33-48a3-8b83-9af80053ef60" providerId="AD" clId="Web-{79FBDB37-F1EB-3896-6F85-0D154048C4E2}" dt="2020-07-29T07:39:35.081" v="874" actId="20577"/>
          <ac:spMkLst>
            <pc:docMk/>
            <pc:sldMk cId="3799695190" sldId="270"/>
            <ac:spMk id="3" creationId="{130635DE-605D-45E1-9F67-004BFB926B12}"/>
          </ac:spMkLst>
        </pc:spChg>
      </pc:sldChg>
      <pc:sldChg chg="addSp delSp modSp new mod setBg">
        <pc:chgData name="Lathifah Alfat" userId="S::lathifah.alfat@upj.ac.id::0c7c96f5-0f33-48a3-8b83-9af80053ef60" providerId="AD" clId="Web-{79FBDB37-F1EB-3896-6F85-0D154048C4E2}" dt="2020-07-29T07:56:13.241" v="1063" actId="20577"/>
        <pc:sldMkLst>
          <pc:docMk/>
          <pc:sldMk cId="5909800" sldId="271"/>
        </pc:sldMkLst>
        <pc:spChg chg="mod">
          <ac:chgData name="Lathifah Alfat" userId="S::lathifah.alfat@upj.ac.id::0c7c96f5-0f33-48a3-8b83-9af80053ef60" providerId="AD" clId="Web-{79FBDB37-F1EB-3896-6F85-0D154048C4E2}" dt="2020-07-29T07:56:13.241" v="1063" actId="20577"/>
          <ac:spMkLst>
            <pc:docMk/>
            <pc:sldMk cId="5909800" sldId="271"/>
            <ac:spMk id="2" creationId="{F74CAB91-6C80-4DF1-9914-16D770DA896F}"/>
          </ac:spMkLst>
        </pc:spChg>
        <pc:spChg chg="del">
          <ac:chgData name="Lathifah Alfat" userId="S::lathifah.alfat@upj.ac.id::0c7c96f5-0f33-48a3-8b83-9af80053ef60" providerId="AD" clId="Web-{79FBDB37-F1EB-3896-6F85-0D154048C4E2}" dt="2020-07-29T07:52:26.955" v="879"/>
          <ac:spMkLst>
            <pc:docMk/>
            <pc:sldMk cId="5909800" sldId="271"/>
            <ac:spMk id="3" creationId="{E9CF4B85-1273-4F08-88D9-A4B51E1203FB}"/>
          </ac:spMkLst>
        </pc:spChg>
        <pc:spChg chg="add del">
          <ac:chgData name="Lathifah Alfat" userId="S::lathifah.alfat@upj.ac.id::0c7c96f5-0f33-48a3-8b83-9af80053ef60" providerId="AD" clId="Web-{79FBDB37-F1EB-3896-6F85-0D154048C4E2}" dt="2020-07-29T07:55:54.756" v="1061"/>
          <ac:spMkLst>
            <pc:docMk/>
            <pc:sldMk cId="5909800" sldId="271"/>
            <ac:spMk id="8" creationId="{42C5CEDA-705B-4D79-B723-34599B3E144A}"/>
          </ac:spMkLst>
        </pc:spChg>
        <pc:spChg chg="add del">
          <ac:chgData name="Lathifah Alfat" userId="S::lathifah.alfat@upj.ac.id::0c7c96f5-0f33-48a3-8b83-9af80053ef60" providerId="AD" clId="Web-{79FBDB37-F1EB-3896-6F85-0D154048C4E2}" dt="2020-07-29T07:55:54.756" v="1061"/>
          <ac:spMkLst>
            <pc:docMk/>
            <pc:sldMk cId="5909800" sldId="271"/>
            <ac:spMk id="11" creationId="{56F1FB06-F0E6-428A-91F1-9D35F2260917}"/>
          </ac:spMkLst>
        </pc:spChg>
        <pc:spChg chg="add del">
          <ac:chgData name="Lathifah Alfat" userId="S::lathifah.alfat@upj.ac.id::0c7c96f5-0f33-48a3-8b83-9af80053ef60" providerId="AD" clId="Web-{79FBDB37-F1EB-3896-6F85-0D154048C4E2}" dt="2020-07-29T07:55:54.756" v="1061"/>
          <ac:spMkLst>
            <pc:docMk/>
            <pc:sldMk cId="5909800" sldId="271"/>
            <ac:spMk id="17" creationId="{77715E93-3D77-48E1-BD5B-41F458573C90}"/>
          </ac:spMkLst>
        </pc:spChg>
        <pc:spChg chg="add del">
          <ac:chgData name="Lathifah Alfat" userId="S::lathifah.alfat@upj.ac.id::0c7c96f5-0f33-48a3-8b83-9af80053ef60" providerId="AD" clId="Web-{79FBDB37-F1EB-3896-6F85-0D154048C4E2}" dt="2020-07-29T07:55:54.756" v="1061"/>
          <ac:spMkLst>
            <pc:docMk/>
            <pc:sldMk cId="5909800" sldId="271"/>
            <ac:spMk id="19" creationId="{4BF3C7A5-2E37-47B2-8EFB-9C8C0BB733F8}"/>
          </ac:spMkLst>
        </pc:spChg>
        <pc:spChg chg="add del">
          <ac:chgData name="Lathifah Alfat" userId="S::lathifah.alfat@upj.ac.id::0c7c96f5-0f33-48a3-8b83-9af80053ef60" providerId="AD" clId="Web-{79FBDB37-F1EB-3896-6F85-0D154048C4E2}" dt="2020-07-29T07:55:54.756" v="1061"/>
          <ac:spMkLst>
            <pc:docMk/>
            <pc:sldMk cId="5909800" sldId="271"/>
            <ac:spMk id="21" creationId="{7D0CD9FA-8F00-49A2-A360-7954B655561B}"/>
          </ac:spMkLst>
        </pc:spChg>
        <pc:spChg chg="add del">
          <ac:chgData name="Lathifah Alfat" userId="S::lathifah.alfat@upj.ac.id::0c7c96f5-0f33-48a3-8b83-9af80053ef60" providerId="AD" clId="Web-{79FBDB37-F1EB-3896-6F85-0D154048C4E2}" dt="2020-07-29T07:55:54.756" v="1061"/>
          <ac:spMkLst>
            <pc:docMk/>
            <pc:sldMk cId="5909800" sldId="271"/>
            <ac:spMk id="23" creationId="{B854F6E2-46D5-4157-85E0-BC5E00221D70}"/>
          </ac:spMkLst>
        </pc:spChg>
        <pc:spChg chg="add">
          <ac:chgData name="Lathifah Alfat" userId="S::lathifah.alfat@upj.ac.id::0c7c96f5-0f33-48a3-8b83-9af80053ef60" providerId="AD" clId="Web-{79FBDB37-F1EB-3896-6F85-0D154048C4E2}" dt="2020-07-29T07:55:54.756" v="1061"/>
          <ac:spMkLst>
            <pc:docMk/>
            <pc:sldMk cId="5909800" sldId="271"/>
            <ac:spMk id="32" creationId="{70C80B70-9A5C-46A1-BA7D-690BADB59F3D}"/>
          </ac:spMkLst>
        </pc:spChg>
        <pc:spChg chg="add">
          <ac:chgData name="Lathifah Alfat" userId="S::lathifah.alfat@upj.ac.id::0c7c96f5-0f33-48a3-8b83-9af80053ef60" providerId="AD" clId="Web-{79FBDB37-F1EB-3896-6F85-0D154048C4E2}" dt="2020-07-29T07:55:54.756" v="1061"/>
          <ac:spMkLst>
            <pc:docMk/>
            <pc:sldMk cId="5909800" sldId="271"/>
            <ac:spMk id="34" creationId="{82602C6A-CE3E-40EA-BA03-E7FA0CA89AFE}"/>
          </ac:spMkLst>
        </pc:spChg>
        <pc:spChg chg="add">
          <ac:chgData name="Lathifah Alfat" userId="S::lathifah.alfat@upj.ac.id::0c7c96f5-0f33-48a3-8b83-9af80053ef60" providerId="AD" clId="Web-{79FBDB37-F1EB-3896-6F85-0D154048C4E2}" dt="2020-07-29T07:55:54.756" v="1061"/>
          <ac:spMkLst>
            <pc:docMk/>
            <pc:sldMk cId="5909800" sldId="271"/>
            <ac:spMk id="36" creationId="{2D7B6A82-8EFE-45A2-BAA4-0A623AC301B7}"/>
          </ac:spMkLst>
        </pc:spChg>
        <pc:spChg chg="add">
          <ac:chgData name="Lathifah Alfat" userId="S::lathifah.alfat@upj.ac.id::0c7c96f5-0f33-48a3-8b83-9af80053ef60" providerId="AD" clId="Web-{79FBDB37-F1EB-3896-6F85-0D154048C4E2}" dt="2020-07-29T07:55:54.756" v="1061"/>
          <ac:spMkLst>
            <pc:docMk/>
            <pc:sldMk cId="5909800" sldId="271"/>
            <ac:spMk id="38" creationId="{A2A5DC14-305D-43A2-85F8-E815E4178F38}"/>
          </ac:spMkLst>
        </pc:spChg>
        <pc:spChg chg="add">
          <ac:chgData name="Lathifah Alfat" userId="S::lathifah.alfat@upj.ac.id::0c7c96f5-0f33-48a3-8b83-9af80053ef60" providerId="AD" clId="Web-{79FBDB37-F1EB-3896-6F85-0D154048C4E2}" dt="2020-07-29T07:55:54.756" v="1061"/>
          <ac:spMkLst>
            <pc:docMk/>
            <pc:sldMk cId="5909800" sldId="271"/>
            <ac:spMk id="40" creationId="{BE52F9F2-F269-40F0-A3F4-18E2A7990CB8}"/>
          </ac:spMkLst>
        </pc:spChg>
        <pc:spChg chg="add">
          <ac:chgData name="Lathifah Alfat" userId="S::lathifah.alfat@upj.ac.id::0c7c96f5-0f33-48a3-8b83-9af80053ef60" providerId="AD" clId="Web-{79FBDB37-F1EB-3896-6F85-0D154048C4E2}" dt="2020-07-29T07:55:54.756" v="1061"/>
          <ac:spMkLst>
            <pc:docMk/>
            <pc:sldMk cId="5909800" sldId="271"/>
            <ac:spMk id="42" creationId="{8AAC8ED2-419C-4368-BB65-63AE6C4838E9}"/>
          </ac:spMkLst>
        </pc:spChg>
        <pc:spChg chg="add">
          <ac:chgData name="Lathifah Alfat" userId="S::lathifah.alfat@upj.ac.id::0c7c96f5-0f33-48a3-8b83-9af80053ef60" providerId="AD" clId="Web-{79FBDB37-F1EB-3896-6F85-0D154048C4E2}" dt="2020-07-29T07:55:54.756" v="1061"/>
          <ac:spMkLst>
            <pc:docMk/>
            <pc:sldMk cId="5909800" sldId="271"/>
            <ac:spMk id="48" creationId="{3E88271C-3F36-4056-AF1B-0674E46B36D8}"/>
          </ac:spMkLst>
        </pc:spChg>
        <pc:spChg chg="add">
          <ac:chgData name="Lathifah Alfat" userId="S::lathifah.alfat@upj.ac.id::0c7c96f5-0f33-48a3-8b83-9af80053ef60" providerId="AD" clId="Web-{79FBDB37-F1EB-3896-6F85-0D154048C4E2}" dt="2020-07-29T07:55:54.756" v="1061"/>
          <ac:spMkLst>
            <pc:docMk/>
            <pc:sldMk cId="5909800" sldId="271"/>
            <ac:spMk id="50" creationId="{1EFAC889-DCD2-4012-8A72-00CB592057C2}"/>
          </ac:spMkLst>
        </pc:spChg>
        <pc:spChg chg="add">
          <ac:chgData name="Lathifah Alfat" userId="S::lathifah.alfat@upj.ac.id::0c7c96f5-0f33-48a3-8b83-9af80053ef60" providerId="AD" clId="Web-{79FBDB37-F1EB-3896-6F85-0D154048C4E2}" dt="2020-07-29T07:55:54.756" v="1061"/>
          <ac:spMkLst>
            <pc:docMk/>
            <pc:sldMk cId="5909800" sldId="271"/>
            <ac:spMk id="52" creationId="{3CD245BE-0F6C-420A-A970-888EDD52E75D}"/>
          </ac:spMkLst>
        </pc:spChg>
        <pc:spChg chg="add">
          <ac:chgData name="Lathifah Alfat" userId="S::lathifah.alfat@upj.ac.id::0c7c96f5-0f33-48a3-8b83-9af80053ef60" providerId="AD" clId="Web-{79FBDB37-F1EB-3896-6F85-0D154048C4E2}" dt="2020-07-29T07:55:54.756" v="1061"/>
          <ac:spMkLst>
            <pc:docMk/>
            <pc:sldMk cId="5909800" sldId="271"/>
            <ac:spMk id="54" creationId="{98F99A08-A8D9-4015-81BD-C11DE586CC8B}"/>
          </ac:spMkLst>
        </pc:spChg>
        <pc:picChg chg="add mod ord">
          <ac:chgData name="Lathifah Alfat" userId="S::lathifah.alfat@upj.ac.id::0c7c96f5-0f33-48a3-8b83-9af80053ef60" providerId="AD" clId="Web-{79FBDB37-F1EB-3896-6F85-0D154048C4E2}" dt="2020-07-29T07:55:54.756" v="1061"/>
          <ac:picMkLst>
            <pc:docMk/>
            <pc:sldMk cId="5909800" sldId="271"/>
            <ac:picMk id="4" creationId="{3C7FD5FF-D128-405F-917F-B8D26DE945B5}"/>
          </ac:picMkLst>
        </pc:picChg>
        <pc:picChg chg="add del">
          <ac:chgData name="Lathifah Alfat" userId="S::lathifah.alfat@upj.ac.id::0c7c96f5-0f33-48a3-8b83-9af80053ef60" providerId="AD" clId="Web-{79FBDB37-F1EB-3896-6F85-0D154048C4E2}" dt="2020-07-29T07:55:54.756" v="1061"/>
          <ac:picMkLst>
            <pc:docMk/>
            <pc:sldMk cId="5909800" sldId="271"/>
            <ac:picMk id="13" creationId="{49F38281-421B-43AB-9C21-DA043769CCF1}"/>
          </ac:picMkLst>
        </pc:picChg>
        <pc:picChg chg="add del">
          <ac:chgData name="Lathifah Alfat" userId="S::lathifah.alfat@upj.ac.id::0c7c96f5-0f33-48a3-8b83-9af80053ef60" providerId="AD" clId="Web-{79FBDB37-F1EB-3896-6F85-0D154048C4E2}" dt="2020-07-29T07:55:54.756" v="1061"/>
          <ac:picMkLst>
            <pc:docMk/>
            <pc:sldMk cId="5909800" sldId="271"/>
            <ac:picMk id="15" creationId="{0803AE92-FCC4-4BD1-8558-A715E5C2BA76}"/>
          </ac:picMkLst>
        </pc:picChg>
        <pc:picChg chg="add">
          <ac:chgData name="Lathifah Alfat" userId="S::lathifah.alfat@upj.ac.id::0c7c96f5-0f33-48a3-8b83-9af80053ef60" providerId="AD" clId="Web-{79FBDB37-F1EB-3896-6F85-0D154048C4E2}" dt="2020-07-29T07:55:54.756" v="1061"/>
          <ac:picMkLst>
            <pc:docMk/>
            <pc:sldMk cId="5909800" sldId="271"/>
            <ac:picMk id="28" creationId="{DC95F854-2C62-40D6-B658-D11D34876F16}"/>
          </ac:picMkLst>
        </pc:picChg>
        <pc:picChg chg="add">
          <ac:chgData name="Lathifah Alfat" userId="S::lathifah.alfat@upj.ac.id::0c7c96f5-0f33-48a3-8b83-9af80053ef60" providerId="AD" clId="Web-{79FBDB37-F1EB-3896-6F85-0D154048C4E2}" dt="2020-07-29T07:55:54.756" v="1061"/>
          <ac:picMkLst>
            <pc:docMk/>
            <pc:sldMk cId="5909800" sldId="271"/>
            <ac:picMk id="30" creationId="{90161D53-4A9C-4725-9E3C-064E8B3A0C93}"/>
          </ac:picMkLst>
        </pc:picChg>
        <pc:picChg chg="add">
          <ac:chgData name="Lathifah Alfat" userId="S::lathifah.alfat@upj.ac.id::0c7c96f5-0f33-48a3-8b83-9af80053ef60" providerId="AD" clId="Web-{79FBDB37-F1EB-3896-6F85-0D154048C4E2}" dt="2020-07-29T07:55:54.756" v="1061"/>
          <ac:picMkLst>
            <pc:docMk/>
            <pc:sldMk cId="5909800" sldId="271"/>
            <ac:picMk id="44" creationId="{1567D373-1AD0-4044-AFE0-F400C035B06B}"/>
          </ac:picMkLst>
        </pc:picChg>
        <pc:picChg chg="add">
          <ac:chgData name="Lathifah Alfat" userId="S::lathifah.alfat@upj.ac.id::0c7c96f5-0f33-48a3-8b83-9af80053ef60" providerId="AD" clId="Web-{79FBDB37-F1EB-3896-6F85-0D154048C4E2}" dt="2020-07-29T07:55:54.756" v="1061"/>
          <ac:picMkLst>
            <pc:docMk/>
            <pc:sldMk cId="5909800" sldId="271"/>
            <ac:picMk id="46" creationId="{3E2AD058-E62B-4544-A38A-746F229F21ED}"/>
          </ac:picMkLst>
        </pc:picChg>
      </pc:sldChg>
    </pc:docChg>
  </pc:docChgLst>
  <pc:docChgLst>
    <pc:chgData name="Lathifah Alfat" userId="S::lathifah.alfat@upj.ac.id::0c7c96f5-0f33-48a3-8b83-9af80053ef60" providerId="AD" clId="Web-{C5F6E777-9F10-B2CE-2595-E365B6E4D62F}"/>
    <pc:docChg chg="delSld modSld">
      <pc:chgData name="Lathifah Alfat" userId="S::lathifah.alfat@upj.ac.id::0c7c96f5-0f33-48a3-8b83-9af80053ef60" providerId="AD" clId="Web-{C5F6E777-9F10-B2CE-2595-E365B6E4D62F}" dt="2020-08-10T02:18:05.387" v="101" actId="1076"/>
      <pc:docMkLst>
        <pc:docMk/>
      </pc:docMkLst>
      <pc:sldChg chg="modSp">
        <pc:chgData name="Lathifah Alfat" userId="S::lathifah.alfat@upj.ac.id::0c7c96f5-0f33-48a3-8b83-9af80053ef60" providerId="AD" clId="Web-{C5F6E777-9F10-B2CE-2595-E365B6E4D62F}" dt="2020-08-10T02:18:05.387" v="101" actId="1076"/>
        <pc:sldMkLst>
          <pc:docMk/>
          <pc:sldMk cId="553726541" sldId="256"/>
        </pc:sldMkLst>
        <pc:picChg chg="mod">
          <ac:chgData name="Lathifah Alfat" userId="S::lathifah.alfat@upj.ac.id::0c7c96f5-0f33-48a3-8b83-9af80053ef60" providerId="AD" clId="Web-{C5F6E777-9F10-B2CE-2595-E365B6E4D62F}" dt="2020-08-10T02:18:05.387" v="101" actId="1076"/>
          <ac:picMkLst>
            <pc:docMk/>
            <pc:sldMk cId="553726541" sldId="256"/>
            <ac:picMk id="4" creationId="{5C43996F-DDDB-4873-80CB-A0D18D330A20}"/>
          </ac:picMkLst>
        </pc:picChg>
      </pc:sldChg>
      <pc:sldChg chg="modSp">
        <pc:chgData name="Lathifah Alfat" userId="S::lathifah.alfat@upj.ac.id::0c7c96f5-0f33-48a3-8b83-9af80053ef60" providerId="AD" clId="Web-{C5F6E777-9F10-B2CE-2595-E365B6E4D62F}" dt="2020-08-10T02:17:37.026" v="97" actId="20577"/>
        <pc:sldMkLst>
          <pc:docMk/>
          <pc:sldMk cId="3581481924" sldId="263"/>
        </pc:sldMkLst>
        <pc:spChg chg="mod">
          <ac:chgData name="Lathifah Alfat" userId="S::lathifah.alfat@upj.ac.id::0c7c96f5-0f33-48a3-8b83-9af80053ef60" providerId="AD" clId="Web-{C5F6E777-9F10-B2CE-2595-E365B6E4D62F}" dt="2020-08-10T02:17:37.026" v="97" actId="20577"/>
          <ac:spMkLst>
            <pc:docMk/>
            <pc:sldMk cId="3581481924" sldId="263"/>
            <ac:spMk id="3" creationId="{663BA3D6-B2E5-46E3-900D-F6A1E2DB101C}"/>
          </ac:spMkLst>
        </pc:spChg>
      </pc:sldChg>
      <pc:sldChg chg="modSp">
        <pc:chgData name="Lathifah Alfat" userId="S::lathifah.alfat@upj.ac.id::0c7c96f5-0f33-48a3-8b83-9af80053ef60" providerId="AD" clId="Web-{C5F6E777-9F10-B2CE-2595-E365B6E4D62F}" dt="2020-08-10T02:17:26.416" v="91" actId="20577"/>
        <pc:sldMkLst>
          <pc:docMk/>
          <pc:sldMk cId="804564233" sldId="264"/>
        </pc:sldMkLst>
        <pc:spChg chg="mod">
          <ac:chgData name="Lathifah Alfat" userId="S::lathifah.alfat@upj.ac.id::0c7c96f5-0f33-48a3-8b83-9af80053ef60" providerId="AD" clId="Web-{C5F6E777-9F10-B2CE-2595-E365B6E4D62F}" dt="2020-08-10T02:17:26.416" v="91" actId="20577"/>
          <ac:spMkLst>
            <pc:docMk/>
            <pc:sldMk cId="804564233" sldId="264"/>
            <ac:spMk id="3" creationId="{D2237F51-811C-42AD-8789-A9A5631AB213}"/>
          </ac:spMkLst>
        </pc:spChg>
      </pc:sldChg>
      <pc:sldChg chg="modSp">
        <pc:chgData name="Lathifah Alfat" userId="S::lathifah.alfat@upj.ac.id::0c7c96f5-0f33-48a3-8b83-9af80053ef60" providerId="AD" clId="Web-{C5F6E777-9F10-B2CE-2595-E365B6E4D62F}" dt="2020-08-10T02:16:57.321" v="62" actId="20577"/>
        <pc:sldMkLst>
          <pc:docMk/>
          <pc:sldMk cId="1702620180" sldId="266"/>
        </pc:sldMkLst>
        <pc:spChg chg="mod">
          <ac:chgData name="Lathifah Alfat" userId="S::lathifah.alfat@upj.ac.id::0c7c96f5-0f33-48a3-8b83-9af80053ef60" providerId="AD" clId="Web-{C5F6E777-9F10-B2CE-2595-E365B6E4D62F}" dt="2020-08-10T02:16:57.321" v="62" actId="20577"/>
          <ac:spMkLst>
            <pc:docMk/>
            <pc:sldMk cId="1702620180" sldId="266"/>
            <ac:spMk id="3" creationId="{EE3C1F5A-69CB-41F6-8C6F-F3E507E21CA1}"/>
          </ac:spMkLst>
        </pc:spChg>
      </pc:sldChg>
      <pc:sldChg chg="del">
        <pc:chgData name="Lathifah Alfat" userId="S::lathifah.alfat@upj.ac.id::0c7c96f5-0f33-48a3-8b83-9af80053ef60" providerId="AD" clId="Web-{C5F6E777-9F10-B2CE-2595-E365B6E4D62F}" dt="2020-08-10T02:14:56.861" v="0"/>
        <pc:sldMkLst>
          <pc:docMk/>
          <pc:sldMk cId="3183723808" sldId="269"/>
        </pc:sldMkLst>
      </pc:sldChg>
      <pc:sldChg chg="modSp">
        <pc:chgData name="Lathifah Alfat" userId="S::lathifah.alfat@upj.ac.id::0c7c96f5-0f33-48a3-8b83-9af80053ef60" providerId="AD" clId="Web-{C5F6E777-9F10-B2CE-2595-E365B6E4D62F}" dt="2020-08-10T02:16:08.287" v="57" actId="20577"/>
        <pc:sldMkLst>
          <pc:docMk/>
          <pc:sldMk cId="3799695190" sldId="270"/>
        </pc:sldMkLst>
        <pc:spChg chg="mod">
          <ac:chgData name="Lathifah Alfat" userId="S::lathifah.alfat@upj.ac.id::0c7c96f5-0f33-48a3-8b83-9af80053ef60" providerId="AD" clId="Web-{C5F6E777-9F10-B2CE-2595-E365B6E4D62F}" dt="2020-08-10T02:16:08.287" v="57" actId="20577"/>
          <ac:spMkLst>
            <pc:docMk/>
            <pc:sldMk cId="3799695190" sldId="270"/>
            <ac:spMk id="3" creationId="{130635DE-605D-45E1-9F67-004BFB926B12}"/>
          </ac:spMkLst>
        </pc:spChg>
      </pc:sldChg>
    </pc:docChg>
  </pc:docChgLst>
  <pc:docChgLst>
    <pc:chgData name="Lathifah Alfat" userId="S::lathifah.alfat@upj.ac.id::0c7c96f5-0f33-48a3-8b83-9af80053ef60" providerId="AD" clId="Web-{D25AEE4A-CC87-1096-E9BB-D850E15F2FE9}"/>
    <pc:docChg chg="addSld modSld">
      <pc:chgData name="Lathifah Alfat" userId="S::lathifah.alfat@upj.ac.id::0c7c96f5-0f33-48a3-8b83-9af80053ef60" providerId="AD" clId="Web-{D25AEE4A-CC87-1096-E9BB-D850E15F2FE9}" dt="2020-07-29T06:17:47.462" v="787"/>
      <pc:docMkLst>
        <pc:docMk/>
      </pc:docMkLst>
      <pc:sldChg chg="modSp">
        <pc:chgData name="Lathifah Alfat" userId="S::lathifah.alfat@upj.ac.id::0c7c96f5-0f33-48a3-8b83-9af80053ef60" providerId="AD" clId="Web-{D25AEE4A-CC87-1096-E9BB-D850E15F2FE9}" dt="2020-07-29T06:16:41.836" v="783" actId="20577"/>
        <pc:sldMkLst>
          <pc:docMk/>
          <pc:sldMk cId="1662381421" sldId="261"/>
        </pc:sldMkLst>
        <pc:spChg chg="mod">
          <ac:chgData name="Lathifah Alfat" userId="S::lathifah.alfat@upj.ac.id::0c7c96f5-0f33-48a3-8b83-9af80053ef60" providerId="AD" clId="Web-{D25AEE4A-CC87-1096-E9BB-D850E15F2FE9}" dt="2020-07-29T06:16:41.836" v="783" actId="20577"/>
          <ac:spMkLst>
            <pc:docMk/>
            <pc:sldMk cId="1662381421" sldId="261"/>
            <ac:spMk id="3" creationId="{4BE0F4A6-C2C0-4072-99DE-211522932E7C}"/>
          </ac:spMkLst>
        </pc:spChg>
      </pc:sldChg>
      <pc:sldChg chg="modSp new">
        <pc:chgData name="Lathifah Alfat" userId="S::lathifah.alfat@upj.ac.id::0c7c96f5-0f33-48a3-8b83-9af80053ef60" providerId="AD" clId="Web-{D25AEE4A-CC87-1096-E9BB-D850E15F2FE9}" dt="2020-07-29T06:14:17.723" v="757" actId="20577"/>
        <pc:sldMkLst>
          <pc:docMk/>
          <pc:sldMk cId="1702620180" sldId="266"/>
        </pc:sldMkLst>
        <pc:spChg chg="mod">
          <ac:chgData name="Lathifah Alfat" userId="S::lathifah.alfat@upj.ac.id::0c7c96f5-0f33-48a3-8b83-9af80053ef60" providerId="AD" clId="Web-{D25AEE4A-CC87-1096-E9BB-D850E15F2FE9}" dt="2020-07-29T04:34:42.612" v="3" actId="20577"/>
          <ac:spMkLst>
            <pc:docMk/>
            <pc:sldMk cId="1702620180" sldId="266"/>
            <ac:spMk id="2" creationId="{840D058D-B56C-44CB-B690-6CF2C0664C24}"/>
          </ac:spMkLst>
        </pc:spChg>
        <pc:spChg chg="mod">
          <ac:chgData name="Lathifah Alfat" userId="S::lathifah.alfat@upj.ac.id::0c7c96f5-0f33-48a3-8b83-9af80053ef60" providerId="AD" clId="Web-{D25AEE4A-CC87-1096-E9BB-D850E15F2FE9}" dt="2020-07-29T06:14:17.723" v="757" actId="20577"/>
          <ac:spMkLst>
            <pc:docMk/>
            <pc:sldMk cId="1702620180" sldId="266"/>
            <ac:spMk id="3" creationId="{EE3C1F5A-69CB-41F6-8C6F-F3E507E21CA1}"/>
          </ac:spMkLst>
        </pc:spChg>
      </pc:sldChg>
      <pc:sldChg chg="addSp delSp modSp new">
        <pc:chgData name="Lathifah Alfat" userId="S::lathifah.alfat@upj.ac.id::0c7c96f5-0f33-48a3-8b83-9af80053ef60" providerId="AD" clId="Web-{D25AEE4A-CC87-1096-E9BB-D850E15F2FE9}" dt="2020-07-29T06:17:47.462" v="787"/>
        <pc:sldMkLst>
          <pc:docMk/>
          <pc:sldMk cId="2711941876" sldId="267"/>
        </pc:sldMkLst>
        <pc:spChg chg="del">
          <ac:chgData name="Lathifah Alfat" userId="S::lathifah.alfat@upj.ac.id::0c7c96f5-0f33-48a3-8b83-9af80053ef60" providerId="AD" clId="Web-{D25AEE4A-CC87-1096-E9BB-D850E15F2FE9}" dt="2020-07-29T06:17:47.462" v="787"/>
          <ac:spMkLst>
            <pc:docMk/>
            <pc:sldMk cId="2711941876" sldId="267"/>
            <ac:spMk id="3" creationId="{E90F8FFE-730B-4DBC-8DE5-D266A7223D95}"/>
          </ac:spMkLst>
        </pc:spChg>
        <pc:picChg chg="add mod ord">
          <ac:chgData name="Lathifah Alfat" userId="S::lathifah.alfat@upj.ac.id::0c7c96f5-0f33-48a3-8b83-9af80053ef60" providerId="AD" clId="Web-{D25AEE4A-CC87-1096-E9BB-D850E15F2FE9}" dt="2020-07-29T06:17:47.462" v="787"/>
          <ac:picMkLst>
            <pc:docMk/>
            <pc:sldMk cId="2711941876" sldId="267"/>
            <ac:picMk id="4" creationId="{D5111DA9-A8CF-464E-A3D5-9B8D000004B5}"/>
          </ac:picMkLst>
        </pc:picChg>
      </pc:sldChg>
    </pc:docChg>
  </pc:docChgLst>
  <pc:docChgLst>
    <pc:chgData name="Lathifah Alfat" userId="S::lathifah.alfat@upj.ac.id::0c7c96f5-0f33-48a3-8b83-9af80053ef60" providerId="AD" clId="Web-{E929E392-ACF6-264C-0F1F-A918B6150F85}"/>
    <pc:docChg chg="modSld">
      <pc:chgData name="Lathifah Alfat" userId="S::lathifah.alfat@upj.ac.id::0c7c96f5-0f33-48a3-8b83-9af80053ef60" providerId="AD" clId="Web-{E929E392-ACF6-264C-0F1F-A918B6150F85}" dt="2020-08-12T01:36:29.826" v="0"/>
      <pc:docMkLst>
        <pc:docMk/>
      </pc:docMkLst>
      <pc:sldChg chg="delSp">
        <pc:chgData name="Lathifah Alfat" userId="S::lathifah.alfat@upj.ac.id::0c7c96f5-0f33-48a3-8b83-9af80053ef60" providerId="AD" clId="Web-{E929E392-ACF6-264C-0F1F-A918B6150F85}" dt="2020-08-12T01:36:29.826" v="0"/>
        <pc:sldMkLst>
          <pc:docMk/>
          <pc:sldMk cId="553726541" sldId="256"/>
        </pc:sldMkLst>
        <pc:picChg chg="del">
          <ac:chgData name="Lathifah Alfat" userId="S::lathifah.alfat@upj.ac.id::0c7c96f5-0f33-48a3-8b83-9af80053ef60" providerId="AD" clId="Web-{E929E392-ACF6-264C-0F1F-A918B6150F85}" dt="2020-08-12T01:36:29.826" v="0"/>
          <ac:picMkLst>
            <pc:docMk/>
            <pc:sldMk cId="553726541" sldId="256"/>
            <ac:picMk id="4" creationId="{5C43996F-DDDB-4873-80CB-A0D18D330A20}"/>
          </ac:picMkLst>
        </pc:picChg>
      </pc:sldChg>
    </pc:docChg>
  </pc:docChgLst>
  <pc:docChgLst>
    <pc:chgData name="Lathifah Alfat" userId="S::lathifah.alfat@upj.ac.id::0c7c96f5-0f33-48a3-8b83-9af80053ef60" providerId="AD" clId="Web-{4F356AC8-CB59-C38F-87D5-6ACF7A11D938}"/>
    <pc:docChg chg="addSld modSld addMainMaster delMainMaster">
      <pc:chgData name="Lathifah Alfat" userId="S::lathifah.alfat@upj.ac.id::0c7c96f5-0f33-48a3-8b83-9af80053ef60" providerId="AD" clId="Web-{4F356AC8-CB59-C38F-87D5-6ACF7A11D938}" dt="2020-07-28T09:03:48.630" v="616" actId="20577"/>
      <pc:docMkLst>
        <pc:docMk/>
      </pc:docMkLst>
      <pc:sldChg chg="addSp modSp mod setBg modClrScheme chgLayout">
        <pc:chgData name="Lathifah Alfat" userId="S::lathifah.alfat@upj.ac.id::0c7c96f5-0f33-48a3-8b83-9af80053ef60" providerId="AD" clId="Web-{4F356AC8-CB59-C38F-87D5-6ACF7A11D938}" dt="2020-07-28T08:12:43.884" v="120" actId="14100"/>
        <pc:sldMkLst>
          <pc:docMk/>
          <pc:sldMk cId="553726541" sldId="256"/>
        </pc:sldMkLst>
        <pc:spChg chg="mod ord">
          <ac:chgData name="Lathifah Alfat" userId="S::lathifah.alfat@upj.ac.id::0c7c96f5-0f33-48a3-8b83-9af80053ef60" providerId="AD" clId="Web-{4F356AC8-CB59-C38F-87D5-6ACF7A11D938}" dt="2020-07-28T08:12:43.884" v="120" actId="14100"/>
          <ac:spMkLst>
            <pc:docMk/>
            <pc:sldMk cId="553726541" sldId="256"/>
            <ac:spMk id="2" creationId="{9FB28281-3783-403A-B1AB-0182A003DFE3}"/>
          </ac:spMkLst>
        </pc:spChg>
        <pc:spChg chg="mod ord">
          <ac:chgData name="Lathifah Alfat" userId="S::lathifah.alfat@upj.ac.id::0c7c96f5-0f33-48a3-8b83-9af80053ef60" providerId="AD" clId="Web-{4F356AC8-CB59-C38F-87D5-6ACF7A11D938}" dt="2020-07-28T08:12:35.103" v="119"/>
          <ac:spMkLst>
            <pc:docMk/>
            <pc:sldMk cId="553726541" sldId="256"/>
            <ac:spMk id="3" creationId="{C4542EAC-8BF3-4BFD-9891-145BC49409C2}"/>
          </ac:spMkLst>
        </pc:spChg>
        <pc:picChg chg="add mod">
          <ac:chgData name="Lathifah Alfat" userId="S::lathifah.alfat@upj.ac.id::0c7c96f5-0f33-48a3-8b83-9af80053ef60" providerId="AD" clId="Web-{4F356AC8-CB59-C38F-87D5-6ACF7A11D938}" dt="2020-07-28T08:12:00.103" v="116" actId="1076"/>
          <ac:picMkLst>
            <pc:docMk/>
            <pc:sldMk cId="553726541" sldId="256"/>
            <ac:picMk id="4" creationId="{5C43996F-DDDB-4873-80CB-A0D18D330A20}"/>
          </ac:picMkLst>
        </pc:picChg>
      </pc:sldChg>
      <pc:sldChg chg="modSp new">
        <pc:chgData name="Lathifah Alfat" userId="S::lathifah.alfat@upj.ac.id::0c7c96f5-0f33-48a3-8b83-9af80053ef60" providerId="AD" clId="Web-{4F356AC8-CB59-C38F-87D5-6ACF7A11D938}" dt="2020-07-28T08:33:22.208" v="171" actId="20577"/>
        <pc:sldMkLst>
          <pc:docMk/>
          <pc:sldMk cId="327729308" sldId="257"/>
        </pc:sldMkLst>
        <pc:spChg chg="mod">
          <ac:chgData name="Lathifah Alfat" userId="S::lathifah.alfat@upj.ac.id::0c7c96f5-0f33-48a3-8b83-9af80053ef60" providerId="AD" clId="Web-{4F356AC8-CB59-C38F-87D5-6ACF7A11D938}" dt="2020-07-28T08:22:06.280" v="132" actId="20577"/>
          <ac:spMkLst>
            <pc:docMk/>
            <pc:sldMk cId="327729308" sldId="257"/>
            <ac:spMk id="2" creationId="{3C69556F-1015-491A-8D0A-B4B4DBD337D1}"/>
          </ac:spMkLst>
        </pc:spChg>
        <pc:spChg chg="mod">
          <ac:chgData name="Lathifah Alfat" userId="S::lathifah.alfat@upj.ac.id::0c7c96f5-0f33-48a3-8b83-9af80053ef60" providerId="AD" clId="Web-{4F356AC8-CB59-C38F-87D5-6ACF7A11D938}" dt="2020-07-28T08:33:22.208" v="171" actId="20577"/>
          <ac:spMkLst>
            <pc:docMk/>
            <pc:sldMk cId="327729308" sldId="257"/>
            <ac:spMk id="3" creationId="{CFDE6134-E66C-4FA4-9F4E-1A4A2274829A}"/>
          </ac:spMkLst>
        </pc:spChg>
      </pc:sldChg>
      <pc:sldChg chg="modSp new">
        <pc:chgData name="Lathifah Alfat" userId="S::lathifah.alfat@upj.ac.id::0c7c96f5-0f33-48a3-8b83-9af80053ef60" providerId="AD" clId="Web-{4F356AC8-CB59-C38F-87D5-6ACF7A11D938}" dt="2020-07-28T08:25:01.580" v="166" actId="20577"/>
        <pc:sldMkLst>
          <pc:docMk/>
          <pc:sldMk cId="3449143532" sldId="258"/>
        </pc:sldMkLst>
        <pc:spChg chg="mod">
          <ac:chgData name="Lathifah Alfat" userId="S::lathifah.alfat@upj.ac.id::0c7c96f5-0f33-48a3-8b83-9af80053ef60" providerId="AD" clId="Web-{4F356AC8-CB59-C38F-87D5-6ACF7A11D938}" dt="2020-07-28T08:24:48.094" v="155" actId="20577"/>
          <ac:spMkLst>
            <pc:docMk/>
            <pc:sldMk cId="3449143532" sldId="258"/>
            <ac:spMk id="2" creationId="{27512A99-1681-422F-91DE-D64387592061}"/>
          </ac:spMkLst>
        </pc:spChg>
        <pc:spChg chg="mod">
          <ac:chgData name="Lathifah Alfat" userId="S::lathifah.alfat@upj.ac.id::0c7c96f5-0f33-48a3-8b83-9af80053ef60" providerId="AD" clId="Web-{4F356AC8-CB59-C38F-87D5-6ACF7A11D938}" dt="2020-07-28T08:25:01.580" v="166" actId="20577"/>
          <ac:spMkLst>
            <pc:docMk/>
            <pc:sldMk cId="3449143532" sldId="258"/>
            <ac:spMk id="3" creationId="{B271EDAA-1749-4CAF-B59B-E9AB5D6FE21C}"/>
          </ac:spMkLst>
        </pc:spChg>
      </pc:sldChg>
      <pc:sldChg chg="modSp new">
        <pc:chgData name="Lathifah Alfat" userId="S::lathifah.alfat@upj.ac.id::0c7c96f5-0f33-48a3-8b83-9af80053ef60" providerId="AD" clId="Web-{4F356AC8-CB59-C38F-87D5-6ACF7A11D938}" dt="2020-07-28T08:50:32.623" v="373" actId="20577"/>
        <pc:sldMkLst>
          <pc:docMk/>
          <pc:sldMk cId="2503890259" sldId="259"/>
        </pc:sldMkLst>
        <pc:spChg chg="mod">
          <ac:chgData name="Lathifah Alfat" userId="S::lathifah.alfat@upj.ac.id::0c7c96f5-0f33-48a3-8b83-9af80053ef60" providerId="AD" clId="Web-{4F356AC8-CB59-C38F-87D5-6ACF7A11D938}" dt="2020-07-28T08:35:42.459" v="189" actId="20577"/>
          <ac:spMkLst>
            <pc:docMk/>
            <pc:sldMk cId="2503890259" sldId="259"/>
            <ac:spMk id="2" creationId="{AEC810EA-CC33-421F-99D0-50238350D3F5}"/>
          </ac:spMkLst>
        </pc:spChg>
        <pc:spChg chg="mod">
          <ac:chgData name="Lathifah Alfat" userId="S::lathifah.alfat@upj.ac.id::0c7c96f5-0f33-48a3-8b83-9af80053ef60" providerId="AD" clId="Web-{4F356AC8-CB59-C38F-87D5-6ACF7A11D938}" dt="2020-07-28T08:50:32.623" v="373" actId="20577"/>
          <ac:spMkLst>
            <pc:docMk/>
            <pc:sldMk cId="2503890259" sldId="259"/>
            <ac:spMk id="3" creationId="{0A853D37-CEA8-4738-B363-032CA52A3ED7}"/>
          </ac:spMkLst>
        </pc:spChg>
      </pc:sldChg>
      <pc:sldChg chg="addSp delSp modSp new mod setBg">
        <pc:chgData name="Lathifah Alfat" userId="S::lathifah.alfat@upj.ac.id::0c7c96f5-0f33-48a3-8b83-9af80053ef60" providerId="AD" clId="Web-{4F356AC8-CB59-C38F-87D5-6ACF7A11D938}" dt="2020-07-28T09:01:35.520" v="538" actId="20577"/>
        <pc:sldMkLst>
          <pc:docMk/>
          <pc:sldMk cId="3518834609" sldId="260"/>
        </pc:sldMkLst>
        <pc:spChg chg="mod">
          <ac:chgData name="Lathifah Alfat" userId="S::lathifah.alfat@upj.ac.id::0c7c96f5-0f33-48a3-8b83-9af80053ef60" providerId="AD" clId="Web-{4F356AC8-CB59-C38F-87D5-6ACF7A11D938}" dt="2020-07-28T09:01:01.129" v="529"/>
          <ac:spMkLst>
            <pc:docMk/>
            <pc:sldMk cId="3518834609" sldId="260"/>
            <ac:spMk id="2" creationId="{014AD3D7-00E5-4E8C-B03F-1812C00C4C5B}"/>
          </ac:spMkLst>
        </pc:spChg>
        <pc:spChg chg="del">
          <ac:chgData name="Lathifah Alfat" userId="S::lathifah.alfat@upj.ac.id::0c7c96f5-0f33-48a3-8b83-9af80053ef60" providerId="AD" clId="Web-{4F356AC8-CB59-C38F-87D5-6ACF7A11D938}" dt="2020-07-28T08:59:20.941" v="526"/>
          <ac:spMkLst>
            <pc:docMk/>
            <pc:sldMk cId="3518834609" sldId="260"/>
            <ac:spMk id="3" creationId="{AD904451-97DC-41FC-B5FB-7F9A24B2C446}"/>
          </ac:spMkLst>
        </pc:spChg>
        <pc:spChg chg="add mod">
          <ac:chgData name="Lathifah Alfat" userId="S::lathifah.alfat@upj.ac.id::0c7c96f5-0f33-48a3-8b83-9af80053ef60" providerId="AD" clId="Web-{4F356AC8-CB59-C38F-87D5-6ACF7A11D938}" dt="2020-07-28T09:01:35.520" v="538" actId="20577"/>
          <ac:spMkLst>
            <pc:docMk/>
            <pc:sldMk cId="3518834609" sldId="260"/>
            <ac:spMk id="8" creationId="{AFE05DE9-EA3E-4335-9693-C70F1B70B80A}"/>
          </ac:spMkLst>
        </pc:spChg>
        <pc:spChg chg="add">
          <ac:chgData name="Lathifah Alfat" userId="S::lathifah.alfat@upj.ac.id::0c7c96f5-0f33-48a3-8b83-9af80053ef60" providerId="AD" clId="Web-{4F356AC8-CB59-C38F-87D5-6ACF7A11D938}" dt="2020-07-28T09:01:01.129" v="529"/>
          <ac:spMkLst>
            <pc:docMk/>
            <pc:sldMk cId="3518834609" sldId="260"/>
            <ac:spMk id="11" creationId="{BAE659D6-F2D7-4631-904B-5219EDEEE045}"/>
          </ac:spMkLst>
        </pc:spChg>
        <pc:spChg chg="add">
          <ac:chgData name="Lathifah Alfat" userId="S::lathifah.alfat@upj.ac.id::0c7c96f5-0f33-48a3-8b83-9af80053ef60" providerId="AD" clId="Web-{4F356AC8-CB59-C38F-87D5-6ACF7A11D938}" dt="2020-07-28T09:01:01.129" v="529"/>
          <ac:spMkLst>
            <pc:docMk/>
            <pc:sldMk cId="3518834609" sldId="260"/>
            <ac:spMk id="17" creationId="{BF4AE0C0-6324-4801-BA00-25D693DA8375}"/>
          </ac:spMkLst>
        </pc:spChg>
        <pc:spChg chg="add">
          <ac:chgData name="Lathifah Alfat" userId="S::lathifah.alfat@upj.ac.id::0c7c96f5-0f33-48a3-8b83-9af80053ef60" providerId="AD" clId="Web-{4F356AC8-CB59-C38F-87D5-6ACF7A11D938}" dt="2020-07-28T09:01:01.129" v="529"/>
          <ac:spMkLst>
            <pc:docMk/>
            <pc:sldMk cId="3518834609" sldId="260"/>
            <ac:spMk id="19" creationId="{8EECC475-8B3B-41EE-906D-7EFA12B48FFB}"/>
          </ac:spMkLst>
        </pc:spChg>
        <pc:spChg chg="add">
          <ac:chgData name="Lathifah Alfat" userId="S::lathifah.alfat@upj.ac.id::0c7c96f5-0f33-48a3-8b83-9af80053ef60" providerId="AD" clId="Web-{4F356AC8-CB59-C38F-87D5-6ACF7A11D938}" dt="2020-07-28T09:01:01.129" v="529"/>
          <ac:spMkLst>
            <pc:docMk/>
            <pc:sldMk cId="3518834609" sldId="260"/>
            <ac:spMk id="21" creationId="{F4360626-F3B0-40AC-A439-F31C91ACB1E2}"/>
          </ac:spMkLst>
        </pc:spChg>
        <pc:spChg chg="add">
          <ac:chgData name="Lathifah Alfat" userId="S::lathifah.alfat@upj.ac.id::0c7c96f5-0f33-48a3-8b83-9af80053ef60" providerId="AD" clId="Web-{4F356AC8-CB59-C38F-87D5-6ACF7A11D938}" dt="2020-07-28T09:01:01.129" v="529"/>
          <ac:spMkLst>
            <pc:docMk/>
            <pc:sldMk cId="3518834609" sldId="260"/>
            <ac:spMk id="23" creationId="{748ACDD1-8E35-47F8-BD67-59FD2D1AFECC}"/>
          </ac:spMkLst>
        </pc:spChg>
        <pc:picChg chg="add mod ord">
          <ac:chgData name="Lathifah Alfat" userId="S::lathifah.alfat@upj.ac.id::0c7c96f5-0f33-48a3-8b83-9af80053ef60" providerId="AD" clId="Web-{4F356AC8-CB59-C38F-87D5-6ACF7A11D938}" dt="2020-07-28T09:01:01.129" v="529"/>
          <ac:picMkLst>
            <pc:docMk/>
            <pc:sldMk cId="3518834609" sldId="260"/>
            <ac:picMk id="4" creationId="{D083A73A-FD5D-41B0-9DBA-C3E7E61E4101}"/>
          </ac:picMkLst>
        </pc:picChg>
        <pc:picChg chg="add">
          <ac:chgData name="Lathifah Alfat" userId="S::lathifah.alfat@upj.ac.id::0c7c96f5-0f33-48a3-8b83-9af80053ef60" providerId="AD" clId="Web-{4F356AC8-CB59-C38F-87D5-6ACF7A11D938}" dt="2020-07-28T09:01:01.129" v="529"/>
          <ac:picMkLst>
            <pc:docMk/>
            <pc:sldMk cId="3518834609" sldId="260"/>
            <ac:picMk id="13" creationId="{DCE472FB-5259-48F7-B10C-DE074EEA298C}"/>
          </ac:picMkLst>
        </pc:picChg>
        <pc:picChg chg="add">
          <ac:chgData name="Lathifah Alfat" userId="S::lathifah.alfat@upj.ac.id::0c7c96f5-0f33-48a3-8b83-9af80053ef60" providerId="AD" clId="Web-{4F356AC8-CB59-C38F-87D5-6ACF7A11D938}" dt="2020-07-28T09:01:01.129" v="529"/>
          <ac:picMkLst>
            <pc:docMk/>
            <pc:sldMk cId="3518834609" sldId="260"/>
            <ac:picMk id="15" creationId="{2D8CF195-D394-4D6C-9286-875AA1E6152A}"/>
          </ac:picMkLst>
        </pc:picChg>
      </pc:sldChg>
      <pc:sldChg chg="modSp new">
        <pc:chgData name="Lathifah Alfat" userId="S::lathifah.alfat@upj.ac.id::0c7c96f5-0f33-48a3-8b83-9af80053ef60" providerId="AD" clId="Web-{4F356AC8-CB59-C38F-87D5-6ACF7A11D938}" dt="2020-07-28T08:36:16.491" v="204" actId="20577"/>
        <pc:sldMkLst>
          <pc:docMk/>
          <pc:sldMk cId="1662381421" sldId="261"/>
        </pc:sldMkLst>
        <pc:spChg chg="mod">
          <ac:chgData name="Lathifah Alfat" userId="S::lathifah.alfat@upj.ac.id::0c7c96f5-0f33-48a3-8b83-9af80053ef60" providerId="AD" clId="Web-{4F356AC8-CB59-C38F-87D5-6ACF7A11D938}" dt="2020-07-28T08:36:16.491" v="204" actId="20577"/>
          <ac:spMkLst>
            <pc:docMk/>
            <pc:sldMk cId="1662381421" sldId="261"/>
            <ac:spMk id="2" creationId="{096F8808-DD68-4847-B931-AE14D749D519}"/>
          </ac:spMkLst>
        </pc:spChg>
      </pc:sldChg>
      <pc:sldChg chg="modSp new">
        <pc:chgData name="Lathifah Alfat" userId="S::lathifah.alfat@upj.ac.id::0c7c96f5-0f33-48a3-8b83-9af80053ef60" providerId="AD" clId="Web-{4F356AC8-CB59-C38F-87D5-6ACF7A11D938}" dt="2020-07-28T08:50:53.436" v="385" actId="20577"/>
        <pc:sldMkLst>
          <pc:docMk/>
          <pc:sldMk cId="2119818718" sldId="262"/>
        </pc:sldMkLst>
        <pc:spChg chg="mod">
          <ac:chgData name="Lathifah Alfat" userId="S::lathifah.alfat@upj.ac.id::0c7c96f5-0f33-48a3-8b83-9af80053ef60" providerId="AD" clId="Web-{4F356AC8-CB59-C38F-87D5-6ACF7A11D938}" dt="2020-07-28T08:48:30.763" v="267" actId="20577"/>
          <ac:spMkLst>
            <pc:docMk/>
            <pc:sldMk cId="2119818718" sldId="262"/>
            <ac:spMk id="2" creationId="{748B060E-85BE-406A-AEFD-70E34A60D446}"/>
          </ac:spMkLst>
        </pc:spChg>
        <pc:spChg chg="mod">
          <ac:chgData name="Lathifah Alfat" userId="S::lathifah.alfat@upj.ac.id::0c7c96f5-0f33-48a3-8b83-9af80053ef60" providerId="AD" clId="Web-{4F356AC8-CB59-C38F-87D5-6ACF7A11D938}" dt="2020-07-28T08:50:53.436" v="385" actId="20577"/>
          <ac:spMkLst>
            <pc:docMk/>
            <pc:sldMk cId="2119818718" sldId="262"/>
            <ac:spMk id="3" creationId="{6EBC3581-C614-4A07-8E1A-EAD44AEDC08F}"/>
          </ac:spMkLst>
        </pc:spChg>
      </pc:sldChg>
      <pc:sldChg chg="modSp new">
        <pc:chgData name="Lathifah Alfat" userId="S::lathifah.alfat@upj.ac.id::0c7c96f5-0f33-48a3-8b83-9af80053ef60" providerId="AD" clId="Web-{4F356AC8-CB59-C38F-87D5-6ACF7A11D938}" dt="2020-07-28T08:54:40.172" v="440" actId="20577"/>
        <pc:sldMkLst>
          <pc:docMk/>
          <pc:sldMk cId="3581481924" sldId="263"/>
        </pc:sldMkLst>
        <pc:spChg chg="mod">
          <ac:chgData name="Lathifah Alfat" userId="S::lathifah.alfat@upj.ac.id::0c7c96f5-0f33-48a3-8b83-9af80053ef60" providerId="AD" clId="Web-{4F356AC8-CB59-C38F-87D5-6ACF7A11D938}" dt="2020-07-28T08:51:55.687" v="388" actId="20577"/>
          <ac:spMkLst>
            <pc:docMk/>
            <pc:sldMk cId="3581481924" sldId="263"/>
            <ac:spMk id="2" creationId="{DB4C191C-C0E7-4495-9ACB-BF271938A38C}"/>
          </ac:spMkLst>
        </pc:spChg>
        <pc:spChg chg="mod">
          <ac:chgData name="Lathifah Alfat" userId="S::lathifah.alfat@upj.ac.id::0c7c96f5-0f33-48a3-8b83-9af80053ef60" providerId="AD" clId="Web-{4F356AC8-CB59-C38F-87D5-6ACF7A11D938}" dt="2020-07-28T08:54:40.172" v="440" actId="20577"/>
          <ac:spMkLst>
            <pc:docMk/>
            <pc:sldMk cId="3581481924" sldId="263"/>
            <ac:spMk id="3" creationId="{663BA3D6-B2E5-46E3-900D-F6A1E2DB101C}"/>
          </ac:spMkLst>
        </pc:spChg>
      </pc:sldChg>
      <pc:sldChg chg="addSp delSp modSp new">
        <pc:chgData name="Lathifah Alfat" userId="S::lathifah.alfat@upj.ac.id::0c7c96f5-0f33-48a3-8b83-9af80053ef60" providerId="AD" clId="Web-{4F356AC8-CB59-C38F-87D5-6ACF7A11D938}" dt="2020-07-28T08:58:59.284" v="523" actId="20577"/>
        <pc:sldMkLst>
          <pc:docMk/>
          <pc:sldMk cId="804564233" sldId="264"/>
        </pc:sldMkLst>
        <pc:spChg chg="mod">
          <ac:chgData name="Lathifah Alfat" userId="S::lathifah.alfat@upj.ac.id::0c7c96f5-0f33-48a3-8b83-9af80053ef60" providerId="AD" clId="Web-{4F356AC8-CB59-C38F-87D5-6ACF7A11D938}" dt="2020-07-28T08:58:59.284" v="523" actId="20577"/>
          <ac:spMkLst>
            <pc:docMk/>
            <pc:sldMk cId="804564233" sldId="264"/>
            <ac:spMk id="2" creationId="{EC90E99A-3A09-4EDA-9AA0-6E2410AE1D13}"/>
          </ac:spMkLst>
        </pc:spChg>
        <pc:spChg chg="mod">
          <ac:chgData name="Lathifah Alfat" userId="S::lathifah.alfat@upj.ac.id::0c7c96f5-0f33-48a3-8b83-9af80053ef60" providerId="AD" clId="Web-{4F356AC8-CB59-C38F-87D5-6ACF7A11D938}" dt="2020-07-28T08:58:34.471" v="519" actId="20577"/>
          <ac:spMkLst>
            <pc:docMk/>
            <pc:sldMk cId="804564233" sldId="264"/>
            <ac:spMk id="3" creationId="{D2237F51-811C-42AD-8789-A9A5631AB213}"/>
          </ac:spMkLst>
        </pc:spChg>
        <pc:picChg chg="add del mod">
          <ac:chgData name="Lathifah Alfat" userId="S::lathifah.alfat@upj.ac.id::0c7c96f5-0f33-48a3-8b83-9af80053ef60" providerId="AD" clId="Web-{4F356AC8-CB59-C38F-87D5-6ACF7A11D938}" dt="2020-07-28T08:57:34.252" v="498"/>
          <ac:picMkLst>
            <pc:docMk/>
            <pc:sldMk cId="804564233" sldId="264"/>
            <ac:picMk id="4" creationId="{E142353D-CF44-4937-ACBA-874D911909A0}"/>
          </ac:picMkLst>
        </pc:picChg>
      </pc:sldChg>
      <pc:sldChg chg="addSp delSp modSp new mod setBg">
        <pc:chgData name="Lathifah Alfat" userId="S::lathifah.alfat@upj.ac.id::0c7c96f5-0f33-48a3-8b83-9af80053ef60" providerId="AD" clId="Web-{4F356AC8-CB59-C38F-87D5-6ACF7A11D938}" dt="2020-07-28T09:03:45.380" v="614" actId="20577"/>
        <pc:sldMkLst>
          <pc:docMk/>
          <pc:sldMk cId="2200112909" sldId="265"/>
        </pc:sldMkLst>
        <pc:spChg chg="mod">
          <ac:chgData name="Lathifah Alfat" userId="S::lathifah.alfat@upj.ac.id::0c7c96f5-0f33-48a3-8b83-9af80053ef60" providerId="AD" clId="Web-{4F356AC8-CB59-C38F-87D5-6ACF7A11D938}" dt="2020-07-28T09:01:58.364" v="548"/>
          <ac:spMkLst>
            <pc:docMk/>
            <pc:sldMk cId="2200112909" sldId="265"/>
            <ac:spMk id="2" creationId="{5364E1D7-C481-4313-8152-376B0CC0ADD2}"/>
          </ac:spMkLst>
        </pc:spChg>
        <pc:spChg chg="del">
          <ac:chgData name="Lathifah Alfat" userId="S::lathifah.alfat@upj.ac.id::0c7c96f5-0f33-48a3-8b83-9af80053ef60" providerId="AD" clId="Web-{4F356AC8-CB59-C38F-87D5-6ACF7A11D938}" dt="2020-07-28T09:00:43.301" v="528"/>
          <ac:spMkLst>
            <pc:docMk/>
            <pc:sldMk cId="2200112909" sldId="265"/>
            <ac:spMk id="3" creationId="{B690E117-1017-4123-BD87-AC7960563CBA}"/>
          </ac:spMkLst>
        </pc:spChg>
        <pc:spChg chg="add mod">
          <ac:chgData name="Lathifah Alfat" userId="S::lathifah.alfat@upj.ac.id::0c7c96f5-0f33-48a3-8b83-9af80053ef60" providerId="AD" clId="Web-{4F356AC8-CB59-C38F-87D5-6ACF7A11D938}" dt="2020-07-28T09:03:45.380" v="614" actId="20577"/>
          <ac:spMkLst>
            <pc:docMk/>
            <pc:sldMk cId="2200112909" sldId="265"/>
            <ac:spMk id="8" creationId="{6EF50730-2095-477C-BF75-F63078514CE4}"/>
          </ac:spMkLst>
        </pc:spChg>
        <pc:spChg chg="add">
          <ac:chgData name="Lathifah Alfat" userId="S::lathifah.alfat@upj.ac.id::0c7c96f5-0f33-48a3-8b83-9af80053ef60" providerId="AD" clId="Web-{4F356AC8-CB59-C38F-87D5-6ACF7A11D938}" dt="2020-07-28T09:01:58.364" v="548"/>
          <ac:spMkLst>
            <pc:docMk/>
            <pc:sldMk cId="2200112909" sldId="265"/>
            <ac:spMk id="11" creationId="{821C5DAC-BD22-4E4E-9D32-B3DD835C2D09}"/>
          </ac:spMkLst>
        </pc:spChg>
        <pc:spChg chg="add">
          <ac:chgData name="Lathifah Alfat" userId="S::lathifah.alfat@upj.ac.id::0c7c96f5-0f33-48a3-8b83-9af80053ef60" providerId="AD" clId="Web-{4F356AC8-CB59-C38F-87D5-6ACF7A11D938}" dt="2020-07-28T09:01:58.364" v="548"/>
          <ac:spMkLst>
            <pc:docMk/>
            <pc:sldMk cId="2200112909" sldId="265"/>
            <ac:spMk id="17" creationId="{145BDDE6-2956-45C7-89C5-B0CC66E3E89B}"/>
          </ac:spMkLst>
        </pc:spChg>
        <pc:spChg chg="add">
          <ac:chgData name="Lathifah Alfat" userId="S::lathifah.alfat@upj.ac.id::0c7c96f5-0f33-48a3-8b83-9af80053ef60" providerId="AD" clId="Web-{4F356AC8-CB59-C38F-87D5-6ACF7A11D938}" dt="2020-07-28T09:01:58.364" v="548"/>
          <ac:spMkLst>
            <pc:docMk/>
            <pc:sldMk cId="2200112909" sldId="265"/>
            <ac:spMk id="19" creationId="{52937083-1704-4A11-8B79-CDD72439BE94}"/>
          </ac:spMkLst>
        </pc:spChg>
        <pc:spChg chg="add">
          <ac:chgData name="Lathifah Alfat" userId="S::lathifah.alfat@upj.ac.id::0c7c96f5-0f33-48a3-8b83-9af80053ef60" providerId="AD" clId="Web-{4F356AC8-CB59-C38F-87D5-6ACF7A11D938}" dt="2020-07-28T09:01:58.364" v="548"/>
          <ac:spMkLst>
            <pc:docMk/>
            <pc:sldMk cId="2200112909" sldId="265"/>
            <ac:spMk id="21" creationId="{0EBB5F91-043A-4269-A52D-AA9E8DC6CACA}"/>
          </ac:spMkLst>
        </pc:spChg>
        <pc:spChg chg="add">
          <ac:chgData name="Lathifah Alfat" userId="S::lathifah.alfat@upj.ac.id::0c7c96f5-0f33-48a3-8b83-9af80053ef60" providerId="AD" clId="Web-{4F356AC8-CB59-C38F-87D5-6ACF7A11D938}" dt="2020-07-28T09:01:58.364" v="548"/>
          <ac:spMkLst>
            <pc:docMk/>
            <pc:sldMk cId="2200112909" sldId="265"/>
            <ac:spMk id="23" creationId="{99033AF9-30FF-451F-BB5A-6180F79AAEB6}"/>
          </ac:spMkLst>
        </pc:spChg>
        <pc:picChg chg="add mod ord">
          <ac:chgData name="Lathifah Alfat" userId="S::lathifah.alfat@upj.ac.id::0c7c96f5-0f33-48a3-8b83-9af80053ef60" providerId="AD" clId="Web-{4F356AC8-CB59-C38F-87D5-6ACF7A11D938}" dt="2020-07-28T09:01:58.364" v="548"/>
          <ac:picMkLst>
            <pc:docMk/>
            <pc:sldMk cId="2200112909" sldId="265"/>
            <ac:picMk id="4" creationId="{A74E717F-D377-4DA1-8DB8-29151B993F59}"/>
          </ac:picMkLst>
        </pc:picChg>
        <pc:picChg chg="add">
          <ac:chgData name="Lathifah Alfat" userId="S::lathifah.alfat@upj.ac.id::0c7c96f5-0f33-48a3-8b83-9af80053ef60" providerId="AD" clId="Web-{4F356AC8-CB59-C38F-87D5-6ACF7A11D938}" dt="2020-07-28T09:01:58.364" v="548"/>
          <ac:picMkLst>
            <pc:docMk/>
            <pc:sldMk cId="2200112909" sldId="265"/>
            <ac:picMk id="13" creationId="{06753A23-2A90-4D3E-9638-5B15665D76E3}"/>
          </ac:picMkLst>
        </pc:picChg>
        <pc:picChg chg="add">
          <ac:chgData name="Lathifah Alfat" userId="S::lathifah.alfat@upj.ac.id::0c7c96f5-0f33-48a3-8b83-9af80053ef60" providerId="AD" clId="Web-{4F356AC8-CB59-C38F-87D5-6ACF7A11D938}" dt="2020-07-28T09:01:58.364" v="548"/>
          <ac:picMkLst>
            <pc:docMk/>
            <pc:sldMk cId="2200112909" sldId="265"/>
            <ac:picMk id="15" creationId="{F0496EC0-46B9-4978-8D7B-DC20BE5C5B17}"/>
          </ac:picMkLst>
        </pc:picChg>
      </pc:sldChg>
      <pc:sldMasterChg chg="del delSldLayout">
        <pc:chgData name="Lathifah Alfat" userId="S::lathifah.alfat@upj.ac.id::0c7c96f5-0f33-48a3-8b83-9af80053ef60" providerId="AD" clId="Web-{4F356AC8-CB59-C38F-87D5-6ACF7A11D938}" dt="2020-07-28T08:12:35.103" v="119"/>
        <pc:sldMasterMkLst>
          <pc:docMk/>
          <pc:sldMasterMk cId="2371758177" sldId="2147483660"/>
        </pc:sldMasterMkLst>
        <pc:sldLayoutChg chg="del">
          <pc:chgData name="Lathifah Alfat" userId="S::lathifah.alfat@upj.ac.id::0c7c96f5-0f33-48a3-8b83-9af80053ef60" providerId="AD" clId="Web-{4F356AC8-CB59-C38F-87D5-6ACF7A11D938}" dt="2020-07-28T08:12:35.103" v="119"/>
          <pc:sldLayoutMkLst>
            <pc:docMk/>
            <pc:sldMasterMk cId="2371758177" sldId="2147483660"/>
            <pc:sldLayoutMk cId="3129878285" sldId="2147483661"/>
          </pc:sldLayoutMkLst>
        </pc:sldLayoutChg>
        <pc:sldLayoutChg chg="del">
          <pc:chgData name="Lathifah Alfat" userId="S::lathifah.alfat@upj.ac.id::0c7c96f5-0f33-48a3-8b83-9af80053ef60" providerId="AD" clId="Web-{4F356AC8-CB59-C38F-87D5-6ACF7A11D938}" dt="2020-07-28T08:12:35.103" v="119"/>
          <pc:sldLayoutMkLst>
            <pc:docMk/>
            <pc:sldMasterMk cId="2371758177" sldId="2147483660"/>
            <pc:sldLayoutMk cId="572029412" sldId="2147483662"/>
          </pc:sldLayoutMkLst>
        </pc:sldLayoutChg>
        <pc:sldLayoutChg chg="del">
          <pc:chgData name="Lathifah Alfat" userId="S::lathifah.alfat@upj.ac.id::0c7c96f5-0f33-48a3-8b83-9af80053ef60" providerId="AD" clId="Web-{4F356AC8-CB59-C38F-87D5-6ACF7A11D938}" dt="2020-07-28T08:12:35.103" v="119"/>
          <pc:sldLayoutMkLst>
            <pc:docMk/>
            <pc:sldMasterMk cId="2371758177" sldId="2147483660"/>
            <pc:sldLayoutMk cId="3636461385" sldId="2147483663"/>
          </pc:sldLayoutMkLst>
        </pc:sldLayoutChg>
        <pc:sldLayoutChg chg="del">
          <pc:chgData name="Lathifah Alfat" userId="S::lathifah.alfat@upj.ac.id::0c7c96f5-0f33-48a3-8b83-9af80053ef60" providerId="AD" clId="Web-{4F356AC8-CB59-C38F-87D5-6ACF7A11D938}" dt="2020-07-28T08:12:35.103" v="119"/>
          <pc:sldLayoutMkLst>
            <pc:docMk/>
            <pc:sldMasterMk cId="2371758177" sldId="2147483660"/>
            <pc:sldLayoutMk cId="3626050071" sldId="2147483664"/>
          </pc:sldLayoutMkLst>
        </pc:sldLayoutChg>
        <pc:sldLayoutChg chg="del">
          <pc:chgData name="Lathifah Alfat" userId="S::lathifah.alfat@upj.ac.id::0c7c96f5-0f33-48a3-8b83-9af80053ef60" providerId="AD" clId="Web-{4F356AC8-CB59-C38F-87D5-6ACF7A11D938}" dt="2020-07-28T08:12:35.103" v="119"/>
          <pc:sldLayoutMkLst>
            <pc:docMk/>
            <pc:sldMasterMk cId="2371758177" sldId="2147483660"/>
            <pc:sldLayoutMk cId="4223613637" sldId="2147483665"/>
          </pc:sldLayoutMkLst>
        </pc:sldLayoutChg>
        <pc:sldLayoutChg chg="del">
          <pc:chgData name="Lathifah Alfat" userId="S::lathifah.alfat@upj.ac.id::0c7c96f5-0f33-48a3-8b83-9af80053ef60" providerId="AD" clId="Web-{4F356AC8-CB59-C38F-87D5-6ACF7A11D938}" dt="2020-07-28T08:12:35.103" v="119"/>
          <pc:sldLayoutMkLst>
            <pc:docMk/>
            <pc:sldMasterMk cId="2371758177" sldId="2147483660"/>
            <pc:sldLayoutMk cId="986665687" sldId="2147483666"/>
          </pc:sldLayoutMkLst>
        </pc:sldLayoutChg>
        <pc:sldLayoutChg chg="del">
          <pc:chgData name="Lathifah Alfat" userId="S::lathifah.alfat@upj.ac.id::0c7c96f5-0f33-48a3-8b83-9af80053ef60" providerId="AD" clId="Web-{4F356AC8-CB59-C38F-87D5-6ACF7A11D938}" dt="2020-07-28T08:12:35.103" v="119"/>
          <pc:sldLayoutMkLst>
            <pc:docMk/>
            <pc:sldMasterMk cId="2371758177" sldId="2147483660"/>
            <pc:sldLayoutMk cId="2924672457" sldId="2147483667"/>
          </pc:sldLayoutMkLst>
        </pc:sldLayoutChg>
        <pc:sldLayoutChg chg="del">
          <pc:chgData name="Lathifah Alfat" userId="S::lathifah.alfat@upj.ac.id::0c7c96f5-0f33-48a3-8b83-9af80053ef60" providerId="AD" clId="Web-{4F356AC8-CB59-C38F-87D5-6ACF7A11D938}" dt="2020-07-28T08:12:35.103" v="119"/>
          <pc:sldLayoutMkLst>
            <pc:docMk/>
            <pc:sldMasterMk cId="2371758177" sldId="2147483660"/>
            <pc:sldLayoutMk cId="1650365514" sldId="2147483668"/>
          </pc:sldLayoutMkLst>
        </pc:sldLayoutChg>
        <pc:sldLayoutChg chg="del">
          <pc:chgData name="Lathifah Alfat" userId="S::lathifah.alfat@upj.ac.id::0c7c96f5-0f33-48a3-8b83-9af80053ef60" providerId="AD" clId="Web-{4F356AC8-CB59-C38F-87D5-6ACF7A11D938}" dt="2020-07-28T08:12:35.103" v="119"/>
          <pc:sldLayoutMkLst>
            <pc:docMk/>
            <pc:sldMasterMk cId="2371758177" sldId="2147483660"/>
            <pc:sldLayoutMk cId="746702124" sldId="2147483669"/>
          </pc:sldLayoutMkLst>
        </pc:sldLayoutChg>
        <pc:sldLayoutChg chg="del">
          <pc:chgData name="Lathifah Alfat" userId="S::lathifah.alfat@upj.ac.id::0c7c96f5-0f33-48a3-8b83-9af80053ef60" providerId="AD" clId="Web-{4F356AC8-CB59-C38F-87D5-6ACF7A11D938}" dt="2020-07-28T08:12:35.103" v="119"/>
          <pc:sldLayoutMkLst>
            <pc:docMk/>
            <pc:sldMasterMk cId="2371758177" sldId="2147483660"/>
            <pc:sldLayoutMk cId="61784523" sldId="2147483670"/>
          </pc:sldLayoutMkLst>
        </pc:sldLayoutChg>
        <pc:sldLayoutChg chg="del">
          <pc:chgData name="Lathifah Alfat" userId="S::lathifah.alfat@upj.ac.id::0c7c96f5-0f33-48a3-8b83-9af80053ef60" providerId="AD" clId="Web-{4F356AC8-CB59-C38F-87D5-6ACF7A11D938}" dt="2020-07-28T08:12:35.103" v="119"/>
          <pc:sldLayoutMkLst>
            <pc:docMk/>
            <pc:sldMasterMk cId="2371758177" sldId="2147483660"/>
            <pc:sldLayoutMk cId="1164236222" sldId="2147483671"/>
          </pc:sldLayoutMkLst>
        </pc:sldLayoutChg>
      </pc:sldMasterChg>
      <pc:sldMasterChg chg="add addSldLayout modSldLayout">
        <pc:chgData name="Lathifah Alfat" userId="S::lathifah.alfat@upj.ac.id::0c7c96f5-0f33-48a3-8b83-9af80053ef60" providerId="AD" clId="Web-{4F356AC8-CB59-C38F-87D5-6ACF7A11D938}" dt="2020-07-28T08:12:35.103" v="119"/>
        <pc:sldMasterMkLst>
          <pc:docMk/>
          <pc:sldMasterMk cId="3938143825" sldId="2147483672"/>
        </pc:sldMasterMkLst>
        <pc:sldLayoutChg chg="add mod replId">
          <pc:chgData name="Lathifah Alfat" userId="S::lathifah.alfat@upj.ac.id::0c7c96f5-0f33-48a3-8b83-9af80053ef60" providerId="AD" clId="Web-{4F356AC8-CB59-C38F-87D5-6ACF7A11D938}" dt="2020-07-28T08:12:35.103" v="119"/>
          <pc:sldLayoutMkLst>
            <pc:docMk/>
            <pc:sldMasterMk cId="3938143825" sldId="2147483672"/>
            <pc:sldLayoutMk cId="1951962782" sldId="2147483673"/>
          </pc:sldLayoutMkLst>
        </pc:sldLayoutChg>
        <pc:sldLayoutChg chg="add mod replId">
          <pc:chgData name="Lathifah Alfat" userId="S::lathifah.alfat@upj.ac.id::0c7c96f5-0f33-48a3-8b83-9af80053ef60" providerId="AD" clId="Web-{4F356AC8-CB59-C38F-87D5-6ACF7A11D938}" dt="2020-07-28T08:12:35.103" v="119"/>
          <pc:sldLayoutMkLst>
            <pc:docMk/>
            <pc:sldMasterMk cId="3938143825" sldId="2147483672"/>
            <pc:sldLayoutMk cId="3864610099" sldId="2147483674"/>
          </pc:sldLayoutMkLst>
        </pc:sldLayoutChg>
        <pc:sldLayoutChg chg="add mod replId">
          <pc:chgData name="Lathifah Alfat" userId="S::lathifah.alfat@upj.ac.id::0c7c96f5-0f33-48a3-8b83-9af80053ef60" providerId="AD" clId="Web-{4F356AC8-CB59-C38F-87D5-6ACF7A11D938}" dt="2020-07-28T08:12:35.103" v="119"/>
          <pc:sldLayoutMkLst>
            <pc:docMk/>
            <pc:sldMasterMk cId="3938143825" sldId="2147483672"/>
            <pc:sldLayoutMk cId="3472343403" sldId="2147483675"/>
          </pc:sldLayoutMkLst>
        </pc:sldLayoutChg>
        <pc:sldLayoutChg chg="add mod replId">
          <pc:chgData name="Lathifah Alfat" userId="S::lathifah.alfat@upj.ac.id::0c7c96f5-0f33-48a3-8b83-9af80053ef60" providerId="AD" clId="Web-{4F356AC8-CB59-C38F-87D5-6ACF7A11D938}" dt="2020-07-28T08:12:35.103" v="119"/>
          <pc:sldLayoutMkLst>
            <pc:docMk/>
            <pc:sldMasterMk cId="3938143825" sldId="2147483672"/>
            <pc:sldLayoutMk cId="115820884" sldId="2147483676"/>
          </pc:sldLayoutMkLst>
        </pc:sldLayoutChg>
        <pc:sldLayoutChg chg="add mod replId">
          <pc:chgData name="Lathifah Alfat" userId="S::lathifah.alfat@upj.ac.id::0c7c96f5-0f33-48a3-8b83-9af80053ef60" providerId="AD" clId="Web-{4F356AC8-CB59-C38F-87D5-6ACF7A11D938}" dt="2020-07-28T08:12:35.103" v="119"/>
          <pc:sldLayoutMkLst>
            <pc:docMk/>
            <pc:sldMasterMk cId="3938143825" sldId="2147483672"/>
            <pc:sldLayoutMk cId="1735749660" sldId="2147483677"/>
          </pc:sldLayoutMkLst>
        </pc:sldLayoutChg>
        <pc:sldLayoutChg chg="add mod replId">
          <pc:chgData name="Lathifah Alfat" userId="S::lathifah.alfat@upj.ac.id::0c7c96f5-0f33-48a3-8b83-9af80053ef60" providerId="AD" clId="Web-{4F356AC8-CB59-C38F-87D5-6ACF7A11D938}" dt="2020-07-28T08:12:35.103" v="119"/>
          <pc:sldLayoutMkLst>
            <pc:docMk/>
            <pc:sldMasterMk cId="3938143825" sldId="2147483672"/>
            <pc:sldLayoutMk cId="4162560702" sldId="2147483678"/>
          </pc:sldLayoutMkLst>
        </pc:sldLayoutChg>
        <pc:sldLayoutChg chg="add mod replId">
          <pc:chgData name="Lathifah Alfat" userId="S::lathifah.alfat@upj.ac.id::0c7c96f5-0f33-48a3-8b83-9af80053ef60" providerId="AD" clId="Web-{4F356AC8-CB59-C38F-87D5-6ACF7A11D938}" dt="2020-07-28T08:12:35.103" v="119"/>
          <pc:sldLayoutMkLst>
            <pc:docMk/>
            <pc:sldMasterMk cId="3938143825" sldId="2147483672"/>
            <pc:sldLayoutMk cId="1705652394" sldId="2147483679"/>
          </pc:sldLayoutMkLst>
        </pc:sldLayoutChg>
        <pc:sldLayoutChg chg="add mod replId">
          <pc:chgData name="Lathifah Alfat" userId="S::lathifah.alfat@upj.ac.id::0c7c96f5-0f33-48a3-8b83-9af80053ef60" providerId="AD" clId="Web-{4F356AC8-CB59-C38F-87D5-6ACF7A11D938}" dt="2020-07-28T08:12:35.103" v="119"/>
          <pc:sldLayoutMkLst>
            <pc:docMk/>
            <pc:sldMasterMk cId="3938143825" sldId="2147483672"/>
            <pc:sldLayoutMk cId="3059043399" sldId="2147483680"/>
          </pc:sldLayoutMkLst>
        </pc:sldLayoutChg>
        <pc:sldLayoutChg chg="add mod replId">
          <pc:chgData name="Lathifah Alfat" userId="S::lathifah.alfat@upj.ac.id::0c7c96f5-0f33-48a3-8b83-9af80053ef60" providerId="AD" clId="Web-{4F356AC8-CB59-C38F-87D5-6ACF7A11D938}" dt="2020-07-28T08:12:35.103" v="119"/>
          <pc:sldLayoutMkLst>
            <pc:docMk/>
            <pc:sldMasterMk cId="3938143825" sldId="2147483672"/>
            <pc:sldLayoutMk cId="1042020606" sldId="2147483681"/>
          </pc:sldLayoutMkLst>
        </pc:sldLayoutChg>
        <pc:sldLayoutChg chg="add mod replId">
          <pc:chgData name="Lathifah Alfat" userId="S::lathifah.alfat@upj.ac.id::0c7c96f5-0f33-48a3-8b83-9af80053ef60" providerId="AD" clId="Web-{4F356AC8-CB59-C38F-87D5-6ACF7A11D938}" dt="2020-07-28T08:12:35.103" v="119"/>
          <pc:sldLayoutMkLst>
            <pc:docMk/>
            <pc:sldMasterMk cId="3938143825" sldId="2147483672"/>
            <pc:sldLayoutMk cId="1696677465" sldId="2147483682"/>
          </pc:sldLayoutMkLst>
        </pc:sldLayoutChg>
        <pc:sldLayoutChg chg="add mod replId">
          <pc:chgData name="Lathifah Alfat" userId="S::lathifah.alfat@upj.ac.id::0c7c96f5-0f33-48a3-8b83-9af80053ef60" providerId="AD" clId="Web-{4F356AC8-CB59-C38F-87D5-6ACF7A11D938}" dt="2020-07-28T08:12:35.103" v="119"/>
          <pc:sldLayoutMkLst>
            <pc:docMk/>
            <pc:sldMasterMk cId="3938143825" sldId="2147483672"/>
            <pc:sldLayoutMk cId="2894492498"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9/1/2021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5196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9/1/2021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9667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9/1/2021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9449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9/1/2021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64610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234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9/1/2021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582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9/1/2021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3574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9/1/2021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6256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9/1/2021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0565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5904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4202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a:p>
            <a:pPr lvl="4"/>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9/1/2021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81438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2439280" y="3414621"/>
            <a:ext cx="5690594" cy="2282936"/>
          </a:xfrm>
        </p:spPr>
        <p:txBody>
          <a:bodyPr>
            <a:normAutofit fontScale="90000"/>
          </a:bodyPr>
          <a:lstStyle/>
          <a:p>
            <a:r>
              <a:rPr lang="tr-TR">
                <a:cs typeface="Arial"/>
              </a:rPr>
              <a:t>Pengantar </a:t>
            </a:r>
            <a:r>
              <a:rPr lang="tr-TR">
                <a:ea typeface="+mj-lt"/>
                <a:cs typeface="+mj-lt"/>
              </a:rPr>
              <a:t>Desain dan Analisis Algoritma</a:t>
            </a:r>
            <a:endParaRPr lang="tr-T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p:txBody>
          <a:bodyPr>
            <a:normAutofit fontScale="92500" lnSpcReduction="10000"/>
          </a:bodyPr>
          <a:lstStyle/>
          <a:p>
            <a:r>
              <a:rPr lang="tr-TR">
                <a:cs typeface="Arial"/>
              </a:rPr>
              <a:t>Lathifah Alfat, S.T., M.T.</a:t>
            </a:r>
          </a:p>
          <a:p>
            <a:r>
              <a:rPr lang="tr-TR">
                <a:cs typeface="Arial"/>
              </a:rPr>
              <a:t>Fakultas Teknologi dan Desain</a:t>
            </a:r>
          </a:p>
          <a:p>
            <a:r>
              <a:rPr lang="tr-TR">
                <a:cs typeface="Arial"/>
              </a:rPr>
              <a:t>Program Studi Informatika</a:t>
            </a:r>
            <a:endParaRPr lang="tr-TR" dirty="0">
              <a:cs typeface="Arial"/>
            </a:endParaRP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40D058D-B56C-44CB-B690-6CF2C0664C24}"/>
              </a:ext>
            </a:extLst>
          </p:cNvPr>
          <p:cNvSpPr>
            <a:spLocks noGrp="1"/>
          </p:cNvSpPr>
          <p:nvPr>
            <p:ph type="title"/>
          </p:nvPr>
        </p:nvSpPr>
        <p:spPr/>
        <p:txBody>
          <a:bodyPr/>
          <a:lstStyle/>
          <a:p>
            <a:r>
              <a:rPr lang="id-ID" dirty="0">
                <a:ea typeface="+mj-lt"/>
                <a:cs typeface="+mj-lt"/>
              </a:rPr>
              <a:t>Pengenalan fase dalam algoritma</a:t>
            </a:r>
            <a:endParaRPr lang="id-ID" dirty="0"/>
          </a:p>
        </p:txBody>
      </p:sp>
      <p:sp>
        <p:nvSpPr>
          <p:cNvPr id="3" name="Tampungan Konten 2">
            <a:extLst>
              <a:ext uri="{FF2B5EF4-FFF2-40B4-BE49-F238E27FC236}">
                <a16:creationId xmlns:a16="http://schemas.microsoft.com/office/drawing/2014/main" id="{EE3C1F5A-69CB-41F6-8C6F-F3E507E21CA1}"/>
              </a:ext>
            </a:extLst>
          </p:cNvPr>
          <p:cNvSpPr>
            <a:spLocks noGrp="1"/>
          </p:cNvSpPr>
          <p:nvPr>
            <p:ph idx="1"/>
          </p:nvPr>
        </p:nvSpPr>
        <p:spPr>
          <a:xfrm>
            <a:off x="1767184" y="2052116"/>
            <a:ext cx="8802955" cy="3997828"/>
          </a:xfrm>
        </p:spPr>
        <p:txBody>
          <a:bodyPr vert="horz" lIns="91440" tIns="45720" rIns="91440" bIns="45720" rtlCol="0" anchor="t">
            <a:noAutofit/>
          </a:bodyPr>
          <a:lstStyle/>
          <a:p>
            <a:pPr marL="344170" indent="-337820"/>
            <a:r>
              <a:rPr lang="id-ID" sz="1600" dirty="0">
                <a:ea typeface="+mn-lt"/>
                <a:cs typeface="+mn-lt"/>
              </a:rPr>
              <a:t>Fase </a:t>
            </a:r>
            <a:r>
              <a:rPr lang="id-ID" sz="1600" b="1" dirty="0">
                <a:ea typeface="+mn-lt"/>
                <a:cs typeface="+mn-lt"/>
              </a:rPr>
              <a:t>desain</a:t>
            </a:r>
            <a:r>
              <a:rPr lang="id-ID" sz="1600" dirty="0">
                <a:ea typeface="+mn-lt"/>
                <a:cs typeface="+mn-lt"/>
              </a:rPr>
              <a:t>: Arsitektur, logika, dan detail implementasi digambarkan dan didokumentasikan. Ketika mendesain algoritma, kita selalu berpegang pada akurasi dan performa. Dalam mencari solusi atas suatu masalah, beberapa kasus diselesaikan dengan lebih dari satu algoritma alternatif. Fase desain suatu algoritma adalah proses </a:t>
            </a:r>
            <a:r>
              <a:rPr lang="id-ID" sz="1600" dirty="0" err="1">
                <a:ea typeface="+mn-lt"/>
                <a:cs typeface="+mn-lt"/>
              </a:rPr>
              <a:t>iteratif</a:t>
            </a:r>
            <a:r>
              <a:rPr lang="id-ID" sz="1600" dirty="0">
                <a:ea typeface="+mn-lt"/>
                <a:cs typeface="+mn-lt"/>
              </a:rPr>
              <a:t> yang melibatkan kandidat algoritma berbeda. Beberapa algoritma menawarkan solusi sederhana dan cepat namun berkompromi pada akurasi. Algoritma lain bisa sangat akurat namun membutuhkan waktu dijalankan. Algoritma kompleks lainnya lebih efisien.  Sebelum membuat keputusan, semua kekurangan dari kandidat algoritma harus dipelajari dengan cermat. Dengan desain algoritma yang benar, akan menghasilkan solusi yang efisien yang mampu menyediakan performa yang memuaskan dan akurasi yang tepat.</a:t>
            </a:r>
            <a:endParaRPr lang="id-ID" sz="1600" dirty="0">
              <a:cs typeface="Arial"/>
            </a:endParaRPr>
          </a:p>
          <a:p>
            <a:pPr marL="344170" indent="-337820"/>
            <a:r>
              <a:rPr lang="id-ID" sz="1600" dirty="0">
                <a:ea typeface="+mn-lt"/>
                <a:cs typeface="+mn-lt"/>
              </a:rPr>
              <a:t>Fase</a:t>
            </a:r>
            <a:r>
              <a:rPr lang="id-ID" sz="1600" b="1" dirty="0">
                <a:ea typeface="+mn-lt"/>
                <a:cs typeface="+mn-lt"/>
              </a:rPr>
              <a:t> </a:t>
            </a:r>
            <a:r>
              <a:rPr lang="id-ID" sz="1600" b="1" dirty="0" err="1">
                <a:ea typeface="+mn-lt"/>
                <a:cs typeface="+mn-lt"/>
              </a:rPr>
              <a:t>koding</a:t>
            </a:r>
            <a:r>
              <a:rPr lang="id-ID" sz="1600" dirty="0">
                <a:ea typeface="+mn-lt"/>
                <a:cs typeface="+mn-lt"/>
              </a:rPr>
              <a:t>: Algoritma yang didesain akan dikonversikan menjadi suatu program komputer. Hal yang terpenting adalah program aktual yang menerapkan semua logika dan arsitektur yang </a:t>
            </a:r>
            <a:r>
              <a:rPr lang="id-ID" sz="1600" dirty="0" err="1">
                <a:ea typeface="+mn-lt"/>
                <a:cs typeface="+mn-lt"/>
              </a:rPr>
              <a:t>dimasukan</a:t>
            </a:r>
            <a:r>
              <a:rPr lang="id-ID" sz="1600" dirty="0">
                <a:ea typeface="+mn-lt"/>
                <a:cs typeface="+mn-lt"/>
              </a:rPr>
              <a:t> ke dalam fase desain.</a:t>
            </a:r>
            <a:endParaRPr lang="id-ID" sz="1600" dirty="0">
              <a:cs typeface="Arial"/>
            </a:endParaRPr>
          </a:p>
        </p:txBody>
      </p:sp>
    </p:spTree>
    <p:extLst>
      <p:ext uri="{BB962C8B-B14F-4D97-AF65-F5344CB8AC3E}">
        <p14:creationId xmlns:p14="http://schemas.microsoft.com/office/powerpoint/2010/main" val="1702620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96F8808-DD68-4847-B931-AE14D749D519}"/>
              </a:ext>
            </a:extLst>
          </p:cNvPr>
          <p:cNvSpPr>
            <a:spLocks noGrp="1"/>
          </p:cNvSpPr>
          <p:nvPr>
            <p:ph type="title"/>
          </p:nvPr>
        </p:nvSpPr>
        <p:spPr/>
        <p:txBody>
          <a:bodyPr/>
          <a:lstStyle/>
          <a:p>
            <a:r>
              <a:rPr lang="id-ID">
                <a:cs typeface="Arial"/>
              </a:rPr>
              <a:t>Logika algoritma</a:t>
            </a:r>
            <a:endParaRPr lang="id-ID"/>
          </a:p>
        </p:txBody>
      </p:sp>
      <p:sp>
        <p:nvSpPr>
          <p:cNvPr id="3" name="Tampungan Konten 2">
            <a:extLst>
              <a:ext uri="{FF2B5EF4-FFF2-40B4-BE49-F238E27FC236}">
                <a16:creationId xmlns:a16="http://schemas.microsoft.com/office/drawing/2014/main" id="{4BE0F4A6-C2C0-4072-99DE-211522932E7C}"/>
              </a:ext>
            </a:extLst>
          </p:cNvPr>
          <p:cNvSpPr>
            <a:spLocks noGrp="1"/>
          </p:cNvSpPr>
          <p:nvPr>
            <p:ph idx="1"/>
          </p:nvPr>
        </p:nvSpPr>
        <p:spPr/>
        <p:txBody>
          <a:bodyPr>
            <a:normAutofit/>
          </a:bodyPr>
          <a:lstStyle/>
          <a:p>
            <a:pPr marL="344170" indent="-337820"/>
            <a:r>
              <a:rPr lang="id-ID">
                <a:ea typeface="+mn-lt"/>
                <a:cs typeface="+mn-lt"/>
              </a:rPr>
              <a:t>Cara paling sederhana untuk menjelaskan logika algoritma adalah dengan menulis deskripsi level-tinggi dengan cara yang semi-terstruktur, disebut </a:t>
            </a:r>
            <a:r>
              <a:rPr lang="id-ID" b="1">
                <a:ea typeface="+mn-lt"/>
                <a:cs typeface="+mn-lt"/>
              </a:rPr>
              <a:t>pseudocode</a:t>
            </a:r>
            <a:r>
              <a:rPr lang="id-ID">
                <a:ea typeface="+mn-lt"/>
                <a:cs typeface="+mn-lt"/>
              </a:rPr>
              <a:t>. Sebelum menulis logika dalam pseudocode, sangat berguna jika langkah hutama ditulis mengunakan bahasa Inggris. Kemudian, terjemahkan deskripsi ini ke dalam pseudocode, dengan cara yang terstruktur mewakili logika dan alur dari algoritma.</a:t>
            </a:r>
            <a:endParaRPr lang="id-ID"/>
          </a:p>
        </p:txBody>
      </p:sp>
    </p:spTree>
    <p:extLst>
      <p:ext uri="{BB962C8B-B14F-4D97-AF65-F5344CB8AC3E}">
        <p14:creationId xmlns:p14="http://schemas.microsoft.com/office/powerpoint/2010/main" val="1662381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1C5DAC-BD22-4E4E-9D32-B3DD835C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6753A23-2A90-4D3E-9638-5B15665D76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F0496EC0-46B9-4978-8D7B-DC20BE5C5B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145BDDE6-2956-45C7-89C5-B0CC66E3E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937083-1704-4A11-8B79-CDD72439B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EBB5F91-043A-4269-A52D-AA9E8DC6C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8F3A0139-C806-4807-9FAD-2317B10766A7}"/>
              </a:ext>
            </a:extLst>
          </p:cNvPr>
          <p:cNvSpPr>
            <a:spLocks noGrp="1"/>
          </p:cNvSpPr>
          <p:nvPr>
            <p:ph type="title"/>
          </p:nvPr>
        </p:nvSpPr>
        <p:spPr>
          <a:xfrm>
            <a:off x="1969804" y="808056"/>
            <a:ext cx="3317492" cy="1077229"/>
          </a:xfrm>
        </p:spPr>
        <p:txBody>
          <a:bodyPr>
            <a:normAutofit/>
          </a:bodyPr>
          <a:lstStyle/>
          <a:p>
            <a:r>
              <a:rPr lang="id-ID" dirty="0">
                <a:cs typeface="Arial"/>
              </a:rPr>
              <a:t>Logika algoritma</a:t>
            </a:r>
            <a:endParaRPr lang="id-ID" dirty="0">
              <a:ea typeface="+mj-lt"/>
              <a:cs typeface="+mj-lt"/>
            </a:endParaRPr>
          </a:p>
        </p:txBody>
      </p:sp>
      <p:sp>
        <p:nvSpPr>
          <p:cNvPr id="9" name="Content Placeholder 8">
            <a:extLst>
              <a:ext uri="{FF2B5EF4-FFF2-40B4-BE49-F238E27FC236}">
                <a16:creationId xmlns:a16="http://schemas.microsoft.com/office/drawing/2014/main" id="{EE7C1C33-9E41-415E-B52E-0789C7180A60}"/>
              </a:ext>
            </a:extLst>
          </p:cNvPr>
          <p:cNvSpPr>
            <a:spLocks noGrp="1"/>
          </p:cNvSpPr>
          <p:nvPr>
            <p:ph idx="1"/>
          </p:nvPr>
        </p:nvSpPr>
        <p:spPr>
          <a:xfrm>
            <a:off x="1969803" y="2052116"/>
            <a:ext cx="3317493" cy="3997828"/>
          </a:xfrm>
        </p:spPr>
        <p:txBody>
          <a:bodyPr>
            <a:normAutofit/>
          </a:bodyPr>
          <a:lstStyle/>
          <a:p>
            <a:pPr marL="344170" indent="-337820"/>
            <a:r>
              <a:rPr lang="en-US" sz="1800">
                <a:cs typeface="Arial"/>
              </a:rPr>
              <a:t>Ketika Pseudocode ditulis, berarti koding program telah dipersiapkan sesuai pilihan.  </a:t>
            </a:r>
          </a:p>
        </p:txBody>
      </p:sp>
      <p:pic>
        <p:nvPicPr>
          <p:cNvPr id="5" name="Gambar 5" descr="Sebuah gambar berisi teks&#10;&#10;Deskripsi dibuat secara otomatis">
            <a:extLst>
              <a:ext uri="{FF2B5EF4-FFF2-40B4-BE49-F238E27FC236}">
                <a16:creationId xmlns:a16="http://schemas.microsoft.com/office/drawing/2014/main" id="{87C06389-3FE3-4925-AEFA-BA6A400A7AA6}"/>
              </a:ext>
            </a:extLst>
          </p:cNvPr>
          <p:cNvPicPr>
            <a:picLocks noChangeAspect="1"/>
          </p:cNvPicPr>
          <p:nvPr/>
        </p:nvPicPr>
        <p:blipFill>
          <a:blip r:embed="rId5"/>
          <a:stretch>
            <a:fillRect/>
          </a:stretch>
        </p:blipFill>
        <p:spPr>
          <a:xfrm>
            <a:off x="6094766" y="1006613"/>
            <a:ext cx="4651619" cy="484543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99033AF9-30FF-451F-BB5A-6180F79AA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7239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8524-E132-4B9A-8B27-B8A04B1FEF4A}"/>
              </a:ext>
            </a:extLst>
          </p:cNvPr>
          <p:cNvSpPr>
            <a:spLocks noGrp="1"/>
          </p:cNvSpPr>
          <p:nvPr>
            <p:ph type="title"/>
          </p:nvPr>
        </p:nvSpPr>
        <p:spPr/>
        <p:txBody>
          <a:bodyPr/>
          <a:lstStyle/>
          <a:p>
            <a:r>
              <a:rPr lang="id-ID" dirty="0">
                <a:cs typeface="Arial"/>
              </a:rPr>
              <a:t>Logika algoritma</a:t>
            </a:r>
            <a:endParaRPr lang="id-ID" dirty="0"/>
          </a:p>
        </p:txBody>
      </p:sp>
      <p:sp>
        <p:nvSpPr>
          <p:cNvPr id="3" name="Content Placeholder 2">
            <a:extLst>
              <a:ext uri="{FF2B5EF4-FFF2-40B4-BE49-F238E27FC236}">
                <a16:creationId xmlns:a16="http://schemas.microsoft.com/office/drawing/2014/main" id="{29789B68-E2AC-427F-A487-7663B0168D22}"/>
              </a:ext>
            </a:extLst>
          </p:cNvPr>
          <p:cNvSpPr>
            <a:spLocks noGrp="1"/>
          </p:cNvSpPr>
          <p:nvPr>
            <p:ph idx="1"/>
          </p:nvPr>
        </p:nvSpPr>
        <p:spPr/>
        <p:txBody>
          <a:bodyPr/>
          <a:lstStyle/>
          <a:p>
            <a:r>
              <a:rPr lang="en-ID" dirty="0" err="1"/>
              <a:t>Contoh</a:t>
            </a:r>
            <a:r>
              <a:rPr lang="en-ID" dirty="0"/>
              <a:t> 1</a:t>
            </a:r>
            <a:endParaRPr lang="id-ID" dirty="0"/>
          </a:p>
          <a:p>
            <a:r>
              <a:rPr lang="en-US" i="1" dirty="0"/>
              <a:t>Euclid’s algorithm</a:t>
            </a:r>
            <a:r>
              <a:rPr lang="en-US" dirty="0"/>
              <a:t>, </a:t>
            </a:r>
            <a:r>
              <a:rPr lang="en-US" dirty="0" err="1"/>
              <a:t>algoritma</a:t>
            </a:r>
            <a:r>
              <a:rPr lang="en-US" dirty="0"/>
              <a:t> </a:t>
            </a:r>
            <a:r>
              <a:rPr lang="en-US" dirty="0" err="1"/>
              <a:t>untuk</a:t>
            </a:r>
            <a:r>
              <a:rPr lang="en-US" dirty="0"/>
              <a:t> </a:t>
            </a:r>
            <a:r>
              <a:rPr lang="en-US" dirty="0" err="1"/>
              <a:t>menentukan</a:t>
            </a:r>
            <a:r>
              <a:rPr lang="en-US" dirty="0"/>
              <a:t> </a:t>
            </a:r>
            <a:r>
              <a:rPr lang="en-US" dirty="0" err="1"/>
              <a:t>nilai</a:t>
            </a:r>
            <a:r>
              <a:rPr lang="en-US" dirty="0"/>
              <a:t> </a:t>
            </a:r>
            <a:r>
              <a:rPr lang="en-US" dirty="0" err="1"/>
              <a:t>pembagian</a:t>
            </a:r>
            <a:r>
              <a:rPr lang="en-US" dirty="0"/>
              <a:t> 2 </a:t>
            </a:r>
            <a:r>
              <a:rPr lang="en-US" dirty="0" err="1"/>
              <a:t>bilangan</a:t>
            </a:r>
            <a:r>
              <a:rPr lang="en-US" dirty="0"/>
              <a:t> </a:t>
            </a:r>
            <a:r>
              <a:rPr lang="en-US" dirty="0" err="1"/>
              <a:t>bulat</a:t>
            </a:r>
            <a:r>
              <a:rPr lang="en-US" dirty="0"/>
              <a:t> non-</a:t>
            </a:r>
            <a:r>
              <a:rPr lang="en-US" dirty="0" err="1"/>
              <a:t>negatif</a:t>
            </a:r>
            <a:r>
              <a:rPr lang="en-US" dirty="0"/>
              <a:t> </a:t>
            </a:r>
            <a:r>
              <a:rPr lang="en-US" dirty="0" err="1"/>
              <a:t>terbesar</a:t>
            </a:r>
            <a:r>
              <a:rPr lang="en-US" dirty="0"/>
              <a:t> (greatest common divisor of two nonnegative integer) yang </a:t>
            </a:r>
            <a:r>
              <a:rPr lang="en-US" dirty="0" err="1"/>
              <a:t>dinotasikan</a:t>
            </a:r>
            <a:r>
              <a:rPr lang="en-US" dirty="0"/>
              <a:t> </a:t>
            </a:r>
            <a:r>
              <a:rPr lang="en-US" dirty="0" err="1"/>
              <a:t>dengan</a:t>
            </a:r>
            <a:r>
              <a:rPr lang="en-US" dirty="0"/>
              <a:t>:</a:t>
            </a:r>
            <a:endParaRPr lang="id-ID" dirty="0"/>
          </a:p>
          <a:p>
            <a:r>
              <a:rPr lang="id-ID" dirty="0"/>
              <a:t>Gcd(m,n) = gdc(n, m mod n)</a:t>
            </a:r>
          </a:p>
          <a:p>
            <a:r>
              <a:rPr lang="id-ID" dirty="0"/>
              <a:t>M</a:t>
            </a:r>
            <a:r>
              <a:rPr lang="en-US" dirty="0" err="1"/>
              <a:t>enentukan</a:t>
            </a:r>
            <a:r>
              <a:rPr lang="en-US" dirty="0"/>
              <a:t> </a:t>
            </a:r>
            <a:r>
              <a:rPr lang="en-US" dirty="0" err="1"/>
              <a:t>gcd</a:t>
            </a:r>
            <a:r>
              <a:rPr lang="en-US" dirty="0"/>
              <a:t>(60, 24)</a:t>
            </a:r>
            <a:endParaRPr lang="id-ID" dirty="0"/>
          </a:p>
          <a:p>
            <a:r>
              <a:rPr lang="en-US" dirty="0" err="1"/>
              <a:t>gcd</a:t>
            </a:r>
            <a:r>
              <a:rPr lang="en-US" dirty="0"/>
              <a:t>(60, 24) =  </a:t>
            </a:r>
            <a:r>
              <a:rPr lang="en-US" dirty="0" err="1"/>
              <a:t>gcd</a:t>
            </a:r>
            <a:r>
              <a:rPr lang="en-US" dirty="0"/>
              <a:t>(24,12) = </a:t>
            </a:r>
            <a:r>
              <a:rPr lang="en-US" dirty="0" err="1"/>
              <a:t>gcd</a:t>
            </a:r>
            <a:r>
              <a:rPr lang="en-US" dirty="0"/>
              <a:t>(12,0) = 12</a:t>
            </a:r>
            <a:endParaRPr lang="id-ID" dirty="0"/>
          </a:p>
          <a:p>
            <a:r>
              <a:rPr lang="en-US" i="1" dirty="0" err="1"/>
              <a:t>Algoritmanya</a:t>
            </a:r>
            <a:r>
              <a:rPr lang="en-US" i="1" dirty="0"/>
              <a:t>?</a:t>
            </a:r>
            <a:endParaRPr lang="id-ID" dirty="0"/>
          </a:p>
        </p:txBody>
      </p:sp>
    </p:spTree>
    <p:extLst>
      <p:ext uri="{BB962C8B-B14F-4D97-AF65-F5344CB8AC3E}">
        <p14:creationId xmlns:p14="http://schemas.microsoft.com/office/powerpoint/2010/main" val="782254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113F-3768-4B82-9176-6F26C79701B5}"/>
              </a:ext>
            </a:extLst>
          </p:cNvPr>
          <p:cNvSpPr>
            <a:spLocks noGrp="1"/>
          </p:cNvSpPr>
          <p:nvPr>
            <p:ph type="title"/>
          </p:nvPr>
        </p:nvSpPr>
        <p:spPr/>
        <p:txBody>
          <a:bodyPr/>
          <a:lstStyle/>
          <a:p>
            <a:r>
              <a:rPr lang="id-ID" dirty="0">
                <a:cs typeface="Arial"/>
              </a:rPr>
              <a:t>Logika algoritma</a:t>
            </a:r>
            <a:endParaRPr lang="id-ID" dirty="0"/>
          </a:p>
        </p:txBody>
      </p:sp>
      <p:sp>
        <p:nvSpPr>
          <p:cNvPr id="3" name="Content Placeholder 2">
            <a:extLst>
              <a:ext uri="{FF2B5EF4-FFF2-40B4-BE49-F238E27FC236}">
                <a16:creationId xmlns:a16="http://schemas.microsoft.com/office/drawing/2014/main" id="{3FFE787A-6C17-478B-9FC6-80C1E9B90CB7}"/>
              </a:ext>
            </a:extLst>
          </p:cNvPr>
          <p:cNvSpPr>
            <a:spLocks noGrp="1"/>
          </p:cNvSpPr>
          <p:nvPr>
            <p:ph idx="1"/>
          </p:nvPr>
        </p:nvSpPr>
        <p:spPr/>
        <p:txBody>
          <a:bodyPr>
            <a:normAutofit fontScale="70000" lnSpcReduction="20000"/>
          </a:bodyPr>
          <a:lstStyle/>
          <a:p>
            <a:r>
              <a:rPr lang="id-ID" dirty="0">
                <a:ea typeface="+mn-lt"/>
                <a:cs typeface="+mn-lt"/>
              </a:rPr>
              <a:t>Ketik di notepad anda:</a:t>
            </a:r>
          </a:p>
          <a:p>
            <a:r>
              <a:rPr lang="en-ID" dirty="0" err="1"/>
              <a:t>Algoritma</a:t>
            </a:r>
            <a:r>
              <a:rPr lang="en-ID" dirty="0"/>
              <a:t>:</a:t>
            </a:r>
            <a:endParaRPr lang="id-ID" dirty="0"/>
          </a:p>
          <a:p>
            <a:pPr marL="6160" indent="0">
              <a:buNone/>
            </a:pPr>
            <a:r>
              <a:rPr lang="en-ID" dirty="0"/>
              <a:t>Step 1 </a:t>
            </a:r>
            <a:r>
              <a:rPr lang="en-ID" dirty="0" err="1"/>
              <a:t>Jika</a:t>
            </a:r>
            <a:r>
              <a:rPr lang="en-ID" dirty="0"/>
              <a:t> n = 0, return </a:t>
            </a:r>
            <a:r>
              <a:rPr lang="en-ID" dirty="0" err="1"/>
              <a:t>nilai</a:t>
            </a:r>
            <a:r>
              <a:rPr lang="en-ID" dirty="0"/>
              <a:t> m </a:t>
            </a:r>
            <a:r>
              <a:rPr lang="en-ID" dirty="0" err="1"/>
              <a:t>sebagai</a:t>
            </a:r>
            <a:r>
              <a:rPr lang="en-ID" dirty="0"/>
              <a:t> </a:t>
            </a:r>
            <a:r>
              <a:rPr lang="en-ID" dirty="0" err="1"/>
              <a:t>hasil</a:t>
            </a:r>
            <a:r>
              <a:rPr lang="en-ID" dirty="0"/>
              <a:t> dan stop. </a:t>
            </a:r>
            <a:r>
              <a:rPr lang="en-ID" dirty="0" err="1"/>
              <a:t>Jika</a:t>
            </a:r>
            <a:r>
              <a:rPr lang="en-ID" dirty="0"/>
              <a:t> </a:t>
            </a:r>
            <a:r>
              <a:rPr lang="en-ID" dirty="0" err="1"/>
              <a:t>tidak</a:t>
            </a:r>
            <a:r>
              <a:rPr lang="en-ID" dirty="0"/>
              <a:t>, </a:t>
            </a:r>
            <a:r>
              <a:rPr lang="en-ID" dirty="0" err="1"/>
              <a:t>kembali</a:t>
            </a:r>
            <a:r>
              <a:rPr lang="en-ID" dirty="0"/>
              <a:t> </a:t>
            </a:r>
            <a:r>
              <a:rPr lang="en-ID" dirty="0" err="1"/>
              <a:t>ke</a:t>
            </a:r>
            <a:r>
              <a:rPr lang="en-ID" dirty="0"/>
              <a:t> Step 2.</a:t>
            </a:r>
            <a:endParaRPr lang="id-ID" dirty="0"/>
          </a:p>
          <a:p>
            <a:pPr marL="6160" indent="0">
              <a:buNone/>
            </a:pPr>
            <a:r>
              <a:rPr lang="en-ID" dirty="0"/>
              <a:t>Step 2 </a:t>
            </a:r>
            <a:r>
              <a:rPr lang="en-ID" dirty="0" err="1"/>
              <a:t>Bagi</a:t>
            </a:r>
            <a:r>
              <a:rPr lang="en-ID" dirty="0"/>
              <a:t> </a:t>
            </a:r>
            <a:r>
              <a:rPr lang="en-ID" dirty="0" err="1"/>
              <a:t>nilai</a:t>
            </a:r>
            <a:r>
              <a:rPr lang="en-ID" dirty="0"/>
              <a:t> m </a:t>
            </a:r>
            <a:r>
              <a:rPr lang="en-ID" dirty="0" err="1"/>
              <a:t>dengan</a:t>
            </a:r>
            <a:r>
              <a:rPr lang="en-ID" dirty="0"/>
              <a:t> n, </a:t>
            </a:r>
            <a:r>
              <a:rPr lang="en-ID" dirty="0" err="1"/>
              <a:t>masukan</a:t>
            </a:r>
            <a:r>
              <a:rPr lang="en-ID" dirty="0"/>
              <a:t> </a:t>
            </a:r>
            <a:r>
              <a:rPr lang="en-ID" dirty="0" err="1"/>
              <a:t>nilai</a:t>
            </a:r>
            <a:r>
              <a:rPr lang="en-ID" dirty="0"/>
              <a:t> </a:t>
            </a:r>
            <a:r>
              <a:rPr lang="en-ID" dirty="0" err="1"/>
              <a:t>sisanya</a:t>
            </a:r>
            <a:r>
              <a:rPr lang="en-ID" dirty="0"/>
              <a:t> </a:t>
            </a:r>
            <a:r>
              <a:rPr lang="en-ID" dirty="0" err="1"/>
              <a:t>ke</a:t>
            </a:r>
            <a:r>
              <a:rPr lang="en-ID" dirty="0"/>
              <a:t> r.</a:t>
            </a:r>
            <a:endParaRPr lang="id-ID" dirty="0"/>
          </a:p>
          <a:p>
            <a:pPr marL="6160" indent="0">
              <a:buNone/>
            </a:pPr>
            <a:r>
              <a:rPr lang="en-ID" dirty="0"/>
              <a:t>Step 3 </a:t>
            </a:r>
            <a:r>
              <a:rPr lang="en-ID" dirty="0" err="1"/>
              <a:t>Masukan</a:t>
            </a:r>
            <a:r>
              <a:rPr lang="en-ID" dirty="0"/>
              <a:t> </a:t>
            </a:r>
            <a:r>
              <a:rPr lang="en-ID" dirty="0" err="1"/>
              <a:t>nilai</a:t>
            </a:r>
            <a:r>
              <a:rPr lang="en-ID" dirty="0"/>
              <a:t> n </a:t>
            </a:r>
            <a:r>
              <a:rPr lang="en-ID" dirty="0" err="1"/>
              <a:t>ke</a:t>
            </a:r>
            <a:r>
              <a:rPr lang="en-ID" dirty="0"/>
              <a:t> m dan </a:t>
            </a:r>
            <a:r>
              <a:rPr lang="en-ID" dirty="0" err="1"/>
              <a:t>nilai</a:t>
            </a:r>
            <a:r>
              <a:rPr lang="en-ID" dirty="0"/>
              <a:t> r </a:t>
            </a:r>
            <a:r>
              <a:rPr lang="en-ID" dirty="0" err="1"/>
              <a:t>ke</a:t>
            </a:r>
            <a:r>
              <a:rPr lang="en-ID" dirty="0"/>
              <a:t> n. </a:t>
            </a:r>
            <a:r>
              <a:rPr lang="en-ID" dirty="0" err="1"/>
              <a:t>Kembali</a:t>
            </a:r>
            <a:r>
              <a:rPr lang="en-ID" dirty="0"/>
              <a:t> </a:t>
            </a:r>
            <a:r>
              <a:rPr lang="en-ID" dirty="0" err="1"/>
              <a:t>ke</a:t>
            </a:r>
            <a:r>
              <a:rPr lang="en-ID" dirty="0"/>
              <a:t> Step 1.</a:t>
            </a:r>
            <a:endParaRPr lang="id-ID" dirty="0"/>
          </a:p>
          <a:p>
            <a:r>
              <a:rPr lang="en-ID" dirty="0"/>
              <a:t>Pseudocode:</a:t>
            </a:r>
            <a:endParaRPr lang="id-ID" dirty="0"/>
          </a:p>
          <a:p>
            <a:pPr marL="6160" indent="0">
              <a:buNone/>
            </a:pPr>
            <a:r>
              <a:rPr lang="en-ID" dirty="0"/>
              <a:t>While n ≠ 0 do</a:t>
            </a:r>
            <a:endParaRPr lang="id-ID" dirty="0"/>
          </a:p>
          <a:p>
            <a:pPr marL="6160" indent="0">
              <a:buNone/>
            </a:pPr>
            <a:r>
              <a:rPr lang="id-ID" dirty="0"/>
              <a:t>  </a:t>
            </a:r>
            <a:r>
              <a:rPr lang="en-ID" dirty="0"/>
              <a:t>r ← m mod n</a:t>
            </a:r>
            <a:endParaRPr lang="id-ID" dirty="0"/>
          </a:p>
          <a:p>
            <a:pPr marL="6160" indent="0">
              <a:buNone/>
            </a:pPr>
            <a:r>
              <a:rPr lang="id-ID" dirty="0"/>
              <a:t>  </a:t>
            </a:r>
            <a:r>
              <a:rPr lang="en-ID" dirty="0"/>
              <a:t>m ← n</a:t>
            </a:r>
            <a:endParaRPr lang="id-ID" dirty="0"/>
          </a:p>
          <a:p>
            <a:pPr marL="6160" indent="0">
              <a:buNone/>
            </a:pPr>
            <a:r>
              <a:rPr lang="id-ID" dirty="0"/>
              <a:t>  </a:t>
            </a:r>
            <a:r>
              <a:rPr lang="en-ID" dirty="0"/>
              <a:t>n ← r</a:t>
            </a:r>
            <a:endParaRPr lang="id-ID" dirty="0"/>
          </a:p>
          <a:p>
            <a:pPr marL="6160" indent="0">
              <a:buNone/>
            </a:pPr>
            <a:r>
              <a:rPr lang="en-ID" dirty="0"/>
              <a:t>return m</a:t>
            </a:r>
            <a:endParaRPr lang="id-ID" dirty="0"/>
          </a:p>
        </p:txBody>
      </p:sp>
    </p:spTree>
    <p:extLst>
      <p:ext uri="{BB962C8B-B14F-4D97-AF65-F5344CB8AC3E}">
        <p14:creationId xmlns:p14="http://schemas.microsoft.com/office/powerpoint/2010/main" val="2470077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AFEC-2487-44E3-AA20-D651A752BFBF}"/>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D84E7DAC-C876-440A-A4B0-3AB2E367CD56}"/>
              </a:ext>
            </a:extLst>
          </p:cNvPr>
          <p:cNvSpPr>
            <a:spLocks noGrp="1"/>
          </p:cNvSpPr>
          <p:nvPr>
            <p:ph idx="1"/>
          </p:nvPr>
        </p:nvSpPr>
        <p:spPr/>
        <p:txBody>
          <a:bodyPr/>
          <a:lstStyle/>
          <a:p>
            <a:r>
              <a:rPr lang="id-ID" dirty="0"/>
              <a:t>Cari nilai KPK dari 3 dan 4!</a:t>
            </a:r>
          </a:p>
          <a:p>
            <a:r>
              <a:rPr lang="id-ID" dirty="0"/>
              <a:t>Tentukan algoritma dan pseudocodenya!</a:t>
            </a:r>
          </a:p>
        </p:txBody>
      </p:sp>
    </p:spTree>
    <p:extLst>
      <p:ext uri="{BB962C8B-B14F-4D97-AF65-F5344CB8AC3E}">
        <p14:creationId xmlns:p14="http://schemas.microsoft.com/office/powerpoint/2010/main" val="4214613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D01A598-AC0B-4454-A72E-45952F461CBF}"/>
              </a:ext>
            </a:extLst>
          </p:cNvPr>
          <p:cNvSpPr>
            <a:spLocks noGrp="1"/>
          </p:cNvSpPr>
          <p:nvPr>
            <p:ph type="title"/>
          </p:nvPr>
        </p:nvSpPr>
        <p:spPr/>
        <p:txBody>
          <a:bodyPr/>
          <a:lstStyle/>
          <a:p>
            <a:r>
              <a:rPr lang="id-ID">
                <a:cs typeface="Arial"/>
              </a:rPr>
              <a:t>Logika algoritma</a:t>
            </a:r>
            <a:endParaRPr lang="id-ID">
              <a:ea typeface="+mj-lt"/>
              <a:cs typeface="+mj-lt"/>
            </a:endParaRPr>
          </a:p>
        </p:txBody>
      </p:sp>
      <p:sp>
        <p:nvSpPr>
          <p:cNvPr id="3" name="Tampungan Konten 2">
            <a:extLst>
              <a:ext uri="{FF2B5EF4-FFF2-40B4-BE49-F238E27FC236}">
                <a16:creationId xmlns:a16="http://schemas.microsoft.com/office/drawing/2014/main" id="{130635DE-605D-45E1-9F67-004BFB926B12}"/>
              </a:ext>
            </a:extLst>
          </p:cNvPr>
          <p:cNvSpPr>
            <a:spLocks noGrp="1"/>
          </p:cNvSpPr>
          <p:nvPr>
            <p:ph idx="1"/>
          </p:nvPr>
        </p:nvSpPr>
        <p:spPr/>
        <p:txBody>
          <a:bodyPr/>
          <a:lstStyle/>
          <a:p>
            <a:pPr marL="344170" indent="-337820"/>
            <a:r>
              <a:rPr lang="id-ID" dirty="0">
                <a:ea typeface="+mn-lt"/>
                <a:cs typeface="+mn-lt"/>
              </a:rPr>
              <a:t>Ketik di notepad anda:</a:t>
            </a:r>
          </a:p>
          <a:p>
            <a:pPr marL="344170" indent="-337820"/>
            <a:r>
              <a:rPr lang="id-ID" dirty="0">
                <a:ea typeface="+mn-lt"/>
                <a:cs typeface="+mn-lt"/>
              </a:rPr>
              <a:t>Fungsi untuk menukar dua variabel x dan y:</a:t>
            </a:r>
            <a:endParaRPr lang="id-ID" dirty="0">
              <a:cs typeface="Arial" panose="020B0604020202020204"/>
            </a:endParaRPr>
          </a:p>
          <a:p>
            <a:pPr marL="6350" indent="0">
              <a:buNone/>
            </a:pPr>
            <a:r>
              <a:rPr lang="id-ID" dirty="0" err="1">
                <a:latin typeface="Calibri"/>
                <a:ea typeface="+mn-lt"/>
                <a:cs typeface="+mn-lt"/>
              </a:rPr>
              <a:t>define</a:t>
            </a:r>
            <a:r>
              <a:rPr lang="id-ID" dirty="0">
                <a:latin typeface="Calibri"/>
                <a:ea typeface="+mn-lt"/>
                <a:cs typeface="+mn-lt"/>
              </a:rPr>
              <a:t> swap(x, y)</a:t>
            </a:r>
            <a:endParaRPr lang="id-ID" dirty="0">
              <a:latin typeface="Calibri"/>
              <a:cs typeface="Arial" panose="020B0604020202020204"/>
            </a:endParaRPr>
          </a:p>
          <a:p>
            <a:pPr marL="6350" indent="0">
              <a:buNone/>
            </a:pPr>
            <a:r>
              <a:rPr lang="id-ID" dirty="0" err="1">
                <a:latin typeface="Calibri"/>
                <a:ea typeface="+mn-lt"/>
                <a:cs typeface="+mn-lt"/>
              </a:rPr>
              <a:t>buffer</a:t>
            </a:r>
            <a:r>
              <a:rPr lang="id-ID" dirty="0">
                <a:latin typeface="Calibri"/>
                <a:ea typeface="+mn-lt"/>
                <a:cs typeface="+mn-lt"/>
              </a:rPr>
              <a:t> = x</a:t>
            </a:r>
            <a:endParaRPr lang="id-ID" dirty="0">
              <a:latin typeface="Calibri"/>
              <a:cs typeface="Arial" panose="020B0604020202020204"/>
            </a:endParaRPr>
          </a:p>
          <a:p>
            <a:pPr marL="6350" indent="0">
              <a:buNone/>
            </a:pPr>
            <a:r>
              <a:rPr lang="id-ID" dirty="0">
                <a:latin typeface="Calibri"/>
                <a:ea typeface="+mn-lt"/>
                <a:cs typeface="+mn-lt"/>
              </a:rPr>
              <a:t>x = y</a:t>
            </a:r>
            <a:endParaRPr lang="id-ID" dirty="0">
              <a:latin typeface="Calibri"/>
              <a:cs typeface="Arial" panose="020B0604020202020204"/>
            </a:endParaRPr>
          </a:p>
          <a:p>
            <a:pPr marL="6350" indent="0">
              <a:buNone/>
            </a:pPr>
            <a:r>
              <a:rPr lang="id-ID" dirty="0">
                <a:latin typeface="Calibri"/>
                <a:ea typeface="+mn-lt"/>
                <a:cs typeface="+mn-lt"/>
              </a:rPr>
              <a:t>y = </a:t>
            </a:r>
            <a:r>
              <a:rPr lang="id-ID" dirty="0" err="1">
                <a:latin typeface="Calibri"/>
                <a:ea typeface="+mn-lt"/>
                <a:cs typeface="+mn-lt"/>
              </a:rPr>
              <a:t>buffer</a:t>
            </a:r>
            <a:endParaRPr lang="id-ID" dirty="0" err="1">
              <a:latin typeface="Calibri"/>
              <a:cs typeface="Arial" panose="020B0604020202020204"/>
            </a:endParaRPr>
          </a:p>
        </p:txBody>
      </p:sp>
    </p:spTree>
    <p:extLst>
      <p:ext uri="{BB962C8B-B14F-4D97-AF65-F5344CB8AC3E}">
        <p14:creationId xmlns:p14="http://schemas.microsoft.com/office/powerpoint/2010/main" val="3799695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8281-D91D-41D1-8B0C-8204C443EB9D}"/>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FF2CDFA1-10CA-410E-BF05-4CA5519A515B}"/>
              </a:ext>
            </a:extLst>
          </p:cNvPr>
          <p:cNvSpPr>
            <a:spLocks noGrp="1"/>
          </p:cNvSpPr>
          <p:nvPr>
            <p:ph idx="1"/>
          </p:nvPr>
        </p:nvSpPr>
        <p:spPr/>
        <p:txBody>
          <a:bodyPr/>
          <a:lstStyle/>
          <a:p>
            <a:r>
              <a:rPr lang="id-ID" dirty="0"/>
              <a:t>Ada 2 buah: manggis dan pisang. Manggis di piring 1, Pisang di piring 2. Piring 3 kosong.</a:t>
            </a:r>
          </a:p>
          <a:p>
            <a:r>
              <a:rPr lang="id-ID" dirty="0"/>
              <a:t>Buatlah algoritma dan pseudocode untuk menukar manggis ke piring 2 dan pisang ke piring 1!</a:t>
            </a:r>
          </a:p>
        </p:txBody>
      </p:sp>
    </p:spTree>
    <p:extLst>
      <p:ext uri="{BB962C8B-B14F-4D97-AF65-F5344CB8AC3E}">
        <p14:creationId xmlns:p14="http://schemas.microsoft.com/office/powerpoint/2010/main" val="2896794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DC95F854-2C62-40D6-B658-D11D34876F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90161D53-4A9C-4725-9E3C-064E8B3A0C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70C80B70-9A5C-46A1-BA7D-690BADB59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2602C6A-CE3E-40EA-BA03-E7FA0CA89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2D7B6A82-8EFE-45A2-BAA4-0A623AC30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A2A5DC14-305D-43A2-85F8-E815E4178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TextBox 39">
            <a:extLst>
              <a:ext uri="{FF2B5EF4-FFF2-40B4-BE49-F238E27FC236}">
                <a16:creationId xmlns:a16="http://schemas.microsoft.com/office/drawing/2014/main" id="{BE52F9F2-F269-40F0-A3F4-18E2A7990CB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42" name="Rectangle 41">
            <a:extLst>
              <a:ext uri="{FF2B5EF4-FFF2-40B4-BE49-F238E27FC236}">
                <a16:creationId xmlns:a16="http://schemas.microsoft.com/office/drawing/2014/main" id="{8AAC8ED2-419C-4368-BB65-63AE6C483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1567D373-1AD0-4044-AFE0-F400C035B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6" name="Picture 45">
            <a:extLst>
              <a:ext uri="{FF2B5EF4-FFF2-40B4-BE49-F238E27FC236}">
                <a16:creationId xmlns:a16="http://schemas.microsoft.com/office/drawing/2014/main" id="{3E2AD058-E62B-4544-A38A-746F229F21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8" name="Rectangle 47">
            <a:extLst>
              <a:ext uri="{FF2B5EF4-FFF2-40B4-BE49-F238E27FC236}">
                <a16:creationId xmlns:a16="http://schemas.microsoft.com/office/drawing/2014/main" id="{3E88271C-3F36-4056-AF1B-0674E46B3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EFAC889-DCD2-4012-8A72-00CB59205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CD245BE-0F6C-420A-A970-888EDD52E7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F74CAB91-6C80-4DF1-9914-16D770DA896F}"/>
              </a:ext>
            </a:extLst>
          </p:cNvPr>
          <p:cNvSpPr>
            <a:spLocks noGrp="1"/>
          </p:cNvSpPr>
          <p:nvPr>
            <p:ph type="title"/>
          </p:nvPr>
        </p:nvSpPr>
        <p:spPr>
          <a:xfrm>
            <a:off x="1969804" y="3428998"/>
            <a:ext cx="2668479" cy="2268559"/>
          </a:xfrm>
        </p:spPr>
        <p:txBody>
          <a:bodyPr vert="horz" lIns="91440" tIns="45720" rIns="91440" bIns="45720" rtlCol="0" anchor="t">
            <a:noAutofit/>
          </a:bodyPr>
          <a:lstStyle/>
          <a:p>
            <a:r>
              <a:rPr lang="en-US" sz="2800" dirty="0"/>
              <a:t>Fundamental </a:t>
            </a:r>
            <a:r>
              <a:rPr lang="en-US" sz="2800" dirty="0" err="1"/>
              <a:t>dari</a:t>
            </a:r>
            <a:r>
              <a:rPr lang="en-US" sz="2800" dirty="0"/>
              <a:t> </a:t>
            </a:r>
            <a:r>
              <a:rPr lang="en-US" sz="2800" dirty="0" err="1"/>
              <a:t>Pemecahan</a:t>
            </a:r>
            <a:r>
              <a:rPr lang="en-US" sz="2800" dirty="0"/>
              <a:t> </a:t>
            </a:r>
            <a:r>
              <a:rPr lang="en-US" sz="2800" dirty="0" err="1"/>
              <a:t>Masalah</a:t>
            </a:r>
            <a:r>
              <a:rPr lang="en-US" sz="2800" dirty="0"/>
              <a:t> </a:t>
            </a:r>
            <a:r>
              <a:rPr lang="en-US" sz="2800" dirty="0" err="1"/>
              <a:t>Algoritma</a:t>
            </a:r>
            <a:endParaRPr lang="en-US" sz="2800" dirty="0"/>
          </a:p>
        </p:txBody>
      </p:sp>
      <p:pic>
        <p:nvPicPr>
          <p:cNvPr id="4" name="Gambar 4" descr="Sebuah gambar berisi cuplikan layar&#10;&#10;Deskripsi dibuat secara otomatis">
            <a:extLst>
              <a:ext uri="{FF2B5EF4-FFF2-40B4-BE49-F238E27FC236}">
                <a16:creationId xmlns:a16="http://schemas.microsoft.com/office/drawing/2014/main" id="{3C7FD5FF-D128-405F-917F-B8D26DE945B5}"/>
              </a:ext>
            </a:extLst>
          </p:cNvPr>
          <p:cNvPicPr>
            <a:picLocks noGrp="1" noChangeAspect="1"/>
          </p:cNvPicPr>
          <p:nvPr>
            <p:ph idx="1"/>
          </p:nvPr>
        </p:nvPicPr>
        <p:blipFill>
          <a:blip r:embed="rId5"/>
          <a:stretch>
            <a:fillRect/>
          </a:stretch>
        </p:blipFill>
        <p:spPr>
          <a:xfrm>
            <a:off x="5819007" y="647191"/>
            <a:ext cx="4548802"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4" name="Rectangle 53">
            <a:extLst>
              <a:ext uri="{FF2B5EF4-FFF2-40B4-BE49-F238E27FC236}">
                <a16:creationId xmlns:a16="http://schemas.microsoft.com/office/drawing/2014/main" id="{98F99A08-A8D9-4015-81BD-C11DE586C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9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9640-DDFF-48F6-8F8A-69E926055AAC}"/>
              </a:ext>
            </a:extLst>
          </p:cNvPr>
          <p:cNvSpPr>
            <a:spLocks noGrp="1"/>
          </p:cNvSpPr>
          <p:nvPr>
            <p:ph type="title"/>
          </p:nvPr>
        </p:nvSpPr>
        <p:spPr/>
        <p:txBody>
          <a:bodyPr>
            <a:normAutofit fontScale="90000"/>
          </a:bodyPr>
          <a:lstStyle/>
          <a:p>
            <a:r>
              <a:rPr lang="en-US" sz="3600" dirty="0"/>
              <a:t>Fundamental </a:t>
            </a:r>
            <a:r>
              <a:rPr lang="en-US" sz="3600" dirty="0" err="1"/>
              <a:t>dari</a:t>
            </a:r>
            <a:r>
              <a:rPr lang="en-US" sz="3600" dirty="0"/>
              <a:t> </a:t>
            </a:r>
            <a:r>
              <a:rPr lang="en-US" sz="3600" dirty="0" err="1"/>
              <a:t>Pemecahan</a:t>
            </a:r>
            <a:r>
              <a:rPr lang="en-US" sz="3600" dirty="0"/>
              <a:t> </a:t>
            </a:r>
            <a:r>
              <a:rPr lang="en-US" sz="3600" dirty="0" err="1"/>
              <a:t>Masalah</a:t>
            </a:r>
            <a:r>
              <a:rPr lang="en-US" sz="3600" dirty="0"/>
              <a:t> </a:t>
            </a:r>
            <a:r>
              <a:rPr lang="en-US" sz="3600" dirty="0" err="1"/>
              <a:t>Algoritma</a:t>
            </a:r>
            <a:endParaRPr lang="id-ID" dirty="0"/>
          </a:p>
        </p:txBody>
      </p:sp>
      <p:sp>
        <p:nvSpPr>
          <p:cNvPr id="3" name="Content Placeholder 2">
            <a:extLst>
              <a:ext uri="{FF2B5EF4-FFF2-40B4-BE49-F238E27FC236}">
                <a16:creationId xmlns:a16="http://schemas.microsoft.com/office/drawing/2014/main" id="{84283C3C-D193-489C-8950-965E09FB5BA3}"/>
              </a:ext>
            </a:extLst>
          </p:cNvPr>
          <p:cNvSpPr>
            <a:spLocks noGrp="1"/>
          </p:cNvSpPr>
          <p:nvPr>
            <p:ph idx="1"/>
          </p:nvPr>
        </p:nvSpPr>
        <p:spPr/>
        <p:txBody>
          <a:bodyPr>
            <a:normAutofit/>
          </a:bodyPr>
          <a:lstStyle/>
          <a:p>
            <a:r>
              <a:rPr lang="en-ID" dirty="0" err="1"/>
              <a:t>Diketahui</a:t>
            </a:r>
            <a:r>
              <a:rPr lang="en-ID" dirty="0"/>
              <a:t> </a:t>
            </a:r>
            <a:r>
              <a:rPr lang="en-ID" dirty="0" err="1"/>
              <a:t>sebuah</a:t>
            </a:r>
            <a:r>
              <a:rPr lang="en-ID" dirty="0"/>
              <a:t> </a:t>
            </a:r>
            <a:r>
              <a:rPr lang="en-ID" dirty="0" err="1"/>
              <a:t>segitiga</a:t>
            </a:r>
            <a:r>
              <a:rPr lang="en-ID" dirty="0"/>
              <a:t> </a:t>
            </a:r>
            <a:r>
              <a:rPr lang="en-ID" dirty="0" err="1"/>
              <a:t>memiliki</a:t>
            </a:r>
            <a:r>
              <a:rPr lang="en-ID" dirty="0"/>
              <a:t> </a:t>
            </a:r>
            <a:r>
              <a:rPr lang="en-ID" dirty="0" err="1"/>
              <a:t>ukuran</a:t>
            </a:r>
            <a:r>
              <a:rPr lang="en-ID" dirty="0"/>
              <a:t> </a:t>
            </a:r>
            <a:r>
              <a:rPr lang="en-ID" dirty="0" err="1"/>
              <a:t>sebagai</a:t>
            </a:r>
            <a:r>
              <a:rPr lang="en-ID" dirty="0"/>
              <a:t> </a:t>
            </a:r>
            <a:r>
              <a:rPr lang="en-ID" dirty="0" err="1"/>
              <a:t>berikut</a:t>
            </a:r>
            <a:r>
              <a:rPr lang="en-ID" dirty="0"/>
              <a:t>;</a:t>
            </a:r>
            <a:endParaRPr lang="id-ID" dirty="0"/>
          </a:p>
          <a:p>
            <a:r>
              <a:rPr lang="en-ID" dirty="0"/>
              <a:t>Alas 25</a:t>
            </a:r>
            <a:endParaRPr lang="id-ID" dirty="0"/>
          </a:p>
          <a:p>
            <a:r>
              <a:rPr lang="en-ID" dirty="0"/>
              <a:t>Tinggi 30</a:t>
            </a:r>
            <a:endParaRPr lang="id-ID" dirty="0"/>
          </a:p>
          <a:p>
            <a:r>
              <a:rPr lang="en-ID" dirty="0" err="1"/>
              <a:t>Algoritma</a:t>
            </a:r>
            <a:r>
              <a:rPr lang="en-ID" dirty="0"/>
              <a:t> </a:t>
            </a:r>
            <a:r>
              <a:rPr lang="en-ID" dirty="0" err="1"/>
              <a:t>hitung</a:t>
            </a:r>
            <a:r>
              <a:rPr lang="en-ID" dirty="0"/>
              <a:t> </a:t>
            </a:r>
            <a:r>
              <a:rPr lang="en-ID" dirty="0" err="1"/>
              <a:t>luas</a:t>
            </a:r>
            <a:r>
              <a:rPr lang="en-ID" dirty="0"/>
              <a:t> </a:t>
            </a:r>
            <a:r>
              <a:rPr lang="en-ID" dirty="0" err="1"/>
              <a:t>segitiga</a:t>
            </a:r>
            <a:r>
              <a:rPr lang="en-ID" dirty="0"/>
              <a:t> </a:t>
            </a:r>
            <a:r>
              <a:rPr lang="en-ID" dirty="0" err="1"/>
              <a:t>tersebut</a:t>
            </a:r>
            <a:r>
              <a:rPr lang="en-ID" dirty="0"/>
              <a:t>?</a:t>
            </a:r>
            <a:endParaRPr lang="id-ID" dirty="0"/>
          </a:p>
        </p:txBody>
      </p:sp>
    </p:spTree>
    <p:extLst>
      <p:ext uri="{BB962C8B-B14F-4D97-AF65-F5344CB8AC3E}">
        <p14:creationId xmlns:p14="http://schemas.microsoft.com/office/powerpoint/2010/main" val="284839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C69556F-1015-491A-8D0A-B4B4DBD337D1}"/>
              </a:ext>
            </a:extLst>
          </p:cNvPr>
          <p:cNvSpPr>
            <a:spLocks noGrp="1"/>
          </p:cNvSpPr>
          <p:nvPr>
            <p:ph type="title"/>
          </p:nvPr>
        </p:nvSpPr>
        <p:spPr/>
        <p:txBody>
          <a:bodyPr/>
          <a:lstStyle/>
          <a:p>
            <a:r>
              <a:rPr lang="id-ID">
                <a:cs typeface="Arial"/>
              </a:rPr>
              <a:t>Capaian Pembelajaran</a:t>
            </a:r>
            <a:endParaRPr lang="id-ID"/>
          </a:p>
        </p:txBody>
      </p:sp>
      <p:sp>
        <p:nvSpPr>
          <p:cNvPr id="3" name="Tampungan Konten 2">
            <a:extLst>
              <a:ext uri="{FF2B5EF4-FFF2-40B4-BE49-F238E27FC236}">
                <a16:creationId xmlns:a16="http://schemas.microsoft.com/office/drawing/2014/main" id="{CFDE6134-E66C-4FA4-9F4E-1A4A2274829A}"/>
              </a:ext>
            </a:extLst>
          </p:cNvPr>
          <p:cNvSpPr>
            <a:spLocks noGrp="1"/>
          </p:cNvSpPr>
          <p:nvPr>
            <p:ph idx="1"/>
          </p:nvPr>
        </p:nvSpPr>
        <p:spPr/>
        <p:txBody>
          <a:bodyPr vert="horz" lIns="91440" tIns="45720" rIns="91440" bIns="45720" rtlCol="0" anchor="t">
            <a:normAutofit/>
          </a:bodyPr>
          <a:lstStyle/>
          <a:p>
            <a:pPr marL="344170" indent="-337820"/>
            <a:r>
              <a:rPr lang="id-ID">
                <a:ea typeface="+mn-lt"/>
                <a:cs typeface="+mn-lt"/>
              </a:rPr>
              <a:t>Mahasiswa memahami sistem perkuliahan, sistem penilaian, dan tata tertib kuliah;</a:t>
            </a:r>
            <a:endParaRPr lang="id-ID"/>
          </a:p>
          <a:p>
            <a:pPr marL="344170" indent="-337820"/>
            <a:r>
              <a:rPr lang="id-ID">
                <a:ea typeface="+mn-lt"/>
                <a:cs typeface="+mn-lt"/>
              </a:rPr>
              <a:t>Mahasiswa memahami maksud dan tujuan dari kuliah desain dan analisis algoritma;</a:t>
            </a:r>
            <a:endParaRPr lang="id-ID"/>
          </a:p>
          <a:p>
            <a:pPr marL="344170" indent="-337820"/>
            <a:r>
              <a:rPr lang="id-ID">
                <a:ea typeface="+mn-lt"/>
                <a:cs typeface="+mn-lt"/>
              </a:rPr>
              <a:t>Mahasiswa memahami kompleksitas dari desain dan analisis algoritma.</a:t>
            </a:r>
            <a:endParaRPr lang="id-ID"/>
          </a:p>
        </p:txBody>
      </p:sp>
    </p:spTree>
    <p:extLst>
      <p:ext uri="{BB962C8B-B14F-4D97-AF65-F5344CB8AC3E}">
        <p14:creationId xmlns:p14="http://schemas.microsoft.com/office/powerpoint/2010/main" val="327729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835DE8-6B7D-4B5B-BC04-F3653A7A8870}"/>
              </a:ext>
            </a:extLst>
          </p:cNvPr>
          <p:cNvSpPr>
            <a:spLocks noGrp="1"/>
          </p:cNvSpPr>
          <p:nvPr>
            <p:ph type="title"/>
          </p:nvPr>
        </p:nvSpPr>
        <p:spPr/>
        <p:txBody>
          <a:bodyPr/>
          <a:lstStyle/>
          <a:p>
            <a:r>
              <a:rPr lang="en-US" sz="3200" dirty="0"/>
              <a:t>Fundamental </a:t>
            </a:r>
            <a:r>
              <a:rPr lang="en-US" sz="3200" dirty="0" err="1"/>
              <a:t>dari</a:t>
            </a:r>
            <a:r>
              <a:rPr lang="en-US" sz="3200" dirty="0"/>
              <a:t> </a:t>
            </a:r>
            <a:r>
              <a:rPr lang="en-US" sz="3200" dirty="0" err="1"/>
              <a:t>Pemecahan</a:t>
            </a:r>
            <a:r>
              <a:rPr lang="en-US" sz="3200" dirty="0"/>
              <a:t> </a:t>
            </a:r>
            <a:r>
              <a:rPr lang="en-US" sz="3200" dirty="0" err="1"/>
              <a:t>Masalah</a:t>
            </a:r>
            <a:r>
              <a:rPr lang="en-US" sz="3200" dirty="0"/>
              <a:t> </a:t>
            </a:r>
            <a:r>
              <a:rPr lang="en-US" sz="3200" dirty="0" err="1"/>
              <a:t>Algoritma</a:t>
            </a:r>
            <a:endParaRPr lang="id-ID" dirty="0"/>
          </a:p>
        </p:txBody>
      </p:sp>
      <p:sp>
        <p:nvSpPr>
          <p:cNvPr id="3" name="Content Placeholder 2">
            <a:extLst>
              <a:ext uri="{FF2B5EF4-FFF2-40B4-BE49-F238E27FC236}">
                <a16:creationId xmlns:a16="http://schemas.microsoft.com/office/drawing/2014/main" id="{600E88E8-783E-4099-A1EC-A89A6FDB76C8}"/>
              </a:ext>
            </a:extLst>
          </p:cNvPr>
          <p:cNvSpPr>
            <a:spLocks noGrp="1"/>
          </p:cNvSpPr>
          <p:nvPr>
            <p:ph sz="half" idx="1"/>
          </p:nvPr>
        </p:nvSpPr>
        <p:spPr/>
        <p:txBody>
          <a:bodyPr>
            <a:normAutofit/>
          </a:bodyPr>
          <a:lstStyle/>
          <a:p>
            <a:r>
              <a:rPr lang="en-ID" dirty="0" err="1"/>
              <a:t>Algoritma</a:t>
            </a:r>
            <a:r>
              <a:rPr lang="en-ID" dirty="0"/>
              <a:t>:</a:t>
            </a:r>
            <a:endParaRPr lang="id-ID" dirty="0"/>
          </a:p>
          <a:p>
            <a:r>
              <a:rPr lang="en-ID" dirty="0"/>
              <a:t>Step 1 </a:t>
            </a:r>
            <a:r>
              <a:rPr lang="en-ID" dirty="0" err="1"/>
              <a:t>Mendeklarasikan</a:t>
            </a:r>
            <a:r>
              <a:rPr lang="en-ID" dirty="0"/>
              <a:t> </a:t>
            </a:r>
            <a:r>
              <a:rPr lang="en-ID" dirty="0" err="1"/>
              <a:t>luas</a:t>
            </a:r>
            <a:r>
              <a:rPr lang="en-ID" dirty="0"/>
              <a:t>, alas, dan </a:t>
            </a:r>
            <a:r>
              <a:rPr lang="en-ID" dirty="0" err="1"/>
              <a:t>tinggi</a:t>
            </a:r>
            <a:endParaRPr lang="id-ID" dirty="0"/>
          </a:p>
          <a:p>
            <a:r>
              <a:rPr lang="en-ID" dirty="0"/>
              <a:t>Step 2 </a:t>
            </a:r>
            <a:r>
              <a:rPr lang="en-ID" dirty="0" err="1"/>
              <a:t>Masukan</a:t>
            </a:r>
            <a:r>
              <a:rPr lang="en-ID" dirty="0"/>
              <a:t> alas = 25, </a:t>
            </a:r>
            <a:r>
              <a:rPr lang="en-ID" dirty="0" err="1"/>
              <a:t>tinggi</a:t>
            </a:r>
            <a:r>
              <a:rPr lang="en-ID" dirty="0"/>
              <a:t> = 30</a:t>
            </a:r>
            <a:endParaRPr lang="id-ID" dirty="0"/>
          </a:p>
          <a:p>
            <a:r>
              <a:rPr lang="en-ID" dirty="0"/>
              <a:t>Step 3 </a:t>
            </a:r>
            <a:r>
              <a:rPr lang="en-ID" dirty="0" err="1"/>
              <a:t>Menghitung</a:t>
            </a:r>
            <a:r>
              <a:rPr lang="en-ID" dirty="0"/>
              <a:t> </a:t>
            </a:r>
            <a:r>
              <a:rPr lang="en-ID" dirty="0" err="1"/>
              <a:t>luas</a:t>
            </a:r>
            <a:r>
              <a:rPr lang="en-ID" dirty="0"/>
              <a:t> = ½*alas*</a:t>
            </a:r>
            <a:r>
              <a:rPr lang="en-ID" dirty="0" err="1"/>
              <a:t>tinggi</a:t>
            </a:r>
            <a:endParaRPr lang="id-ID" dirty="0"/>
          </a:p>
          <a:p>
            <a:r>
              <a:rPr lang="en-ID" dirty="0"/>
              <a:t>Step 4 </a:t>
            </a:r>
            <a:r>
              <a:rPr lang="en-ID" dirty="0" err="1"/>
              <a:t>Menampilkan</a:t>
            </a:r>
            <a:r>
              <a:rPr lang="en-ID" dirty="0"/>
              <a:t> </a:t>
            </a:r>
            <a:r>
              <a:rPr lang="en-ID" dirty="0" err="1"/>
              <a:t>luas</a:t>
            </a:r>
            <a:endParaRPr lang="id-ID" dirty="0"/>
          </a:p>
        </p:txBody>
      </p:sp>
      <p:sp>
        <p:nvSpPr>
          <p:cNvPr id="5" name="Content Placeholder 4">
            <a:extLst>
              <a:ext uri="{FF2B5EF4-FFF2-40B4-BE49-F238E27FC236}">
                <a16:creationId xmlns:a16="http://schemas.microsoft.com/office/drawing/2014/main" id="{D971B59F-C34C-4082-9331-F2C269F2C3CD}"/>
              </a:ext>
            </a:extLst>
          </p:cNvPr>
          <p:cNvSpPr>
            <a:spLocks noGrp="1"/>
          </p:cNvSpPr>
          <p:nvPr>
            <p:ph sz="half" idx="2"/>
          </p:nvPr>
        </p:nvSpPr>
        <p:spPr/>
        <p:txBody>
          <a:bodyPr>
            <a:normAutofit/>
          </a:bodyPr>
          <a:lstStyle/>
          <a:p>
            <a:r>
              <a:rPr lang="en-ID" dirty="0"/>
              <a:t>Pseudocode:</a:t>
            </a:r>
            <a:endParaRPr lang="id-ID" dirty="0"/>
          </a:p>
          <a:p>
            <a:r>
              <a:rPr lang="en-ID" dirty="0" err="1"/>
              <a:t>deklarasi</a:t>
            </a:r>
            <a:endParaRPr lang="id-ID" dirty="0"/>
          </a:p>
          <a:p>
            <a:r>
              <a:rPr lang="en-ID" dirty="0"/>
              <a:t>var </a:t>
            </a:r>
            <a:r>
              <a:rPr lang="en-ID" dirty="0" err="1"/>
              <a:t>luas</a:t>
            </a:r>
            <a:r>
              <a:rPr lang="en-ID" dirty="0"/>
              <a:t>, alas, </a:t>
            </a:r>
            <a:r>
              <a:rPr lang="en-ID" dirty="0" err="1"/>
              <a:t>tinggi</a:t>
            </a:r>
            <a:endParaRPr lang="id-ID" dirty="0"/>
          </a:p>
          <a:p>
            <a:r>
              <a:rPr lang="en-ID" dirty="0"/>
              <a:t>alas ← 25</a:t>
            </a:r>
            <a:endParaRPr lang="id-ID" dirty="0"/>
          </a:p>
          <a:p>
            <a:r>
              <a:rPr lang="en-ID" dirty="0" err="1"/>
              <a:t>tinggi</a:t>
            </a:r>
            <a:r>
              <a:rPr lang="en-ID" dirty="0"/>
              <a:t> ←30</a:t>
            </a:r>
            <a:endParaRPr lang="id-ID" dirty="0"/>
          </a:p>
          <a:p>
            <a:r>
              <a:rPr lang="en-ID" dirty="0" err="1"/>
              <a:t>luas</a:t>
            </a:r>
            <a:r>
              <a:rPr lang="en-ID" dirty="0"/>
              <a:t> = ½*alas*</a:t>
            </a:r>
            <a:r>
              <a:rPr lang="en-ID" dirty="0" err="1"/>
              <a:t>tinggi</a:t>
            </a:r>
            <a:endParaRPr lang="id-ID" dirty="0"/>
          </a:p>
          <a:p>
            <a:r>
              <a:rPr lang="en-ID" dirty="0"/>
              <a:t>write(</a:t>
            </a:r>
            <a:r>
              <a:rPr lang="en-ID" dirty="0" err="1"/>
              <a:t>luas</a:t>
            </a:r>
            <a:r>
              <a:rPr lang="en-ID" dirty="0"/>
              <a:t>)</a:t>
            </a:r>
            <a:endParaRPr lang="id-ID" dirty="0"/>
          </a:p>
          <a:p>
            <a:endParaRPr lang="id-ID" dirty="0"/>
          </a:p>
        </p:txBody>
      </p:sp>
    </p:spTree>
    <p:extLst>
      <p:ext uri="{BB962C8B-B14F-4D97-AF65-F5344CB8AC3E}">
        <p14:creationId xmlns:p14="http://schemas.microsoft.com/office/powerpoint/2010/main" val="41285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3B6A91-4D0A-4546-812B-A55506C4B56E}"/>
              </a:ext>
            </a:extLst>
          </p:cNvPr>
          <p:cNvSpPr>
            <a:spLocks noGrp="1"/>
          </p:cNvSpPr>
          <p:nvPr>
            <p:ph type="title"/>
          </p:nvPr>
        </p:nvSpPr>
        <p:spPr/>
        <p:txBody>
          <a:bodyPr/>
          <a:lstStyle/>
          <a:p>
            <a:r>
              <a:rPr lang="id-ID" dirty="0"/>
              <a:t>Latihan</a:t>
            </a:r>
          </a:p>
        </p:txBody>
      </p:sp>
      <p:sp>
        <p:nvSpPr>
          <p:cNvPr id="8" name="Content Placeholder 7">
            <a:extLst>
              <a:ext uri="{FF2B5EF4-FFF2-40B4-BE49-F238E27FC236}">
                <a16:creationId xmlns:a16="http://schemas.microsoft.com/office/drawing/2014/main" id="{CCAA1A85-3B2D-472C-80D1-B7EBC03E6E90}"/>
              </a:ext>
            </a:extLst>
          </p:cNvPr>
          <p:cNvSpPr>
            <a:spLocks noGrp="1"/>
          </p:cNvSpPr>
          <p:nvPr>
            <p:ph idx="1"/>
          </p:nvPr>
        </p:nvSpPr>
        <p:spPr/>
        <p:txBody>
          <a:bodyPr/>
          <a:lstStyle/>
          <a:p>
            <a:r>
              <a:rPr lang="id-ID" dirty="0"/>
              <a:t>Tentukan</a:t>
            </a:r>
            <a:r>
              <a:rPr lang="en-ID" dirty="0"/>
              <a:t> </a:t>
            </a:r>
            <a:r>
              <a:rPr lang="en-ID" dirty="0" err="1"/>
              <a:t>algoritma</a:t>
            </a:r>
            <a:r>
              <a:rPr lang="en-ID" dirty="0"/>
              <a:t> dan pseudocode </a:t>
            </a:r>
            <a:r>
              <a:rPr lang="id-ID" dirty="0"/>
              <a:t>luas jajar genjang (panjang = 5, lebar = 3) </a:t>
            </a:r>
            <a:r>
              <a:rPr lang="en-ID" dirty="0"/>
              <a:t>!</a:t>
            </a:r>
            <a:endParaRPr lang="id-ID" dirty="0"/>
          </a:p>
        </p:txBody>
      </p:sp>
    </p:spTree>
    <p:extLst>
      <p:ext uri="{BB962C8B-B14F-4D97-AF65-F5344CB8AC3E}">
        <p14:creationId xmlns:p14="http://schemas.microsoft.com/office/powerpoint/2010/main" val="59926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3B6A91-4D0A-4546-812B-A55506C4B56E}"/>
              </a:ext>
            </a:extLst>
          </p:cNvPr>
          <p:cNvSpPr>
            <a:spLocks noGrp="1"/>
          </p:cNvSpPr>
          <p:nvPr>
            <p:ph type="title"/>
          </p:nvPr>
        </p:nvSpPr>
        <p:spPr/>
        <p:txBody>
          <a:bodyPr/>
          <a:lstStyle/>
          <a:p>
            <a:r>
              <a:rPr lang="id-ID" dirty="0"/>
              <a:t>Latihan</a:t>
            </a:r>
          </a:p>
        </p:txBody>
      </p:sp>
      <p:sp>
        <p:nvSpPr>
          <p:cNvPr id="8" name="Content Placeholder 7">
            <a:extLst>
              <a:ext uri="{FF2B5EF4-FFF2-40B4-BE49-F238E27FC236}">
                <a16:creationId xmlns:a16="http://schemas.microsoft.com/office/drawing/2014/main" id="{CCAA1A85-3B2D-472C-80D1-B7EBC03E6E90}"/>
              </a:ext>
            </a:extLst>
          </p:cNvPr>
          <p:cNvSpPr>
            <a:spLocks noGrp="1"/>
          </p:cNvSpPr>
          <p:nvPr>
            <p:ph idx="1"/>
          </p:nvPr>
        </p:nvSpPr>
        <p:spPr/>
        <p:txBody>
          <a:bodyPr/>
          <a:lstStyle/>
          <a:p>
            <a:r>
              <a:rPr lang="id-ID" dirty="0"/>
              <a:t>Tentukan</a:t>
            </a:r>
            <a:r>
              <a:rPr lang="en-ID" dirty="0"/>
              <a:t> </a:t>
            </a:r>
            <a:r>
              <a:rPr lang="en-ID" dirty="0" err="1"/>
              <a:t>algoritma</a:t>
            </a:r>
            <a:r>
              <a:rPr lang="en-ID" dirty="0"/>
              <a:t> dan pseudocode </a:t>
            </a:r>
            <a:r>
              <a:rPr lang="id-ID" dirty="0"/>
              <a:t>volume tabung (jari-jari = 3, tinggi = 5) </a:t>
            </a:r>
            <a:r>
              <a:rPr lang="en-ID" dirty="0"/>
              <a:t>!</a:t>
            </a:r>
            <a:endParaRPr lang="id-ID" dirty="0"/>
          </a:p>
        </p:txBody>
      </p:sp>
    </p:spTree>
    <p:extLst>
      <p:ext uri="{BB962C8B-B14F-4D97-AF65-F5344CB8AC3E}">
        <p14:creationId xmlns:p14="http://schemas.microsoft.com/office/powerpoint/2010/main" val="393421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3B6A91-4D0A-4546-812B-A55506C4B56E}"/>
              </a:ext>
            </a:extLst>
          </p:cNvPr>
          <p:cNvSpPr>
            <a:spLocks noGrp="1"/>
          </p:cNvSpPr>
          <p:nvPr>
            <p:ph type="title"/>
          </p:nvPr>
        </p:nvSpPr>
        <p:spPr/>
        <p:txBody>
          <a:bodyPr/>
          <a:lstStyle/>
          <a:p>
            <a:r>
              <a:rPr lang="id-ID" dirty="0"/>
              <a:t>Latihan</a:t>
            </a:r>
          </a:p>
        </p:txBody>
      </p:sp>
      <p:sp>
        <p:nvSpPr>
          <p:cNvPr id="8" name="Content Placeholder 7">
            <a:extLst>
              <a:ext uri="{FF2B5EF4-FFF2-40B4-BE49-F238E27FC236}">
                <a16:creationId xmlns:a16="http://schemas.microsoft.com/office/drawing/2014/main" id="{CCAA1A85-3B2D-472C-80D1-B7EBC03E6E90}"/>
              </a:ext>
            </a:extLst>
          </p:cNvPr>
          <p:cNvSpPr>
            <a:spLocks noGrp="1"/>
          </p:cNvSpPr>
          <p:nvPr>
            <p:ph idx="1"/>
          </p:nvPr>
        </p:nvSpPr>
        <p:spPr/>
        <p:txBody>
          <a:bodyPr/>
          <a:lstStyle/>
          <a:p>
            <a:r>
              <a:rPr lang="id-ID" dirty="0"/>
              <a:t>Tentukan</a:t>
            </a:r>
            <a:r>
              <a:rPr lang="en-ID" dirty="0"/>
              <a:t> </a:t>
            </a:r>
            <a:r>
              <a:rPr lang="en-ID" dirty="0" err="1"/>
              <a:t>algoritma</a:t>
            </a:r>
            <a:r>
              <a:rPr lang="en-ID" dirty="0"/>
              <a:t> dan pseudocode </a:t>
            </a:r>
            <a:r>
              <a:rPr lang="id-ID" dirty="0"/>
              <a:t>volume kerucut (diameter = 5, tinggi = 4) </a:t>
            </a:r>
            <a:r>
              <a:rPr lang="en-ID" dirty="0"/>
              <a:t>!</a:t>
            </a:r>
            <a:endParaRPr lang="id-ID" dirty="0"/>
          </a:p>
        </p:txBody>
      </p:sp>
    </p:spTree>
    <p:extLst>
      <p:ext uri="{BB962C8B-B14F-4D97-AF65-F5344CB8AC3E}">
        <p14:creationId xmlns:p14="http://schemas.microsoft.com/office/powerpoint/2010/main" val="2775035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4D73-5947-41D3-B382-CE17C7ABDC57}"/>
              </a:ext>
            </a:extLst>
          </p:cNvPr>
          <p:cNvSpPr>
            <a:spLocks noGrp="1"/>
          </p:cNvSpPr>
          <p:nvPr>
            <p:ph type="title"/>
          </p:nvPr>
        </p:nvSpPr>
        <p:spPr/>
        <p:txBody>
          <a:bodyPr/>
          <a:lstStyle/>
          <a:p>
            <a:r>
              <a:rPr lang="id-ID" dirty="0"/>
              <a:t>Instalasi Anaconda / Buat akun Google Colab</a:t>
            </a:r>
          </a:p>
        </p:txBody>
      </p:sp>
      <p:sp>
        <p:nvSpPr>
          <p:cNvPr id="3" name="Content Placeholder 2">
            <a:extLst>
              <a:ext uri="{FF2B5EF4-FFF2-40B4-BE49-F238E27FC236}">
                <a16:creationId xmlns:a16="http://schemas.microsoft.com/office/drawing/2014/main" id="{C0B15AB7-65DC-482A-A3D2-F7AE1426C2C4}"/>
              </a:ext>
            </a:extLst>
          </p:cNvPr>
          <p:cNvSpPr>
            <a:spLocks noGrp="1"/>
          </p:cNvSpPr>
          <p:nvPr>
            <p:ph idx="1"/>
          </p:nvPr>
        </p:nvSpPr>
        <p:spPr/>
        <p:txBody>
          <a:bodyPr/>
          <a:lstStyle/>
          <a:p>
            <a:r>
              <a:rPr lang="id-ID" dirty="0"/>
              <a:t>Bagi pemilik laptop RAM 4 GB, prosesor intel i3, instal Anaconda</a:t>
            </a:r>
          </a:p>
          <a:p>
            <a:r>
              <a:rPr lang="id-ID"/>
              <a:t>Bagi pemilik laptop di bawah spek tsb, gunakan Google Colab</a:t>
            </a:r>
            <a:endParaRPr lang="id-ID" dirty="0"/>
          </a:p>
        </p:txBody>
      </p:sp>
    </p:spTree>
    <p:extLst>
      <p:ext uri="{BB962C8B-B14F-4D97-AF65-F5344CB8AC3E}">
        <p14:creationId xmlns:p14="http://schemas.microsoft.com/office/powerpoint/2010/main" val="2133963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68C7-4897-4E86-BC5F-D521C5D736C8}"/>
              </a:ext>
            </a:extLst>
          </p:cNvPr>
          <p:cNvSpPr>
            <a:spLocks noGrp="1"/>
          </p:cNvSpPr>
          <p:nvPr>
            <p:ph type="title"/>
          </p:nvPr>
        </p:nvSpPr>
        <p:spPr/>
        <p:txBody>
          <a:bodyPr/>
          <a:lstStyle/>
          <a:p>
            <a:r>
              <a:rPr lang="id-ID" dirty="0"/>
              <a:t>Buat akun github</a:t>
            </a:r>
          </a:p>
        </p:txBody>
      </p:sp>
      <p:sp>
        <p:nvSpPr>
          <p:cNvPr id="3" name="Content Placeholder 2">
            <a:extLst>
              <a:ext uri="{FF2B5EF4-FFF2-40B4-BE49-F238E27FC236}">
                <a16:creationId xmlns:a16="http://schemas.microsoft.com/office/drawing/2014/main" id="{54E0F6AF-4107-4E57-922C-1C185FE3FD18}"/>
              </a:ext>
            </a:extLst>
          </p:cNvPr>
          <p:cNvSpPr>
            <a:spLocks noGrp="1"/>
          </p:cNvSpPr>
          <p:nvPr>
            <p:ph idx="1"/>
          </p:nvPr>
        </p:nvSpPr>
        <p:spPr/>
        <p:txBody>
          <a:bodyPr/>
          <a:lstStyle/>
          <a:p>
            <a:r>
              <a:rPr lang="id-ID" dirty="0"/>
              <a:t>Buat akun github</a:t>
            </a:r>
          </a:p>
          <a:p>
            <a:r>
              <a:rPr lang="id-ID" dirty="0"/>
              <a:t>Upload semua kode ke github!</a:t>
            </a:r>
          </a:p>
        </p:txBody>
      </p:sp>
    </p:spTree>
    <p:extLst>
      <p:ext uri="{BB962C8B-B14F-4D97-AF65-F5344CB8AC3E}">
        <p14:creationId xmlns:p14="http://schemas.microsoft.com/office/powerpoint/2010/main" val="283151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7512A99-1681-422F-91DE-D64387592061}"/>
              </a:ext>
            </a:extLst>
          </p:cNvPr>
          <p:cNvSpPr>
            <a:spLocks noGrp="1"/>
          </p:cNvSpPr>
          <p:nvPr>
            <p:ph type="title"/>
          </p:nvPr>
        </p:nvSpPr>
        <p:spPr/>
        <p:txBody>
          <a:bodyPr/>
          <a:lstStyle/>
          <a:p>
            <a:r>
              <a:rPr lang="id-ID">
                <a:cs typeface="Arial"/>
              </a:rPr>
              <a:t>Agenda</a:t>
            </a:r>
            <a:endParaRPr lang="id-ID"/>
          </a:p>
        </p:txBody>
      </p:sp>
      <p:sp>
        <p:nvSpPr>
          <p:cNvPr id="3" name="Tampungan Konten 2">
            <a:extLst>
              <a:ext uri="{FF2B5EF4-FFF2-40B4-BE49-F238E27FC236}">
                <a16:creationId xmlns:a16="http://schemas.microsoft.com/office/drawing/2014/main" id="{B271EDAA-1749-4CAF-B59B-E9AB5D6FE21C}"/>
              </a:ext>
            </a:extLst>
          </p:cNvPr>
          <p:cNvSpPr>
            <a:spLocks noGrp="1"/>
          </p:cNvSpPr>
          <p:nvPr>
            <p:ph idx="1"/>
          </p:nvPr>
        </p:nvSpPr>
        <p:spPr/>
        <p:txBody>
          <a:bodyPr vert="horz" lIns="91440" tIns="45720" rIns="91440" bIns="45720" rtlCol="0" anchor="t">
            <a:normAutofit/>
          </a:bodyPr>
          <a:lstStyle/>
          <a:p>
            <a:pPr marL="344170" indent="-337820"/>
            <a:r>
              <a:rPr lang="id-ID">
                <a:ea typeface="+mn-lt"/>
                <a:cs typeface="+mn-lt"/>
              </a:rPr>
              <a:t>Pengenalan awal algoritma</a:t>
            </a:r>
            <a:endParaRPr lang="id-ID">
              <a:cs typeface="Arial" panose="020B0604020202020204"/>
            </a:endParaRPr>
          </a:p>
          <a:p>
            <a:pPr marL="344170" indent="-337820"/>
            <a:r>
              <a:rPr lang="id-ID">
                <a:ea typeface="+mn-lt"/>
                <a:cs typeface="+mn-lt"/>
              </a:rPr>
              <a:t>Pengenalan fase dalam algoritma</a:t>
            </a:r>
            <a:endParaRPr lang="id-ID"/>
          </a:p>
          <a:p>
            <a:pPr marL="344170" indent="-337820"/>
            <a:r>
              <a:rPr lang="id-ID">
                <a:ea typeface="+mn-lt"/>
                <a:cs typeface="+mn-lt"/>
              </a:rPr>
              <a:t>Logika algoritma</a:t>
            </a:r>
            <a:endParaRPr lang="id-ID"/>
          </a:p>
        </p:txBody>
      </p:sp>
    </p:spTree>
    <p:extLst>
      <p:ext uri="{BB962C8B-B14F-4D97-AF65-F5344CB8AC3E}">
        <p14:creationId xmlns:p14="http://schemas.microsoft.com/office/powerpoint/2010/main" val="344914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EC810EA-CC33-421F-99D0-50238350D3F5}"/>
              </a:ext>
            </a:extLst>
          </p:cNvPr>
          <p:cNvSpPr>
            <a:spLocks noGrp="1"/>
          </p:cNvSpPr>
          <p:nvPr>
            <p:ph type="title"/>
          </p:nvPr>
        </p:nvSpPr>
        <p:spPr/>
        <p:txBody>
          <a:bodyPr>
            <a:normAutofit/>
          </a:bodyPr>
          <a:lstStyle/>
          <a:p>
            <a:pPr marL="6350">
              <a:lnSpc>
                <a:spcPct val="120000"/>
              </a:lnSpc>
              <a:spcBef>
                <a:spcPts val="500"/>
              </a:spcBef>
              <a:spcAft>
                <a:spcPts val="600"/>
              </a:spcAft>
            </a:pPr>
            <a:r>
              <a:rPr lang="id-ID">
                <a:cs typeface="Arial"/>
              </a:rPr>
              <a:t>Pengenalan awal algoritma</a:t>
            </a:r>
          </a:p>
        </p:txBody>
      </p:sp>
      <p:sp>
        <p:nvSpPr>
          <p:cNvPr id="3" name="Tampungan Konten 2">
            <a:extLst>
              <a:ext uri="{FF2B5EF4-FFF2-40B4-BE49-F238E27FC236}">
                <a16:creationId xmlns:a16="http://schemas.microsoft.com/office/drawing/2014/main" id="{0A853D37-CEA8-4738-B363-032CA52A3ED7}"/>
              </a:ext>
            </a:extLst>
          </p:cNvPr>
          <p:cNvSpPr>
            <a:spLocks noGrp="1"/>
          </p:cNvSpPr>
          <p:nvPr>
            <p:ph idx="1"/>
          </p:nvPr>
        </p:nvSpPr>
        <p:spPr/>
        <p:txBody>
          <a:bodyPr vert="horz" lIns="91440" tIns="45720" rIns="91440" bIns="45720" rtlCol="0" anchor="t">
            <a:normAutofit/>
          </a:bodyPr>
          <a:lstStyle/>
          <a:p>
            <a:pPr marL="344170" indent="-337820"/>
            <a:r>
              <a:rPr lang="id-ID">
                <a:ea typeface="+mn-lt"/>
                <a:cs typeface="+mn-lt"/>
              </a:rPr>
              <a:t>Terdapat 3 alasan mengapa kita mempelajari algoritma:</a:t>
            </a:r>
            <a:endParaRPr lang="id-ID"/>
          </a:p>
          <a:p>
            <a:pPr marL="795020" lvl="1" indent="-337820"/>
            <a:r>
              <a:rPr lang="id-ID">
                <a:ea typeface="+mn-lt"/>
                <a:cs typeface="+mn-lt"/>
              </a:rPr>
              <a:t>alasan praktis: memahami algoritma standar yang digunakan dari berbagai area komputasi yang berbeda; dan</a:t>
            </a:r>
            <a:endParaRPr lang="id-ID">
              <a:cs typeface="Arial"/>
            </a:endParaRPr>
          </a:p>
          <a:p>
            <a:pPr marL="795020" lvl="1" indent="-337820"/>
            <a:r>
              <a:rPr lang="id-ID">
                <a:ea typeface="+mn-lt"/>
                <a:cs typeface="+mn-lt"/>
              </a:rPr>
              <a:t>alasan teoritis: algoritma sebagai “nyawa” dari ilmu komputer (algoritmik).</a:t>
            </a:r>
          </a:p>
          <a:p>
            <a:pPr marL="795020" lvl="1" indent="-337820"/>
            <a:r>
              <a:rPr lang="id-ID">
                <a:ea typeface="+mn-lt"/>
                <a:cs typeface="+mn-lt"/>
              </a:rPr>
              <a:t>alasan simpel: himpunan aturan untuk menjalankan kalkulasi untuk menyelesaikan suatu masalah.</a:t>
            </a:r>
            <a:endParaRPr lang="id-ID">
              <a:cs typeface="Arial"/>
            </a:endParaRPr>
          </a:p>
        </p:txBody>
      </p:sp>
    </p:spTree>
    <p:extLst>
      <p:ext uri="{BB962C8B-B14F-4D97-AF65-F5344CB8AC3E}">
        <p14:creationId xmlns:p14="http://schemas.microsoft.com/office/powerpoint/2010/main" val="250389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48B060E-85BE-406A-AEFD-70E34A60D446}"/>
              </a:ext>
            </a:extLst>
          </p:cNvPr>
          <p:cNvSpPr>
            <a:spLocks noGrp="1"/>
          </p:cNvSpPr>
          <p:nvPr>
            <p:ph type="title"/>
          </p:nvPr>
        </p:nvSpPr>
        <p:spPr/>
        <p:txBody>
          <a:bodyPr/>
          <a:lstStyle/>
          <a:p>
            <a:r>
              <a:rPr lang="id-ID">
                <a:ea typeface="+mj-lt"/>
                <a:cs typeface="+mj-lt"/>
              </a:rPr>
              <a:t>Pengenalan awal algoritma</a:t>
            </a:r>
            <a:endParaRPr lang="id-ID"/>
          </a:p>
        </p:txBody>
      </p:sp>
      <p:sp>
        <p:nvSpPr>
          <p:cNvPr id="3" name="Tampungan Konten 2">
            <a:extLst>
              <a:ext uri="{FF2B5EF4-FFF2-40B4-BE49-F238E27FC236}">
                <a16:creationId xmlns:a16="http://schemas.microsoft.com/office/drawing/2014/main" id="{6EBC3581-C614-4A07-8E1A-EAD44AEDC08F}"/>
              </a:ext>
            </a:extLst>
          </p:cNvPr>
          <p:cNvSpPr>
            <a:spLocks noGrp="1"/>
          </p:cNvSpPr>
          <p:nvPr>
            <p:ph idx="1"/>
          </p:nvPr>
        </p:nvSpPr>
        <p:spPr/>
        <p:txBody>
          <a:bodyPr vert="horz" lIns="91440" tIns="45720" rIns="91440" bIns="45720" rtlCol="0" anchor="t">
            <a:normAutofit/>
          </a:bodyPr>
          <a:lstStyle/>
          <a:p>
            <a:pPr marL="344170" indent="-337820"/>
            <a:r>
              <a:rPr lang="id-ID">
                <a:ea typeface="+mn-lt"/>
                <a:cs typeface="+mn-lt"/>
              </a:rPr>
              <a:t>David Harel “</a:t>
            </a:r>
            <a:r>
              <a:rPr lang="id-ID" i="1">
                <a:ea typeface="+mn-lt"/>
                <a:cs typeface="+mn-lt"/>
              </a:rPr>
              <a:t>Algorithmics: the Spirit of Computing” </a:t>
            </a:r>
            <a:r>
              <a:rPr lang="id-ID">
                <a:ea typeface="+mn-lt"/>
                <a:cs typeface="+mn-lt"/>
              </a:rPr>
              <a:t>menyatakan “</a:t>
            </a:r>
            <a:r>
              <a:rPr lang="id-ID" i="1">
                <a:ea typeface="+mn-lt"/>
                <a:cs typeface="+mn-lt"/>
              </a:rPr>
              <a:t>algorithmics </a:t>
            </a:r>
            <a:r>
              <a:rPr lang="id-ID" b="1" i="1">
                <a:ea typeface="+mn-lt"/>
                <a:cs typeface="+mn-lt"/>
              </a:rPr>
              <a:t>is more than a branch of computer science.</a:t>
            </a:r>
            <a:r>
              <a:rPr lang="id-ID" i="1" dirty="0">
                <a:ea typeface="+mn-lt"/>
                <a:cs typeface="+mn-lt"/>
              </a:rPr>
              <a:t> </a:t>
            </a:r>
            <a:r>
              <a:rPr lang="id-ID" b="1" i="1">
                <a:ea typeface="+mn-lt"/>
                <a:cs typeface="+mn-lt"/>
              </a:rPr>
              <a:t>It is the core of computer science</a:t>
            </a:r>
            <a:r>
              <a:rPr lang="id-ID" i="1">
                <a:ea typeface="+mn-lt"/>
                <a:cs typeface="+mn-lt"/>
              </a:rPr>
              <a:t>, and, in all fairness, can be said to be relevant to most of science, business, and technology.”[Har92, p.6]</a:t>
            </a:r>
            <a:endParaRPr lang="id-ID" dirty="0">
              <a:ea typeface="+mn-lt"/>
              <a:cs typeface="+mn-lt"/>
            </a:endParaRPr>
          </a:p>
          <a:p>
            <a:pPr marL="344170" indent="-337820"/>
            <a:r>
              <a:rPr lang="id-ID">
                <a:ea typeface="+mn-lt"/>
                <a:cs typeface="+mn-lt"/>
              </a:rPr>
              <a:t>English language dictionary "</a:t>
            </a:r>
            <a:r>
              <a:rPr lang="id-ID" b="1" i="1">
                <a:ea typeface="+mn-lt"/>
                <a:cs typeface="+mn-lt"/>
              </a:rPr>
              <a:t>An algorithm is a finite set of unambiguous instructions that, given some set of initial conditions, can be performed in a prescribed sequence to achieve a certain goal and that has a recognizable set of end conditions.</a:t>
            </a:r>
            <a:r>
              <a:rPr lang="id-ID" dirty="0">
                <a:ea typeface="+mn-lt"/>
                <a:cs typeface="+mn-lt"/>
              </a:rPr>
              <a:t>"</a:t>
            </a:r>
            <a:endParaRPr lang="id-ID">
              <a:cs typeface="Arial" panose="020B0604020202020204"/>
            </a:endParaRPr>
          </a:p>
        </p:txBody>
      </p:sp>
    </p:spTree>
    <p:extLst>
      <p:ext uri="{BB962C8B-B14F-4D97-AF65-F5344CB8AC3E}">
        <p14:creationId xmlns:p14="http://schemas.microsoft.com/office/powerpoint/2010/main" val="211981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B4C191C-C0E7-4495-9ACB-BF271938A38C}"/>
              </a:ext>
            </a:extLst>
          </p:cNvPr>
          <p:cNvSpPr>
            <a:spLocks noGrp="1"/>
          </p:cNvSpPr>
          <p:nvPr>
            <p:ph type="title"/>
          </p:nvPr>
        </p:nvSpPr>
        <p:spPr/>
        <p:txBody>
          <a:bodyPr/>
          <a:lstStyle/>
          <a:p>
            <a:r>
              <a:rPr lang="id-ID">
                <a:cs typeface="Arial"/>
              </a:rPr>
              <a:t>Pengenalan awal algoritma</a:t>
            </a:r>
            <a:endParaRPr lang="id-ID"/>
          </a:p>
        </p:txBody>
      </p:sp>
      <p:sp>
        <p:nvSpPr>
          <p:cNvPr id="3" name="Tampungan Konten 2">
            <a:extLst>
              <a:ext uri="{FF2B5EF4-FFF2-40B4-BE49-F238E27FC236}">
                <a16:creationId xmlns:a16="http://schemas.microsoft.com/office/drawing/2014/main" id="{663BA3D6-B2E5-46E3-900D-F6A1E2DB101C}"/>
              </a:ext>
            </a:extLst>
          </p:cNvPr>
          <p:cNvSpPr>
            <a:spLocks noGrp="1"/>
          </p:cNvSpPr>
          <p:nvPr>
            <p:ph idx="1"/>
          </p:nvPr>
        </p:nvSpPr>
        <p:spPr/>
        <p:txBody>
          <a:bodyPr/>
          <a:lstStyle/>
          <a:p>
            <a:pPr marL="344170" indent="-337820"/>
            <a:r>
              <a:rPr lang="id-ID" dirty="0">
                <a:ea typeface="+mn-lt"/>
                <a:cs typeface="+mn-lt"/>
              </a:rPr>
              <a:t>Algoritma dapat berupa resep, proses, metode, teknik, prosedur, </a:t>
            </a:r>
            <a:r>
              <a:rPr lang="id-ID" dirty="0" err="1">
                <a:ea typeface="+mn-lt"/>
                <a:cs typeface="+mn-lt"/>
              </a:rPr>
              <a:t>routine</a:t>
            </a:r>
            <a:r>
              <a:rPr lang="id-ID" dirty="0">
                <a:ea typeface="+mn-lt"/>
                <a:cs typeface="+mn-lt"/>
              </a:rPr>
              <a:t> yang memenuhi kriteria berikut:</a:t>
            </a:r>
            <a:endParaRPr lang="id-ID" dirty="0">
              <a:cs typeface="Arial" panose="020B0604020202020204"/>
            </a:endParaRPr>
          </a:p>
          <a:p>
            <a:pPr marL="795020" lvl="1" indent="-337820"/>
            <a:r>
              <a:rPr lang="id-ID" b="1" dirty="0" err="1">
                <a:ea typeface="+mn-lt"/>
                <a:cs typeface="+mn-lt"/>
              </a:rPr>
              <a:t>Finiteness</a:t>
            </a:r>
            <a:r>
              <a:rPr lang="id-ID" dirty="0">
                <a:ea typeface="+mn-lt"/>
                <a:cs typeface="+mn-lt"/>
              </a:rPr>
              <a:t>, berhenti ketika mencapai sebuah tahapan tertentu</a:t>
            </a:r>
            <a:endParaRPr lang="id-ID" dirty="0">
              <a:cs typeface="Arial"/>
            </a:endParaRPr>
          </a:p>
          <a:p>
            <a:pPr marL="795020" lvl="1" indent="-337820"/>
            <a:r>
              <a:rPr lang="id-ID" b="1" dirty="0" err="1">
                <a:ea typeface="+mn-lt"/>
                <a:cs typeface="+mn-lt"/>
              </a:rPr>
              <a:t>Definiteness</a:t>
            </a:r>
            <a:r>
              <a:rPr lang="id-ID" dirty="0">
                <a:ea typeface="+mn-lt"/>
                <a:cs typeface="+mn-lt"/>
              </a:rPr>
              <a:t>, ditentukan dengan tegas dan jelas</a:t>
            </a:r>
            <a:endParaRPr lang="id-ID" dirty="0">
              <a:cs typeface="Arial"/>
            </a:endParaRPr>
          </a:p>
          <a:p>
            <a:pPr marL="795020" lvl="1" indent="-337820"/>
            <a:r>
              <a:rPr lang="id-ID" b="1" dirty="0" err="1">
                <a:ea typeface="+mn-lt"/>
                <a:cs typeface="+mn-lt"/>
              </a:rPr>
              <a:t>Input</a:t>
            </a:r>
            <a:r>
              <a:rPr lang="id-ID" dirty="0">
                <a:ea typeface="+mn-lt"/>
                <a:cs typeface="+mn-lt"/>
              </a:rPr>
              <a:t>, nilai masukan yang valid telah ditentukan</a:t>
            </a:r>
            <a:endParaRPr lang="id-ID" dirty="0">
              <a:cs typeface="Arial"/>
            </a:endParaRPr>
          </a:p>
          <a:p>
            <a:pPr marL="795020" lvl="1" indent="-337820"/>
            <a:r>
              <a:rPr lang="id-ID" b="1" dirty="0" err="1">
                <a:ea typeface="+mn-lt"/>
                <a:cs typeface="+mn-lt"/>
              </a:rPr>
              <a:t>Output</a:t>
            </a:r>
            <a:r>
              <a:rPr lang="id-ID" dirty="0">
                <a:ea typeface="+mn-lt"/>
                <a:cs typeface="+mn-lt"/>
              </a:rPr>
              <a:t>, dapat dibuktikan dengan hasil yang tepat setelah sebuah masukan valid diberikan</a:t>
            </a:r>
            <a:endParaRPr lang="id-ID" dirty="0">
              <a:cs typeface="Arial"/>
            </a:endParaRPr>
          </a:p>
          <a:p>
            <a:pPr marL="795020" lvl="1" indent="-337820"/>
            <a:r>
              <a:rPr lang="id-ID" b="1" dirty="0" err="1">
                <a:ea typeface="+mn-lt"/>
                <a:cs typeface="+mn-lt"/>
              </a:rPr>
              <a:t>Effectiveness</a:t>
            </a:r>
            <a:r>
              <a:rPr lang="id-ID" dirty="0">
                <a:ea typeface="+mn-lt"/>
                <a:cs typeface="+mn-lt"/>
              </a:rPr>
              <a:t>, memiliki tahapan-tahapan sederhana</a:t>
            </a:r>
            <a:endParaRPr lang="id-ID" dirty="0">
              <a:cs typeface="Arial"/>
            </a:endParaRPr>
          </a:p>
        </p:txBody>
      </p:sp>
    </p:spTree>
    <p:extLst>
      <p:ext uri="{BB962C8B-B14F-4D97-AF65-F5344CB8AC3E}">
        <p14:creationId xmlns:p14="http://schemas.microsoft.com/office/powerpoint/2010/main" val="358148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C90E99A-3A09-4EDA-9AA0-6E2410AE1D13}"/>
              </a:ext>
            </a:extLst>
          </p:cNvPr>
          <p:cNvSpPr>
            <a:spLocks noGrp="1"/>
          </p:cNvSpPr>
          <p:nvPr>
            <p:ph type="title"/>
          </p:nvPr>
        </p:nvSpPr>
        <p:spPr/>
        <p:txBody>
          <a:bodyPr/>
          <a:lstStyle/>
          <a:p>
            <a:r>
              <a:rPr lang="id-ID">
                <a:ea typeface="+mj-lt"/>
                <a:cs typeface="+mj-lt"/>
              </a:rPr>
              <a:t>Pengenalan awal algoritma</a:t>
            </a:r>
            <a:endParaRPr lang="id-ID"/>
          </a:p>
        </p:txBody>
      </p:sp>
      <p:sp>
        <p:nvSpPr>
          <p:cNvPr id="3" name="Tampungan Konten 2">
            <a:extLst>
              <a:ext uri="{FF2B5EF4-FFF2-40B4-BE49-F238E27FC236}">
                <a16:creationId xmlns:a16="http://schemas.microsoft.com/office/drawing/2014/main" id="{D2237F51-811C-42AD-8789-A9A5631AB213}"/>
              </a:ext>
            </a:extLst>
          </p:cNvPr>
          <p:cNvSpPr>
            <a:spLocks noGrp="1"/>
          </p:cNvSpPr>
          <p:nvPr>
            <p:ph idx="1"/>
          </p:nvPr>
        </p:nvSpPr>
        <p:spPr/>
        <p:txBody>
          <a:bodyPr vert="horz" lIns="91440" tIns="45720" rIns="91440" bIns="45720" rtlCol="0" anchor="t">
            <a:normAutofit/>
          </a:bodyPr>
          <a:lstStyle/>
          <a:p>
            <a:pPr marL="344170" indent="-337820"/>
            <a:r>
              <a:rPr lang="id-ID" dirty="0">
                <a:ea typeface="+mn-lt"/>
                <a:cs typeface="+mn-lt"/>
              </a:rPr>
              <a:t>Algoritma adalah </a:t>
            </a:r>
            <a:r>
              <a:rPr lang="id-ID" b="1" dirty="0">
                <a:ea typeface="+mn-lt"/>
                <a:cs typeface="+mn-lt"/>
              </a:rPr>
              <a:t>prosedur penyelesaian masalah yang sistematis yang dieksekusi oleh komputer.</a:t>
            </a:r>
            <a:endParaRPr lang="id-ID" dirty="0">
              <a:cs typeface="Arial" panose="020B0604020202020204"/>
            </a:endParaRPr>
          </a:p>
          <a:p>
            <a:pPr marL="344170" indent="-337820"/>
            <a:r>
              <a:rPr lang="id-ID" i="1" dirty="0">
                <a:ea typeface="+mn-lt"/>
                <a:cs typeface="+mn-lt"/>
              </a:rPr>
              <a:t>Tentukan prosedur penyelesaian masalah untuk kasus menyajikan segelas minuman jus alpukat! -&gt; Apakah suatu algoritma? X </a:t>
            </a:r>
            <a:endParaRPr lang="id-ID" b="1" dirty="0">
              <a:ea typeface="+mn-lt"/>
              <a:cs typeface="+mn-lt"/>
            </a:endParaRPr>
          </a:p>
          <a:p>
            <a:pPr marL="344170" indent="-337820"/>
            <a:r>
              <a:rPr lang="id-ID" dirty="0">
                <a:ea typeface="+mn-lt"/>
                <a:cs typeface="+mn-lt"/>
              </a:rPr>
              <a:t>Pencarian solusi menggunakan algoritma </a:t>
            </a:r>
            <a:r>
              <a:rPr lang="id-ID" i="1" dirty="0" err="1">
                <a:ea typeface="+mn-lt"/>
                <a:cs typeface="+mn-lt"/>
              </a:rPr>
              <a:t>Euclid</a:t>
            </a:r>
            <a:r>
              <a:rPr lang="id-ID" i="1" dirty="0">
                <a:ea typeface="+mn-lt"/>
                <a:cs typeface="+mn-lt"/>
              </a:rPr>
              <a:t>! -&gt; Apakah suatu algoritma? V</a:t>
            </a:r>
            <a:endParaRPr lang="id-ID" i="1" dirty="0">
              <a:cs typeface="Arial"/>
            </a:endParaRPr>
          </a:p>
          <a:p>
            <a:pPr marL="344170" indent="-337820"/>
            <a:endParaRPr lang="id-ID" i="1" dirty="0">
              <a:cs typeface="Arial"/>
            </a:endParaRPr>
          </a:p>
          <a:p>
            <a:pPr marL="344170" indent="-337820"/>
            <a:endParaRPr lang="id-ID" b="1" dirty="0">
              <a:cs typeface="Arial"/>
            </a:endParaRPr>
          </a:p>
          <a:p>
            <a:pPr marL="344170" indent="-337820"/>
            <a:endParaRPr lang="id-ID" dirty="0">
              <a:cs typeface="Arial"/>
            </a:endParaRPr>
          </a:p>
        </p:txBody>
      </p:sp>
    </p:spTree>
    <p:extLst>
      <p:ext uri="{BB962C8B-B14F-4D97-AF65-F5344CB8AC3E}">
        <p14:creationId xmlns:p14="http://schemas.microsoft.com/office/powerpoint/2010/main" val="80456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E659D6-F2D7-4631-904B-5219EDEEE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CE472FB-5259-48F7-B10C-DE074EEA29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2D8CF195-D394-4D6C-9286-875AA1E615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BF4AE0C0-6324-4801-BA00-25D693DA8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ECC475-8B3B-41EE-906D-7EFA12B4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4360626-F3B0-40AC-A439-F31C91ACB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014AD3D7-00E5-4E8C-B03F-1812C00C4C5B}"/>
              </a:ext>
            </a:extLst>
          </p:cNvPr>
          <p:cNvSpPr>
            <a:spLocks noGrp="1"/>
          </p:cNvSpPr>
          <p:nvPr>
            <p:ph type="title"/>
          </p:nvPr>
        </p:nvSpPr>
        <p:spPr>
          <a:xfrm>
            <a:off x="1969803" y="808056"/>
            <a:ext cx="8608037" cy="1077229"/>
          </a:xfrm>
        </p:spPr>
        <p:txBody>
          <a:bodyPr>
            <a:normAutofit/>
          </a:bodyPr>
          <a:lstStyle/>
          <a:p>
            <a:pPr marL="6350" algn="l">
              <a:spcBef>
                <a:spcPts val="500"/>
              </a:spcBef>
              <a:spcAft>
                <a:spcPts val="600"/>
              </a:spcAft>
            </a:pPr>
            <a:r>
              <a:rPr lang="id-ID">
                <a:ea typeface="+mj-lt"/>
                <a:cs typeface="+mj-lt"/>
              </a:rPr>
              <a:t>Pengenalan fase dalam algoritma</a:t>
            </a:r>
            <a:endParaRPr lang="id-ID">
              <a:cs typeface="Arial" panose="020B0604020202020204"/>
            </a:endParaRPr>
          </a:p>
          <a:p>
            <a:pPr algn="l"/>
            <a:endParaRPr lang="id-ID">
              <a:ea typeface="+mj-lt"/>
              <a:cs typeface="+mj-lt"/>
            </a:endParaRPr>
          </a:p>
        </p:txBody>
      </p:sp>
      <p:sp>
        <p:nvSpPr>
          <p:cNvPr id="8" name="Content Placeholder 7">
            <a:extLst>
              <a:ext uri="{FF2B5EF4-FFF2-40B4-BE49-F238E27FC236}">
                <a16:creationId xmlns:a16="http://schemas.microsoft.com/office/drawing/2014/main" id="{AFE05DE9-EA3E-4335-9693-C70F1B70B80A}"/>
              </a:ext>
            </a:extLst>
          </p:cNvPr>
          <p:cNvSpPr>
            <a:spLocks noGrp="1"/>
          </p:cNvSpPr>
          <p:nvPr>
            <p:ph idx="1"/>
          </p:nvPr>
        </p:nvSpPr>
        <p:spPr>
          <a:xfrm>
            <a:off x="1975805" y="2052116"/>
            <a:ext cx="2658877" cy="3997828"/>
          </a:xfrm>
        </p:spPr>
        <p:txBody>
          <a:bodyPr>
            <a:normAutofit/>
          </a:bodyPr>
          <a:lstStyle/>
          <a:p>
            <a:pPr marL="344170" indent="-337820"/>
            <a:r>
              <a:rPr lang="en-US" sz="1600">
                <a:ea typeface="+mn-lt"/>
                <a:cs typeface="+mn-lt"/>
              </a:rPr>
              <a:t>Algoritma adalah: </a:t>
            </a:r>
            <a:r>
              <a:rPr lang="en-US" sz="1600" i="1">
                <a:ea typeface="+mn-lt"/>
                <a:cs typeface="+mn-lt"/>
              </a:rPr>
              <a:t>“a sequence of unambiguous </a:t>
            </a:r>
            <a:r>
              <a:rPr lang="en-US" sz="1600" b="1" i="1">
                <a:ea typeface="+mn-lt"/>
                <a:cs typeface="+mn-lt"/>
              </a:rPr>
              <a:t>instructions</a:t>
            </a:r>
            <a:r>
              <a:rPr lang="en-US" sz="1600" i="1">
                <a:ea typeface="+mn-lt"/>
                <a:cs typeface="+mn-lt"/>
              </a:rPr>
              <a:t> for solving a problem.”</a:t>
            </a:r>
            <a:endParaRPr lang="en-US">
              <a:cs typeface="Arial" panose="020B0604020202020204"/>
            </a:endParaRPr>
          </a:p>
          <a:p>
            <a:pPr marL="344170" indent="-337820"/>
            <a:endParaRPr lang="en-US" sz="1600" dirty="0">
              <a:cs typeface="Arial"/>
            </a:endParaRPr>
          </a:p>
        </p:txBody>
      </p:sp>
      <p:pic>
        <p:nvPicPr>
          <p:cNvPr id="4" name="Gambar 4" descr="Sebuah gambar berisi jam&#10;&#10;Deskripsi dibuat secara otomatis">
            <a:extLst>
              <a:ext uri="{FF2B5EF4-FFF2-40B4-BE49-F238E27FC236}">
                <a16:creationId xmlns:a16="http://schemas.microsoft.com/office/drawing/2014/main" id="{D083A73A-FD5D-41B0-9DBA-C3E7E61E4101}"/>
              </a:ext>
            </a:extLst>
          </p:cNvPr>
          <p:cNvPicPr>
            <a:picLocks noChangeAspect="1"/>
          </p:cNvPicPr>
          <p:nvPr/>
        </p:nvPicPr>
        <p:blipFill>
          <a:blip r:embed="rId5"/>
          <a:stretch>
            <a:fillRect/>
          </a:stretch>
        </p:blipFill>
        <p:spPr>
          <a:xfrm>
            <a:off x="5432992" y="2722343"/>
            <a:ext cx="4818974" cy="262634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3" name="Rectangle 22">
            <a:extLst>
              <a:ext uri="{FF2B5EF4-FFF2-40B4-BE49-F238E27FC236}">
                <a16:creationId xmlns:a16="http://schemas.microsoft.com/office/drawing/2014/main" id="{748ACDD1-8E35-47F8-BD67-59FD2D1AF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83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1C5DAC-BD22-4E4E-9D32-B3DD835C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6753A23-2A90-4D3E-9638-5B15665D76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F0496EC0-46B9-4978-8D7B-DC20BE5C5B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145BDDE6-2956-45C7-89C5-B0CC66E3E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937083-1704-4A11-8B79-CDD72439B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BB5F91-043A-4269-A52D-AA9E8DC6C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5364E1D7-C481-4313-8152-376B0CC0ADD2}"/>
              </a:ext>
            </a:extLst>
          </p:cNvPr>
          <p:cNvSpPr>
            <a:spLocks noGrp="1"/>
          </p:cNvSpPr>
          <p:nvPr>
            <p:ph type="title"/>
          </p:nvPr>
        </p:nvSpPr>
        <p:spPr>
          <a:xfrm>
            <a:off x="1969804" y="808056"/>
            <a:ext cx="3317492" cy="1077229"/>
          </a:xfrm>
        </p:spPr>
        <p:txBody>
          <a:bodyPr>
            <a:normAutofit/>
          </a:bodyPr>
          <a:lstStyle/>
          <a:p>
            <a:pPr marL="6350" algn="l">
              <a:spcBef>
                <a:spcPts val="500"/>
              </a:spcBef>
              <a:spcAft>
                <a:spcPts val="600"/>
              </a:spcAft>
            </a:pPr>
            <a:r>
              <a:rPr lang="id-ID" sz="3100">
                <a:cs typeface="Arial"/>
              </a:rPr>
              <a:t>Pengenalan fase dalam algoritma</a:t>
            </a:r>
            <a:endParaRPr lang="id-ID" sz="3100">
              <a:ea typeface="+mj-lt"/>
              <a:cs typeface="+mj-lt"/>
            </a:endParaRPr>
          </a:p>
        </p:txBody>
      </p:sp>
      <p:sp>
        <p:nvSpPr>
          <p:cNvPr id="8" name="Content Placeholder 7">
            <a:extLst>
              <a:ext uri="{FF2B5EF4-FFF2-40B4-BE49-F238E27FC236}">
                <a16:creationId xmlns:a16="http://schemas.microsoft.com/office/drawing/2014/main" id="{6EF50730-2095-477C-BF75-F63078514CE4}"/>
              </a:ext>
            </a:extLst>
          </p:cNvPr>
          <p:cNvSpPr>
            <a:spLocks noGrp="1"/>
          </p:cNvSpPr>
          <p:nvPr>
            <p:ph idx="1"/>
          </p:nvPr>
        </p:nvSpPr>
        <p:spPr>
          <a:xfrm>
            <a:off x="1969803" y="2052116"/>
            <a:ext cx="3317493" cy="3997828"/>
          </a:xfrm>
        </p:spPr>
        <p:txBody>
          <a:bodyPr>
            <a:normAutofit/>
          </a:bodyPr>
          <a:lstStyle/>
          <a:p>
            <a:pPr marL="344170" indent="-337820"/>
            <a:r>
              <a:rPr lang="en-US" sz="1800">
                <a:ea typeface="+mn-lt"/>
                <a:cs typeface="+mn-lt"/>
              </a:rPr>
              <a:t>Fase berbeda dari developing, deploying, dan penggunaan algoritma diilustrasikan dalam diagram berikut:</a:t>
            </a:r>
          </a:p>
        </p:txBody>
      </p:sp>
      <p:pic>
        <p:nvPicPr>
          <p:cNvPr id="4" name="Gambar 4">
            <a:extLst>
              <a:ext uri="{FF2B5EF4-FFF2-40B4-BE49-F238E27FC236}">
                <a16:creationId xmlns:a16="http://schemas.microsoft.com/office/drawing/2014/main" id="{A74E717F-D377-4DA1-8DB8-29151B993F59}"/>
              </a:ext>
            </a:extLst>
          </p:cNvPr>
          <p:cNvPicPr>
            <a:picLocks noChangeAspect="1"/>
          </p:cNvPicPr>
          <p:nvPr/>
        </p:nvPicPr>
        <p:blipFill>
          <a:blip r:embed="rId5"/>
          <a:stretch>
            <a:fillRect/>
          </a:stretch>
        </p:blipFill>
        <p:spPr>
          <a:xfrm>
            <a:off x="6094766" y="1248885"/>
            <a:ext cx="4651619" cy="436089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3" name="Rectangle 22">
            <a:extLst>
              <a:ext uri="{FF2B5EF4-FFF2-40B4-BE49-F238E27FC236}">
                <a16:creationId xmlns:a16="http://schemas.microsoft.com/office/drawing/2014/main" id="{99033AF9-30FF-451F-BB5A-6180F79AA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0112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Madison</Template>
  <TotalTime>19</TotalTime>
  <Words>1034</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MS Shell Dlg 2</vt:lpstr>
      <vt:lpstr>Wingdings</vt:lpstr>
      <vt:lpstr>Wingdings 3</vt:lpstr>
      <vt:lpstr>Madison</vt:lpstr>
      <vt:lpstr>Pengantar Desain dan Analisis Algoritma</vt:lpstr>
      <vt:lpstr>Capaian Pembelajaran</vt:lpstr>
      <vt:lpstr>Agenda</vt:lpstr>
      <vt:lpstr>Pengenalan awal algoritma</vt:lpstr>
      <vt:lpstr>Pengenalan awal algoritma</vt:lpstr>
      <vt:lpstr>Pengenalan awal algoritma</vt:lpstr>
      <vt:lpstr>Pengenalan awal algoritma</vt:lpstr>
      <vt:lpstr>Pengenalan fase dalam algoritma </vt:lpstr>
      <vt:lpstr>Pengenalan fase dalam algoritma</vt:lpstr>
      <vt:lpstr>Pengenalan fase dalam algoritma</vt:lpstr>
      <vt:lpstr>Logika algoritma</vt:lpstr>
      <vt:lpstr>Logika algoritma</vt:lpstr>
      <vt:lpstr>Logika algoritma</vt:lpstr>
      <vt:lpstr>Logika algoritma</vt:lpstr>
      <vt:lpstr>Latihan</vt:lpstr>
      <vt:lpstr>Logika algoritma</vt:lpstr>
      <vt:lpstr>Latihan</vt:lpstr>
      <vt:lpstr>Fundamental dari Pemecahan Masalah Algoritma</vt:lpstr>
      <vt:lpstr>Fundamental dari Pemecahan Masalah Algoritma</vt:lpstr>
      <vt:lpstr>Fundamental dari Pemecahan Masalah Algoritma</vt:lpstr>
      <vt:lpstr>Latihan</vt:lpstr>
      <vt:lpstr>Latihan</vt:lpstr>
      <vt:lpstr>Latihan</vt:lpstr>
      <vt:lpstr>Instalasi Anaconda / Buat akun Google Colab</vt:lpstr>
      <vt:lpstr>Buat akun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
  <cp:lastModifiedBy>Asus</cp:lastModifiedBy>
  <cp:revision>619</cp:revision>
  <dcterms:created xsi:type="dcterms:W3CDTF">2020-07-28T04:36:13Z</dcterms:created>
  <dcterms:modified xsi:type="dcterms:W3CDTF">2021-09-01T02:47:06Z</dcterms:modified>
</cp:coreProperties>
</file>