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12" r:id="rId4"/>
  </p:sldMasterIdLst>
  <p:notesMasterIdLst>
    <p:notesMasterId r:id="rId24"/>
  </p:notesMasterIdLst>
  <p:handoutMasterIdLst>
    <p:handoutMasterId r:id="rId25"/>
  </p:handoutMasterIdLst>
  <p:sldIdLst>
    <p:sldId id="1885" r:id="rId5"/>
    <p:sldId id="1563" r:id="rId6"/>
    <p:sldId id="1880" r:id="rId7"/>
    <p:sldId id="1884" r:id="rId8"/>
    <p:sldId id="1882" r:id="rId9"/>
    <p:sldId id="1881" r:id="rId10"/>
    <p:sldId id="1883" r:id="rId11"/>
    <p:sldId id="410" r:id="rId12"/>
    <p:sldId id="1830" r:id="rId13"/>
    <p:sldId id="260" r:id="rId14"/>
    <p:sldId id="632" r:id="rId15"/>
    <p:sldId id="1874" r:id="rId16"/>
    <p:sldId id="1873" r:id="rId17"/>
    <p:sldId id="261" r:id="rId18"/>
    <p:sldId id="1867" r:id="rId19"/>
    <p:sldId id="1872" r:id="rId20"/>
    <p:sldId id="1876" r:id="rId21"/>
    <p:sldId id="1590" r:id="rId22"/>
    <p:sldId id="1866"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Xamarin.Essentials" id="{E1C8FB21-FF75-44A0-8090-B2FB240B014B}">
          <p14:sldIdLst>
            <p14:sldId id="1885"/>
            <p14:sldId id="1563"/>
            <p14:sldId id="1880"/>
            <p14:sldId id="1884"/>
            <p14:sldId id="1882"/>
            <p14:sldId id="1881"/>
            <p14:sldId id="1883"/>
            <p14:sldId id="410"/>
            <p14:sldId id="1830"/>
            <p14:sldId id="260"/>
            <p14:sldId id="632"/>
            <p14:sldId id="1874"/>
            <p14:sldId id="1873"/>
            <p14:sldId id="261"/>
            <p14:sldId id="1867"/>
            <p14:sldId id="1872"/>
            <p14:sldId id="1876"/>
            <p14:sldId id="1590"/>
            <p14:sldId id="1866"/>
          </p14:sldIdLst>
        </p14:section>
        <p14:section name="Microsoft Connect Dark Template" id="{BB00CB64-77A4-4BA9-B0A0-EF2154DA30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 id="4" name="Lacey Butler" initials="LB" lastIdx="33" clrIdx="4"/>
  <p:cmAuthor id="5" name="Beth Massi" initials="BM" lastIdx="4" clrIdx="5">
    <p:extLst>
      <p:ext uri="{19B8F6BF-5375-455C-9EA6-DF929625EA0E}">
        <p15:presenceInfo xmlns:p15="http://schemas.microsoft.com/office/powerpoint/2012/main" userId="S::bethma@microsoft.com::bd08b5aa-02b2-43fc-b15c-eeea7517ad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CB9"/>
    <a:srgbClr val="00BBF1"/>
    <a:srgbClr val="66B11F"/>
    <a:srgbClr val="9570D5"/>
    <a:srgbClr val="F8F8F8"/>
    <a:srgbClr val="4F97D5"/>
    <a:srgbClr val="164882"/>
    <a:srgbClr val="F2F2F2"/>
    <a:srgbClr val="5DCBF0"/>
    <a:srgbClr val="77D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3ADFF-7201-4295-914A-807D0016063E}" v="269" dt="2018-06-07T18:47:10.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73891" autoAdjust="0"/>
  </p:normalViewPr>
  <p:slideViewPr>
    <p:cSldViewPr>
      <p:cViewPr varScale="1">
        <p:scale>
          <a:sx n="114" d="100"/>
          <a:sy n="114" d="100"/>
        </p:scale>
        <p:origin x="2436" y="108"/>
      </p:cViewPr>
      <p:guideLst/>
    </p:cSldViewPr>
  </p:slideViewPr>
  <p:outlineViewPr>
    <p:cViewPr>
      <p:scale>
        <a:sx n="33" d="100"/>
        <a:sy n="33" d="100"/>
      </p:scale>
      <p:origin x="0" y="-984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87" d="100"/>
          <a:sy n="87" d="100"/>
        </p:scale>
        <p:origin x="318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bd08b5aa-02b2-43fc-b15c-eeea7517ad71" providerId="ADAL" clId="{969E727A-B6C1-4240-B9E2-6A8C76DA2D4C}"/>
    <pc:docChg chg="undo custSel addSld delSld modSld sldOrd modSection">
      <pc:chgData name="Beth Massi" userId="bd08b5aa-02b2-43fc-b15c-eeea7517ad71" providerId="ADAL" clId="{969E727A-B6C1-4240-B9E2-6A8C76DA2D4C}" dt="2018-05-16T23:55:29.649" v="121" actId="403"/>
      <pc:docMkLst>
        <pc:docMk/>
      </pc:docMkLst>
      <pc:sldMasterChg chg="delSldLayout">
        <pc:chgData name="Beth Massi" userId="bd08b5aa-02b2-43fc-b15c-eeea7517ad71" providerId="ADAL" clId="{969E727A-B6C1-4240-B9E2-6A8C76DA2D4C}" dt="2018-05-16T23:10:28.123" v="36" actId="2696"/>
        <pc:sldMasterMkLst>
          <pc:docMk/>
          <pc:sldMasterMk cId="4059602932" sldId="2147484475"/>
        </pc:sldMasterMkLst>
      </pc:sldMasterChg>
      <pc:sldMasterChg chg="delSldLayout">
        <pc:chgData name="Beth Massi" userId="bd08b5aa-02b2-43fc-b15c-eeea7517ad71" providerId="ADAL" clId="{969E727A-B6C1-4240-B9E2-6A8C76DA2D4C}" dt="2018-05-16T23:53:20.339" v="98" actId="2696"/>
        <pc:sldMasterMkLst>
          <pc:docMk/>
          <pc:sldMasterMk cId="1061279892" sldId="2147484735"/>
        </pc:sldMasterMkLst>
      </pc:sldMasterChg>
    </pc:docChg>
  </pc:docChgLst>
  <pc:docChgLst>
    <pc:chgData name="James Montemagno" userId="e0435849-a140-4c07-8047-7cefab9356ed" providerId="ADAL" clId="{20A3ADFF-7201-4295-914A-807D0016063E}"/>
    <pc:docChg chg="undo addSld delSld modSld sldOrd addMainMaster delMainMaster modMainMaster modSection">
      <pc:chgData name="James Montemagno" userId="e0435849-a140-4c07-8047-7cefab9356ed" providerId="ADAL" clId="{20A3ADFF-7201-4295-914A-807D0016063E}" dt="2018-06-07T18:47:10.256" v="257" actId="14100"/>
      <pc:docMkLst>
        <pc:docMk/>
      </pc:docMkLst>
      <pc:sldChg chg="modSp add del">
        <pc:chgData name="James Montemagno" userId="e0435849-a140-4c07-8047-7cefab9356ed" providerId="ADAL" clId="{20A3ADFF-7201-4295-914A-807D0016063E}" dt="2018-06-07T18:46:36.047" v="251" actId="20577"/>
        <pc:sldMkLst>
          <pc:docMk/>
          <pc:sldMk cId="477504486" sldId="257"/>
        </pc:sldMkLst>
        <pc:spChg chg="mod">
          <ac:chgData name="James Montemagno" userId="e0435849-a140-4c07-8047-7cefab9356ed" providerId="ADAL" clId="{20A3ADFF-7201-4295-914A-807D0016063E}" dt="2018-06-07T18:46:36.047" v="251" actId="20577"/>
          <ac:spMkLst>
            <pc:docMk/>
            <pc:sldMk cId="477504486" sldId="257"/>
            <ac:spMk id="2" creationId="{839C7298-752B-48BD-843F-683A22D59A7E}"/>
          </ac:spMkLst>
        </pc:spChg>
      </pc:sldChg>
      <pc:sldChg chg="setBg">
        <pc:chgData name="James Montemagno" userId="e0435849-a140-4c07-8047-7cefab9356ed" providerId="ADAL" clId="{20A3ADFF-7201-4295-914A-807D0016063E}" dt="2018-06-07T18:44:21.914" v="182"/>
        <pc:sldMkLst>
          <pc:docMk/>
          <pc:sldMk cId="1415122760" sldId="261"/>
        </pc:sldMkLst>
      </pc:sldChg>
      <pc:sldChg chg="del">
        <pc:chgData name="James Montemagno" userId="e0435849-a140-4c07-8047-7cefab9356ed" providerId="ADAL" clId="{20A3ADFF-7201-4295-914A-807D0016063E}" dt="2018-06-07T18:24:30.010" v="0" actId="2696"/>
        <pc:sldMkLst>
          <pc:docMk/>
          <pc:sldMk cId="1581448029" sldId="508"/>
        </pc:sldMkLst>
      </pc:sldChg>
      <pc:sldChg chg="del">
        <pc:chgData name="James Montemagno" userId="e0435849-a140-4c07-8047-7cefab9356ed" providerId="ADAL" clId="{20A3ADFF-7201-4295-914A-807D0016063E}" dt="2018-06-07T18:25:10.819" v="28" actId="2696"/>
        <pc:sldMkLst>
          <pc:docMk/>
          <pc:sldMk cId="3303835179" sldId="509"/>
        </pc:sldMkLst>
      </pc:sldChg>
      <pc:sldChg chg="modSp">
        <pc:chgData name="James Montemagno" userId="e0435849-a140-4c07-8047-7cefab9356ed" providerId="ADAL" clId="{20A3ADFF-7201-4295-914A-807D0016063E}" dt="2018-06-07T18:25:03.053" v="27" actId="20577"/>
        <pc:sldMkLst>
          <pc:docMk/>
          <pc:sldMk cId="1226123316" sldId="1563"/>
        </pc:sldMkLst>
        <pc:spChg chg="mod">
          <ac:chgData name="James Montemagno" userId="e0435849-a140-4c07-8047-7cefab9356ed" providerId="ADAL" clId="{20A3ADFF-7201-4295-914A-807D0016063E}" dt="2018-06-07T18:25:03.053" v="27" actId="20577"/>
          <ac:spMkLst>
            <pc:docMk/>
            <pc:sldMk cId="1226123316" sldId="1563"/>
            <ac:spMk id="5" creationId="{00000000-0000-0000-0000-000000000000}"/>
          </ac:spMkLst>
        </pc:spChg>
      </pc:sldChg>
      <pc:sldChg chg="modTransition">
        <pc:chgData name="James Montemagno" userId="e0435849-a140-4c07-8047-7cefab9356ed" providerId="ADAL" clId="{20A3ADFF-7201-4295-914A-807D0016063E}" dt="2018-06-07T18:42:42.527" v="29"/>
        <pc:sldMkLst>
          <pc:docMk/>
          <pc:sldMk cId="2155836871" sldId="1866"/>
        </pc:sldMkLst>
      </pc:sldChg>
      <pc:sldChg chg="modTransition">
        <pc:chgData name="James Montemagno" userId="e0435849-a140-4c07-8047-7cefab9356ed" providerId="ADAL" clId="{20A3ADFF-7201-4295-914A-807D0016063E}" dt="2018-06-07T18:42:42.527" v="29"/>
        <pc:sldMkLst>
          <pc:docMk/>
          <pc:sldMk cId="2807144323" sldId="1867"/>
        </pc:sldMkLst>
      </pc:sldChg>
      <pc:sldChg chg="modTransition">
        <pc:chgData name="James Montemagno" userId="e0435849-a140-4c07-8047-7cefab9356ed" providerId="ADAL" clId="{20A3ADFF-7201-4295-914A-807D0016063E}" dt="2018-06-07T18:42:42.527" v="29"/>
        <pc:sldMkLst>
          <pc:docMk/>
          <pc:sldMk cId="4088295287" sldId="1868"/>
        </pc:sldMkLst>
      </pc:sldChg>
      <pc:sldChg chg="modSp modTransition">
        <pc:chgData name="James Montemagno" userId="e0435849-a140-4c07-8047-7cefab9356ed" providerId="ADAL" clId="{20A3ADFF-7201-4295-914A-807D0016063E}" dt="2018-06-07T18:46:51.451" v="254" actId="207"/>
        <pc:sldMkLst>
          <pc:docMk/>
          <pc:sldMk cId="3748821077" sldId="1872"/>
        </pc:sldMkLst>
        <pc:spChg chg="mod">
          <ac:chgData name="James Montemagno" userId="e0435849-a140-4c07-8047-7cefab9356ed" providerId="ADAL" clId="{20A3ADFF-7201-4295-914A-807D0016063E}" dt="2018-06-07T18:46:51.451" v="254" actId="207"/>
          <ac:spMkLst>
            <pc:docMk/>
            <pc:sldMk cId="3748821077" sldId="1872"/>
            <ac:spMk id="6" creationId="{4F9FE696-7B1A-4CAF-B52B-E8E3F8D0ED34}"/>
          </ac:spMkLst>
        </pc:spChg>
        <pc:picChg chg="mod">
          <ac:chgData name="James Montemagno" userId="e0435849-a140-4c07-8047-7cefab9356ed" providerId="ADAL" clId="{20A3ADFF-7201-4295-914A-807D0016063E}" dt="2018-06-07T18:46:46.587" v="253" actId="1076"/>
          <ac:picMkLst>
            <pc:docMk/>
            <pc:sldMk cId="3748821077" sldId="1872"/>
            <ac:picMk id="8" creationId="{369ADE7E-F874-402E-A293-AFB8A6B10A4A}"/>
          </ac:picMkLst>
        </pc:picChg>
      </pc:sldChg>
      <pc:sldChg chg="modTransition">
        <pc:chgData name="James Montemagno" userId="e0435849-a140-4c07-8047-7cefab9356ed" providerId="ADAL" clId="{20A3ADFF-7201-4295-914A-807D0016063E}" dt="2018-06-07T18:43:32.295" v="151"/>
        <pc:sldMkLst>
          <pc:docMk/>
          <pc:sldMk cId="1913274644" sldId="1874"/>
        </pc:sldMkLst>
      </pc:sldChg>
      <pc:sldChg chg="modSp modTransition">
        <pc:chgData name="James Montemagno" userId="e0435849-a140-4c07-8047-7cefab9356ed" providerId="ADAL" clId="{20A3ADFF-7201-4295-914A-807D0016063E}" dt="2018-06-07T18:47:10.256" v="257" actId="14100"/>
        <pc:sldMkLst>
          <pc:docMk/>
          <pc:sldMk cId="4258557864" sldId="1875"/>
        </pc:sldMkLst>
        <pc:spChg chg="mod">
          <ac:chgData name="James Montemagno" userId="e0435849-a140-4c07-8047-7cefab9356ed" providerId="ADAL" clId="{20A3ADFF-7201-4295-914A-807D0016063E}" dt="2018-06-07T18:47:10.256" v="257" actId="14100"/>
          <ac:spMkLst>
            <pc:docMk/>
            <pc:sldMk cId="4258557864" sldId="1875"/>
            <ac:spMk id="5" creationId="{13F37C6F-91CF-4B1F-9A47-4044E1FFBCD1}"/>
          </ac:spMkLst>
        </pc:spChg>
      </pc:sldChg>
      <pc:sldChg chg="ord modTransition">
        <pc:chgData name="James Montemagno" userId="e0435849-a140-4c07-8047-7cefab9356ed" providerId="ADAL" clId="{20A3ADFF-7201-4295-914A-807D0016063E}" dt="2018-06-07T18:47:05.560" v="256"/>
        <pc:sldMkLst>
          <pc:docMk/>
          <pc:sldMk cId="3902382481" sldId="1876"/>
        </pc:sldMkLst>
      </pc:sldChg>
      <pc:sldChg chg="modTransition">
        <pc:chgData name="James Montemagno" userId="e0435849-a140-4c07-8047-7cefab9356ed" providerId="ADAL" clId="{20A3ADFF-7201-4295-914A-807D0016063E}" dt="2018-06-07T18:42:42.527" v="29"/>
        <pc:sldMkLst>
          <pc:docMk/>
          <pc:sldMk cId="2497198067" sldId="1877"/>
        </pc:sldMkLst>
      </pc:sldChg>
      <pc:sldChg chg="modSp modTransition">
        <pc:chgData name="James Montemagno" userId="e0435849-a140-4c07-8047-7cefab9356ed" providerId="ADAL" clId="{20A3ADFF-7201-4295-914A-807D0016063E}" dt="2018-06-07T18:46:57.819" v="255" actId="1076"/>
        <pc:sldMkLst>
          <pc:docMk/>
          <pc:sldMk cId="2890182282" sldId="1878"/>
        </pc:sldMkLst>
        <pc:spChg chg="mod">
          <ac:chgData name="James Montemagno" userId="e0435849-a140-4c07-8047-7cefab9356ed" providerId="ADAL" clId="{20A3ADFF-7201-4295-914A-807D0016063E}" dt="2018-06-07T18:46:57.819" v="255" actId="1076"/>
          <ac:spMkLst>
            <pc:docMk/>
            <pc:sldMk cId="2890182282" sldId="1878"/>
            <ac:spMk id="3" creationId="{6FB316B6-D158-4B57-95F3-B754EAAC34E5}"/>
          </ac:spMkLst>
        </pc:spChg>
      </pc:sldChg>
      <pc:sldMasterChg chg="del delSldLayout">
        <pc:chgData name="James Montemagno" userId="e0435849-a140-4c07-8047-7cefab9356ed" providerId="ADAL" clId="{20A3ADFF-7201-4295-914A-807D0016063E}" dt="2018-06-07T18:43:11.532" v="55" actId="2696"/>
        <pc:sldMasterMkLst>
          <pc:docMk/>
          <pc:sldMasterMk cId="4059602932" sldId="2147484475"/>
        </pc:sldMasterMkLst>
        <pc:sldLayoutChg chg="del">
          <pc:chgData name="James Montemagno" userId="e0435849-a140-4c07-8047-7cefab9356ed" providerId="ADAL" clId="{20A3ADFF-7201-4295-914A-807D0016063E}" dt="2018-06-07T18:43:11.034" v="31" actId="2696"/>
          <pc:sldLayoutMkLst>
            <pc:docMk/>
            <pc:sldMasterMk cId="4059602932" sldId="2147484475"/>
            <pc:sldLayoutMk cId="3867813296" sldId="2147484478"/>
          </pc:sldLayoutMkLst>
        </pc:sldLayoutChg>
        <pc:sldLayoutChg chg="del">
          <pc:chgData name="James Montemagno" userId="e0435849-a140-4c07-8047-7cefab9356ed" providerId="ADAL" clId="{20A3ADFF-7201-4295-914A-807D0016063E}" dt="2018-06-07T18:43:11.129" v="37" actId="2696"/>
          <pc:sldLayoutMkLst>
            <pc:docMk/>
            <pc:sldMasterMk cId="4059602932" sldId="2147484475"/>
            <pc:sldLayoutMk cId="1701319586" sldId="2147484480"/>
          </pc:sldLayoutMkLst>
        </pc:sldLayoutChg>
        <pc:sldLayoutChg chg="del">
          <pc:chgData name="James Montemagno" userId="e0435849-a140-4c07-8047-7cefab9356ed" providerId="ADAL" clId="{20A3ADFF-7201-4295-914A-807D0016063E}" dt="2018-06-07T18:43:11.146" v="38" actId="2696"/>
          <pc:sldLayoutMkLst>
            <pc:docMk/>
            <pc:sldMasterMk cId="4059602932" sldId="2147484475"/>
            <pc:sldLayoutMk cId="1585784415" sldId="2147484481"/>
          </pc:sldLayoutMkLst>
        </pc:sldLayoutChg>
        <pc:sldLayoutChg chg="del">
          <pc:chgData name="James Montemagno" userId="e0435849-a140-4c07-8047-7cefab9356ed" providerId="ADAL" clId="{20A3ADFF-7201-4295-914A-807D0016063E}" dt="2018-06-07T18:43:11.169" v="39" actId="2696"/>
          <pc:sldLayoutMkLst>
            <pc:docMk/>
            <pc:sldMasterMk cId="4059602932" sldId="2147484475"/>
            <pc:sldLayoutMk cId="2886365969" sldId="2147484482"/>
          </pc:sldLayoutMkLst>
        </pc:sldLayoutChg>
        <pc:sldLayoutChg chg="del">
          <pc:chgData name="James Montemagno" userId="e0435849-a140-4c07-8047-7cefab9356ed" providerId="ADAL" clId="{20A3ADFF-7201-4295-914A-807D0016063E}" dt="2018-06-07T18:43:11.189" v="40" actId="2696"/>
          <pc:sldLayoutMkLst>
            <pc:docMk/>
            <pc:sldMasterMk cId="4059602932" sldId="2147484475"/>
            <pc:sldLayoutMk cId="4091931630" sldId="2147484483"/>
          </pc:sldLayoutMkLst>
        </pc:sldLayoutChg>
        <pc:sldLayoutChg chg="del">
          <pc:chgData name="James Montemagno" userId="e0435849-a140-4c07-8047-7cefab9356ed" providerId="ADAL" clId="{20A3ADFF-7201-4295-914A-807D0016063E}" dt="2018-06-07T18:43:11.203" v="41" actId="2696"/>
          <pc:sldLayoutMkLst>
            <pc:docMk/>
            <pc:sldMasterMk cId="4059602932" sldId="2147484475"/>
            <pc:sldLayoutMk cId="109252056" sldId="2147484484"/>
          </pc:sldLayoutMkLst>
        </pc:sldLayoutChg>
        <pc:sldLayoutChg chg="del">
          <pc:chgData name="James Montemagno" userId="e0435849-a140-4c07-8047-7cefab9356ed" providerId="ADAL" clId="{20A3ADFF-7201-4295-914A-807D0016063E}" dt="2018-06-07T18:43:11.227" v="42" actId="2696"/>
          <pc:sldLayoutMkLst>
            <pc:docMk/>
            <pc:sldMasterMk cId="4059602932" sldId="2147484475"/>
            <pc:sldLayoutMk cId="1591993366" sldId="2147484485"/>
          </pc:sldLayoutMkLst>
        </pc:sldLayoutChg>
        <pc:sldLayoutChg chg="del">
          <pc:chgData name="James Montemagno" userId="e0435849-a140-4c07-8047-7cefab9356ed" providerId="ADAL" clId="{20A3ADFF-7201-4295-914A-807D0016063E}" dt="2018-06-07T18:43:11.242" v="43" actId="2696"/>
          <pc:sldLayoutMkLst>
            <pc:docMk/>
            <pc:sldMasterMk cId="4059602932" sldId="2147484475"/>
            <pc:sldLayoutMk cId="3280903040" sldId="2147484486"/>
          </pc:sldLayoutMkLst>
        </pc:sldLayoutChg>
        <pc:sldLayoutChg chg="del">
          <pc:chgData name="James Montemagno" userId="e0435849-a140-4c07-8047-7cefab9356ed" providerId="ADAL" clId="{20A3ADFF-7201-4295-914A-807D0016063E}" dt="2018-06-07T18:43:11.316" v="44" actId="2696"/>
          <pc:sldLayoutMkLst>
            <pc:docMk/>
            <pc:sldMasterMk cId="4059602932" sldId="2147484475"/>
            <pc:sldLayoutMk cId="2618636637" sldId="2147484487"/>
          </pc:sldLayoutMkLst>
        </pc:sldLayoutChg>
        <pc:sldLayoutChg chg="del">
          <pc:chgData name="James Montemagno" userId="e0435849-a140-4c07-8047-7cefab9356ed" providerId="ADAL" clId="{20A3ADFF-7201-4295-914A-807D0016063E}" dt="2018-06-07T18:43:11.332" v="45" actId="2696"/>
          <pc:sldLayoutMkLst>
            <pc:docMk/>
            <pc:sldMasterMk cId="4059602932" sldId="2147484475"/>
            <pc:sldLayoutMk cId="113832277" sldId="2147484488"/>
          </pc:sldLayoutMkLst>
        </pc:sldLayoutChg>
        <pc:sldLayoutChg chg="del">
          <pc:chgData name="James Montemagno" userId="e0435849-a140-4c07-8047-7cefab9356ed" providerId="ADAL" clId="{20A3ADFF-7201-4295-914A-807D0016063E}" dt="2018-06-07T18:43:11.389" v="47" actId="2696"/>
          <pc:sldLayoutMkLst>
            <pc:docMk/>
            <pc:sldMasterMk cId="4059602932" sldId="2147484475"/>
            <pc:sldLayoutMk cId="2979381609" sldId="2147484489"/>
          </pc:sldLayoutMkLst>
        </pc:sldLayoutChg>
        <pc:sldLayoutChg chg="del">
          <pc:chgData name="James Montemagno" userId="e0435849-a140-4c07-8047-7cefab9356ed" providerId="ADAL" clId="{20A3ADFF-7201-4295-914A-807D0016063E}" dt="2018-06-07T18:43:11.404" v="48" actId="2696"/>
          <pc:sldLayoutMkLst>
            <pc:docMk/>
            <pc:sldMasterMk cId="4059602932" sldId="2147484475"/>
            <pc:sldLayoutMk cId="4140109677" sldId="2147484490"/>
          </pc:sldLayoutMkLst>
        </pc:sldLayoutChg>
        <pc:sldLayoutChg chg="del">
          <pc:chgData name="James Montemagno" userId="e0435849-a140-4c07-8047-7cefab9356ed" providerId="ADAL" clId="{20A3ADFF-7201-4295-914A-807D0016063E}" dt="2018-06-07T18:43:11.421" v="49" actId="2696"/>
          <pc:sldLayoutMkLst>
            <pc:docMk/>
            <pc:sldMasterMk cId="4059602932" sldId="2147484475"/>
            <pc:sldLayoutMk cId="2419038417" sldId="2147484491"/>
          </pc:sldLayoutMkLst>
        </pc:sldLayoutChg>
        <pc:sldLayoutChg chg="del">
          <pc:chgData name="James Montemagno" userId="e0435849-a140-4c07-8047-7cefab9356ed" providerId="ADAL" clId="{20A3ADFF-7201-4295-914A-807D0016063E}" dt="2018-06-07T18:43:11.459" v="51" actId="2696"/>
          <pc:sldLayoutMkLst>
            <pc:docMk/>
            <pc:sldMasterMk cId="4059602932" sldId="2147484475"/>
            <pc:sldLayoutMk cId="2522771056" sldId="2147484492"/>
          </pc:sldLayoutMkLst>
        </pc:sldLayoutChg>
        <pc:sldLayoutChg chg="del">
          <pc:chgData name="James Montemagno" userId="e0435849-a140-4c07-8047-7cefab9356ed" providerId="ADAL" clId="{20A3ADFF-7201-4295-914A-807D0016063E}" dt="2018-06-07T18:43:11.476" v="52" actId="2696"/>
          <pc:sldLayoutMkLst>
            <pc:docMk/>
            <pc:sldMasterMk cId="4059602932" sldId="2147484475"/>
            <pc:sldLayoutMk cId="3944110278" sldId="2147484493"/>
          </pc:sldLayoutMkLst>
        </pc:sldLayoutChg>
        <pc:sldLayoutChg chg="del">
          <pc:chgData name="James Montemagno" userId="e0435849-a140-4c07-8047-7cefab9356ed" providerId="ADAL" clId="{20A3ADFF-7201-4295-914A-807D0016063E}" dt="2018-06-07T18:43:11.492" v="53" actId="2696"/>
          <pc:sldLayoutMkLst>
            <pc:docMk/>
            <pc:sldMasterMk cId="4059602932" sldId="2147484475"/>
            <pc:sldLayoutMk cId="1638112754" sldId="2147484494"/>
          </pc:sldLayoutMkLst>
        </pc:sldLayoutChg>
        <pc:sldLayoutChg chg="del">
          <pc:chgData name="James Montemagno" userId="e0435849-a140-4c07-8047-7cefab9356ed" providerId="ADAL" clId="{20A3ADFF-7201-4295-914A-807D0016063E}" dt="2018-06-07T18:43:11.435" v="50" actId="2696"/>
          <pc:sldLayoutMkLst>
            <pc:docMk/>
            <pc:sldMasterMk cId="4059602932" sldId="2147484475"/>
            <pc:sldLayoutMk cId="3783316075" sldId="2147484517"/>
          </pc:sldLayoutMkLst>
        </pc:sldLayoutChg>
        <pc:sldLayoutChg chg="del">
          <pc:chgData name="James Montemagno" userId="e0435849-a140-4c07-8047-7cefab9356ed" providerId="ADAL" clId="{20A3ADFF-7201-4295-914A-807D0016063E}" dt="2018-06-07T18:43:11.348" v="46" actId="2696"/>
          <pc:sldLayoutMkLst>
            <pc:docMk/>
            <pc:sldMasterMk cId="4059602932" sldId="2147484475"/>
            <pc:sldLayoutMk cId="2460495373" sldId="2147484531"/>
          </pc:sldLayoutMkLst>
        </pc:sldLayoutChg>
        <pc:sldLayoutChg chg="del">
          <pc:chgData name="James Montemagno" userId="e0435849-a140-4c07-8047-7cefab9356ed" providerId="ADAL" clId="{20A3ADFF-7201-4295-914A-807D0016063E}" dt="2018-06-07T18:43:11.049" v="32" actId="2696"/>
          <pc:sldLayoutMkLst>
            <pc:docMk/>
            <pc:sldMasterMk cId="4059602932" sldId="2147484475"/>
            <pc:sldLayoutMk cId="1752515816" sldId="2147484544"/>
          </pc:sldLayoutMkLst>
        </pc:sldLayoutChg>
        <pc:sldLayoutChg chg="del">
          <pc:chgData name="James Montemagno" userId="e0435849-a140-4c07-8047-7cefab9356ed" providerId="ADAL" clId="{20A3ADFF-7201-4295-914A-807D0016063E}" dt="2018-06-07T18:43:11.067" v="33" actId="2696"/>
          <pc:sldLayoutMkLst>
            <pc:docMk/>
            <pc:sldMasterMk cId="4059602932" sldId="2147484475"/>
            <pc:sldLayoutMk cId="3856694693" sldId="2147484545"/>
          </pc:sldLayoutMkLst>
        </pc:sldLayoutChg>
        <pc:sldLayoutChg chg="del">
          <pc:chgData name="James Montemagno" userId="e0435849-a140-4c07-8047-7cefab9356ed" providerId="ADAL" clId="{20A3ADFF-7201-4295-914A-807D0016063E}" dt="2018-06-07T18:43:11.081" v="34" actId="2696"/>
          <pc:sldLayoutMkLst>
            <pc:docMk/>
            <pc:sldMasterMk cId="4059602932" sldId="2147484475"/>
            <pc:sldLayoutMk cId="1210778759" sldId="2147484546"/>
          </pc:sldLayoutMkLst>
        </pc:sldLayoutChg>
        <pc:sldLayoutChg chg="del">
          <pc:chgData name="James Montemagno" userId="e0435849-a140-4c07-8047-7cefab9356ed" providerId="ADAL" clId="{20A3ADFF-7201-4295-914A-807D0016063E}" dt="2018-06-07T18:43:11.096" v="35" actId="2696"/>
          <pc:sldLayoutMkLst>
            <pc:docMk/>
            <pc:sldMasterMk cId="4059602932" sldId="2147484475"/>
            <pc:sldLayoutMk cId="2950919008" sldId="2147484547"/>
          </pc:sldLayoutMkLst>
        </pc:sldLayoutChg>
        <pc:sldLayoutChg chg="del">
          <pc:chgData name="James Montemagno" userId="e0435849-a140-4c07-8047-7cefab9356ed" providerId="ADAL" clId="{20A3ADFF-7201-4295-914A-807D0016063E}" dt="2018-06-07T18:43:11.114" v="36" actId="2696"/>
          <pc:sldLayoutMkLst>
            <pc:docMk/>
            <pc:sldMasterMk cId="4059602932" sldId="2147484475"/>
            <pc:sldLayoutMk cId="1903867611" sldId="2147484548"/>
          </pc:sldLayoutMkLst>
        </pc:sldLayoutChg>
        <pc:sldLayoutChg chg="del">
          <pc:chgData name="James Montemagno" userId="e0435849-a140-4c07-8047-7cefab9356ed" providerId="ADAL" clId="{20A3ADFF-7201-4295-914A-807D0016063E}" dt="2018-06-07T18:43:11.016" v="30" actId="2696"/>
          <pc:sldLayoutMkLst>
            <pc:docMk/>
            <pc:sldMasterMk cId="4059602932" sldId="2147484475"/>
            <pc:sldLayoutMk cId="3738907931" sldId="2147484551"/>
          </pc:sldLayoutMkLst>
        </pc:sldLayoutChg>
        <pc:sldLayoutChg chg="del">
          <pc:chgData name="James Montemagno" userId="e0435849-a140-4c07-8047-7cefab9356ed" providerId="ADAL" clId="{20A3ADFF-7201-4295-914A-807D0016063E}" dt="2018-06-07T18:43:11.507" v="54" actId="2696"/>
          <pc:sldLayoutMkLst>
            <pc:docMk/>
            <pc:sldMasterMk cId="4059602932" sldId="2147484475"/>
            <pc:sldLayoutMk cId="1161719762" sldId="2147484769"/>
          </pc:sldLayoutMkLst>
        </pc:sldLayoutChg>
        <pc:sldLayoutChg chg="del">
          <pc:chgData name="James Montemagno" userId="e0435849-a140-4c07-8047-7cefab9356ed" providerId="ADAL" clId="{20A3ADFF-7201-4295-914A-807D0016063E}" dt="2018-06-07T18:24:30.012" v="1" actId="2696"/>
          <pc:sldLayoutMkLst>
            <pc:docMk/>
            <pc:sldMasterMk cId="4059602932" sldId="2147484475"/>
            <pc:sldLayoutMk cId="523484128" sldId="2147484770"/>
          </pc:sldLayoutMkLst>
        </pc:sldLayoutChg>
      </pc:sldMasterChg>
      <pc:sldMasterChg chg="del delSldLayout">
        <pc:chgData name="James Montemagno" userId="e0435849-a140-4c07-8047-7cefab9356ed" providerId="ADAL" clId="{20A3ADFF-7201-4295-914A-807D0016063E}" dt="2018-06-07T18:43:14.258" v="79" actId="2696"/>
        <pc:sldMasterMkLst>
          <pc:docMk/>
          <pc:sldMasterMk cId="2005544715" sldId="2147484495"/>
        </pc:sldMasterMkLst>
        <pc:sldLayoutChg chg="del">
          <pc:chgData name="James Montemagno" userId="e0435849-a140-4c07-8047-7cefab9356ed" providerId="ADAL" clId="{20A3ADFF-7201-4295-914A-807D0016063E}" dt="2018-06-07T18:43:13.895" v="56" actId="2696"/>
          <pc:sldLayoutMkLst>
            <pc:docMk/>
            <pc:sldMasterMk cId="2005544715" sldId="2147484495"/>
            <pc:sldLayoutMk cId="4098647911" sldId="2147484498"/>
          </pc:sldLayoutMkLst>
        </pc:sldLayoutChg>
        <pc:sldLayoutChg chg="del">
          <pc:chgData name="James Montemagno" userId="e0435849-a140-4c07-8047-7cefab9356ed" providerId="ADAL" clId="{20A3ADFF-7201-4295-914A-807D0016063E}" dt="2018-06-07T18:43:13.964" v="62" actId="2696"/>
          <pc:sldLayoutMkLst>
            <pc:docMk/>
            <pc:sldMasterMk cId="2005544715" sldId="2147484495"/>
            <pc:sldLayoutMk cId="1617570247" sldId="2147484500"/>
          </pc:sldLayoutMkLst>
        </pc:sldLayoutChg>
        <pc:sldLayoutChg chg="del">
          <pc:chgData name="James Montemagno" userId="e0435849-a140-4c07-8047-7cefab9356ed" providerId="ADAL" clId="{20A3ADFF-7201-4295-914A-807D0016063E}" dt="2018-06-07T18:43:13.983" v="63" actId="2696"/>
          <pc:sldLayoutMkLst>
            <pc:docMk/>
            <pc:sldMasterMk cId="2005544715" sldId="2147484495"/>
            <pc:sldLayoutMk cId="1712321570" sldId="2147484501"/>
          </pc:sldLayoutMkLst>
        </pc:sldLayoutChg>
        <pc:sldLayoutChg chg="del">
          <pc:chgData name="James Montemagno" userId="e0435849-a140-4c07-8047-7cefab9356ed" providerId="ADAL" clId="{20A3ADFF-7201-4295-914A-807D0016063E}" dt="2018-06-07T18:43:14.002" v="64" actId="2696"/>
          <pc:sldLayoutMkLst>
            <pc:docMk/>
            <pc:sldMasterMk cId="2005544715" sldId="2147484495"/>
            <pc:sldLayoutMk cId="1954530601" sldId="2147484502"/>
          </pc:sldLayoutMkLst>
        </pc:sldLayoutChg>
        <pc:sldLayoutChg chg="del">
          <pc:chgData name="James Montemagno" userId="e0435849-a140-4c07-8047-7cefab9356ed" providerId="ADAL" clId="{20A3ADFF-7201-4295-914A-807D0016063E}" dt="2018-06-07T18:43:14.017" v="65" actId="2696"/>
          <pc:sldLayoutMkLst>
            <pc:docMk/>
            <pc:sldMasterMk cId="2005544715" sldId="2147484495"/>
            <pc:sldLayoutMk cId="679650135" sldId="2147484503"/>
          </pc:sldLayoutMkLst>
        </pc:sldLayoutChg>
        <pc:sldLayoutChg chg="del">
          <pc:chgData name="James Montemagno" userId="e0435849-a140-4c07-8047-7cefab9356ed" providerId="ADAL" clId="{20A3ADFF-7201-4295-914A-807D0016063E}" dt="2018-06-07T18:43:14.030" v="66" actId="2696"/>
          <pc:sldLayoutMkLst>
            <pc:docMk/>
            <pc:sldMasterMk cId="2005544715" sldId="2147484495"/>
            <pc:sldLayoutMk cId="681027781" sldId="2147484504"/>
          </pc:sldLayoutMkLst>
        </pc:sldLayoutChg>
        <pc:sldLayoutChg chg="del">
          <pc:chgData name="James Montemagno" userId="e0435849-a140-4c07-8047-7cefab9356ed" providerId="ADAL" clId="{20A3ADFF-7201-4295-914A-807D0016063E}" dt="2018-06-07T18:43:14.062" v="68" actId="2696"/>
          <pc:sldLayoutMkLst>
            <pc:docMk/>
            <pc:sldMasterMk cId="2005544715" sldId="2147484495"/>
            <pc:sldLayoutMk cId="796245250" sldId="2147484505"/>
          </pc:sldLayoutMkLst>
        </pc:sldLayoutChg>
        <pc:sldLayoutChg chg="del">
          <pc:chgData name="James Montemagno" userId="e0435849-a140-4c07-8047-7cefab9356ed" providerId="ADAL" clId="{20A3ADFF-7201-4295-914A-807D0016063E}" dt="2018-06-07T18:43:14.082" v="69" actId="2696"/>
          <pc:sldLayoutMkLst>
            <pc:docMk/>
            <pc:sldMasterMk cId="2005544715" sldId="2147484495"/>
            <pc:sldLayoutMk cId="3405076042" sldId="2147484506"/>
          </pc:sldLayoutMkLst>
        </pc:sldLayoutChg>
        <pc:sldLayoutChg chg="del">
          <pc:chgData name="James Montemagno" userId="e0435849-a140-4c07-8047-7cefab9356ed" providerId="ADAL" clId="{20A3ADFF-7201-4295-914A-807D0016063E}" dt="2018-06-07T18:43:14.096" v="70" actId="2696"/>
          <pc:sldLayoutMkLst>
            <pc:docMk/>
            <pc:sldMasterMk cId="2005544715" sldId="2147484495"/>
            <pc:sldLayoutMk cId="2574406291" sldId="2147484507"/>
          </pc:sldLayoutMkLst>
        </pc:sldLayoutChg>
        <pc:sldLayoutChg chg="del">
          <pc:chgData name="James Montemagno" userId="e0435849-a140-4c07-8047-7cefab9356ed" providerId="ADAL" clId="{20A3ADFF-7201-4295-914A-807D0016063E}" dt="2018-06-07T18:43:14.112" v="71" actId="2696"/>
          <pc:sldLayoutMkLst>
            <pc:docMk/>
            <pc:sldMasterMk cId="2005544715" sldId="2147484495"/>
            <pc:sldLayoutMk cId="1007454243" sldId="2147484508"/>
          </pc:sldLayoutMkLst>
        </pc:sldLayoutChg>
        <pc:sldLayoutChg chg="del">
          <pc:chgData name="James Montemagno" userId="e0435849-a140-4c07-8047-7cefab9356ed" providerId="ADAL" clId="{20A3ADFF-7201-4295-914A-807D0016063E}" dt="2018-06-07T18:43:14.142" v="72" actId="2696"/>
          <pc:sldLayoutMkLst>
            <pc:docMk/>
            <pc:sldMasterMk cId="2005544715" sldId="2147484495"/>
            <pc:sldLayoutMk cId="2667155633" sldId="2147484509"/>
          </pc:sldLayoutMkLst>
        </pc:sldLayoutChg>
        <pc:sldLayoutChg chg="del">
          <pc:chgData name="James Montemagno" userId="e0435849-a140-4c07-8047-7cefab9356ed" providerId="ADAL" clId="{20A3ADFF-7201-4295-914A-807D0016063E}" dt="2018-06-07T18:43:14.168" v="74" actId="2696"/>
          <pc:sldLayoutMkLst>
            <pc:docMk/>
            <pc:sldMasterMk cId="2005544715" sldId="2147484495"/>
            <pc:sldLayoutMk cId="2356420015" sldId="2147484510"/>
          </pc:sldLayoutMkLst>
        </pc:sldLayoutChg>
        <pc:sldLayoutChg chg="del">
          <pc:chgData name="James Montemagno" userId="e0435849-a140-4c07-8047-7cefab9356ed" providerId="ADAL" clId="{20A3ADFF-7201-4295-914A-807D0016063E}" dt="2018-06-07T18:43:14.182" v="75" actId="2696"/>
          <pc:sldLayoutMkLst>
            <pc:docMk/>
            <pc:sldMasterMk cId="2005544715" sldId="2147484495"/>
            <pc:sldLayoutMk cId="2312058579" sldId="2147484511"/>
          </pc:sldLayoutMkLst>
        </pc:sldLayoutChg>
        <pc:sldLayoutChg chg="del">
          <pc:chgData name="James Montemagno" userId="e0435849-a140-4c07-8047-7cefab9356ed" providerId="ADAL" clId="{20A3ADFF-7201-4295-914A-807D0016063E}" dt="2018-06-07T18:43:14.194" v="76" actId="2696"/>
          <pc:sldLayoutMkLst>
            <pc:docMk/>
            <pc:sldMasterMk cId="2005544715" sldId="2147484495"/>
            <pc:sldLayoutMk cId="561737675" sldId="2147484512"/>
          </pc:sldLayoutMkLst>
        </pc:sldLayoutChg>
        <pc:sldLayoutChg chg="del">
          <pc:chgData name="James Montemagno" userId="e0435849-a140-4c07-8047-7cefab9356ed" providerId="ADAL" clId="{20A3ADFF-7201-4295-914A-807D0016063E}" dt="2018-06-07T18:43:14.204" v="77" actId="2696"/>
          <pc:sldLayoutMkLst>
            <pc:docMk/>
            <pc:sldMasterMk cId="2005544715" sldId="2147484495"/>
            <pc:sldLayoutMk cId="4087612043" sldId="2147484513"/>
          </pc:sldLayoutMkLst>
        </pc:sldLayoutChg>
        <pc:sldLayoutChg chg="del">
          <pc:chgData name="James Montemagno" userId="e0435849-a140-4c07-8047-7cefab9356ed" providerId="ADAL" clId="{20A3ADFF-7201-4295-914A-807D0016063E}" dt="2018-06-07T18:43:14.216" v="78" actId="2696"/>
          <pc:sldLayoutMkLst>
            <pc:docMk/>
            <pc:sldMasterMk cId="2005544715" sldId="2147484495"/>
            <pc:sldLayoutMk cId="1477246813" sldId="2147484514"/>
          </pc:sldLayoutMkLst>
        </pc:sldLayoutChg>
        <pc:sldLayoutChg chg="del">
          <pc:chgData name="James Montemagno" userId="e0435849-a140-4c07-8047-7cefab9356ed" providerId="ADAL" clId="{20A3ADFF-7201-4295-914A-807D0016063E}" dt="2018-06-07T18:43:14.043" v="67" actId="2696"/>
          <pc:sldLayoutMkLst>
            <pc:docMk/>
            <pc:sldMasterMk cId="2005544715" sldId="2147484495"/>
            <pc:sldLayoutMk cId="1937646889" sldId="2147484516"/>
          </pc:sldLayoutMkLst>
        </pc:sldLayoutChg>
        <pc:sldLayoutChg chg="del">
          <pc:chgData name="James Montemagno" userId="e0435849-a140-4c07-8047-7cefab9356ed" providerId="ADAL" clId="{20A3ADFF-7201-4295-914A-807D0016063E}" dt="2018-06-07T18:43:14.159" v="73" actId="2696"/>
          <pc:sldLayoutMkLst>
            <pc:docMk/>
            <pc:sldMasterMk cId="2005544715" sldId="2147484495"/>
            <pc:sldLayoutMk cId="3871779116" sldId="2147484518"/>
          </pc:sldLayoutMkLst>
        </pc:sldLayoutChg>
        <pc:sldLayoutChg chg="del">
          <pc:chgData name="James Montemagno" userId="e0435849-a140-4c07-8047-7cefab9356ed" providerId="ADAL" clId="{20A3ADFF-7201-4295-914A-807D0016063E}" dt="2018-06-07T18:43:13.903" v="57" actId="2696"/>
          <pc:sldLayoutMkLst>
            <pc:docMk/>
            <pc:sldMasterMk cId="2005544715" sldId="2147484495"/>
            <pc:sldLayoutMk cId="1732538420" sldId="2147484539"/>
          </pc:sldLayoutMkLst>
        </pc:sldLayoutChg>
        <pc:sldLayoutChg chg="del">
          <pc:chgData name="James Montemagno" userId="e0435849-a140-4c07-8047-7cefab9356ed" providerId="ADAL" clId="{20A3ADFF-7201-4295-914A-807D0016063E}" dt="2018-06-07T18:43:13.914" v="58" actId="2696"/>
          <pc:sldLayoutMkLst>
            <pc:docMk/>
            <pc:sldMasterMk cId="2005544715" sldId="2147484495"/>
            <pc:sldLayoutMk cId="974380589" sldId="2147484540"/>
          </pc:sldLayoutMkLst>
        </pc:sldLayoutChg>
        <pc:sldLayoutChg chg="del">
          <pc:chgData name="James Montemagno" userId="e0435849-a140-4c07-8047-7cefab9356ed" providerId="ADAL" clId="{20A3ADFF-7201-4295-914A-807D0016063E}" dt="2018-06-07T18:43:13.923" v="59" actId="2696"/>
          <pc:sldLayoutMkLst>
            <pc:docMk/>
            <pc:sldMasterMk cId="2005544715" sldId="2147484495"/>
            <pc:sldLayoutMk cId="3542288290" sldId="2147484541"/>
          </pc:sldLayoutMkLst>
        </pc:sldLayoutChg>
        <pc:sldLayoutChg chg="del">
          <pc:chgData name="James Montemagno" userId="e0435849-a140-4c07-8047-7cefab9356ed" providerId="ADAL" clId="{20A3ADFF-7201-4295-914A-807D0016063E}" dt="2018-06-07T18:43:13.935" v="60" actId="2696"/>
          <pc:sldLayoutMkLst>
            <pc:docMk/>
            <pc:sldMasterMk cId="2005544715" sldId="2147484495"/>
            <pc:sldLayoutMk cId="1766097373" sldId="2147484542"/>
          </pc:sldLayoutMkLst>
        </pc:sldLayoutChg>
        <pc:sldLayoutChg chg="del">
          <pc:chgData name="James Montemagno" userId="e0435849-a140-4c07-8047-7cefab9356ed" providerId="ADAL" clId="{20A3ADFF-7201-4295-914A-807D0016063E}" dt="2018-06-07T18:43:13.951" v="61" actId="2696"/>
          <pc:sldLayoutMkLst>
            <pc:docMk/>
            <pc:sldMasterMk cId="2005544715" sldId="2147484495"/>
            <pc:sldLayoutMk cId="2294037795" sldId="2147484543"/>
          </pc:sldLayoutMkLst>
        </pc:sldLayoutChg>
      </pc:sldMasterChg>
      <pc:sldMasterChg chg="del delSldLayout">
        <pc:chgData name="James Montemagno" userId="e0435849-a140-4c07-8047-7cefab9356ed" providerId="ADAL" clId="{20A3ADFF-7201-4295-914A-807D0016063E}" dt="2018-06-07T18:43:16.932" v="110" actId="2696"/>
        <pc:sldMasterMkLst>
          <pc:docMk/>
          <pc:sldMasterMk cId="2567850963" sldId="2147484556"/>
        </pc:sldMasterMkLst>
        <pc:sldLayoutChg chg="del">
          <pc:chgData name="James Montemagno" userId="e0435849-a140-4c07-8047-7cefab9356ed" providerId="ADAL" clId="{20A3ADFF-7201-4295-914A-807D0016063E}" dt="2018-06-07T18:43:16.495" v="80" actId="2696"/>
          <pc:sldLayoutMkLst>
            <pc:docMk/>
            <pc:sldMasterMk cId="2567850963" sldId="2147484556"/>
            <pc:sldLayoutMk cId="982817410" sldId="2147484557"/>
          </pc:sldLayoutMkLst>
        </pc:sldLayoutChg>
        <pc:sldLayoutChg chg="del">
          <pc:chgData name="James Montemagno" userId="e0435849-a140-4c07-8047-7cefab9356ed" providerId="ADAL" clId="{20A3ADFF-7201-4295-914A-807D0016063E}" dt="2018-06-07T18:43:16.511" v="81" actId="2696"/>
          <pc:sldLayoutMkLst>
            <pc:docMk/>
            <pc:sldMasterMk cId="2567850963" sldId="2147484556"/>
            <pc:sldLayoutMk cId="2068580481" sldId="2147484558"/>
          </pc:sldLayoutMkLst>
        </pc:sldLayoutChg>
        <pc:sldLayoutChg chg="del">
          <pc:chgData name="James Montemagno" userId="e0435849-a140-4c07-8047-7cefab9356ed" providerId="ADAL" clId="{20A3ADFF-7201-4295-914A-807D0016063E}" dt="2018-06-07T18:43:16.523" v="82" actId="2696"/>
          <pc:sldLayoutMkLst>
            <pc:docMk/>
            <pc:sldMasterMk cId="2567850963" sldId="2147484556"/>
            <pc:sldLayoutMk cId="3370890832" sldId="2147484559"/>
          </pc:sldLayoutMkLst>
        </pc:sldLayoutChg>
        <pc:sldLayoutChg chg="del">
          <pc:chgData name="James Montemagno" userId="e0435849-a140-4c07-8047-7cefab9356ed" providerId="ADAL" clId="{20A3ADFF-7201-4295-914A-807D0016063E}" dt="2018-06-07T18:43:16.543" v="83" actId="2696"/>
          <pc:sldLayoutMkLst>
            <pc:docMk/>
            <pc:sldMasterMk cId="2567850963" sldId="2147484556"/>
            <pc:sldLayoutMk cId="3047980179" sldId="2147484560"/>
          </pc:sldLayoutMkLst>
        </pc:sldLayoutChg>
        <pc:sldLayoutChg chg="del">
          <pc:chgData name="James Montemagno" userId="e0435849-a140-4c07-8047-7cefab9356ed" providerId="ADAL" clId="{20A3ADFF-7201-4295-914A-807D0016063E}" dt="2018-06-07T18:43:16.565" v="84" actId="2696"/>
          <pc:sldLayoutMkLst>
            <pc:docMk/>
            <pc:sldMasterMk cId="2567850963" sldId="2147484556"/>
            <pc:sldLayoutMk cId="3538362931" sldId="2147484561"/>
          </pc:sldLayoutMkLst>
        </pc:sldLayoutChg>
        <pc:sldLayoutChg chg="del">
          <pc:chgData name="James Montemagno" userId="e0435849-a140-4c07-8047-7cefab9356ed" providerId="ADAL" clId="{20A3ADFF-7201-4295-914A-807D0016063E}" dt="2018-06-07T18:43:16.576" v="85" actId="2696"/>
          <pc:sldLayoutMkLst>
            <pc:docMk/>
            <pc:sldMasterMk cId="2567850963" sldId="2147484556"/>
            <pc:sldLayoutMk cId="4221408860" sldId="2147484562"/>
          </pc:sldLayoutMkLst>
        </pc:sldLayoutChg>
        <pc:sldLayoutChg chg="del">
          <pc:chgData name="James Montemagno" userId="e0435849-a140-4c07-8047-7cefab9356ed" providerId="ADAL" clId="{20A3ADFF-7201-4295-914A-807D0016063E}" dt="2018-06-07T18:43:16.585" v="86" actId="2696"/>
          <pc:sldLayoutMkLst>
            <pc:docMk/>
            <pc:sldMasterMk cId="2567850963" sldId="2147484556"/>
            <pc:sldLayoutMk cId="708406970" sldId="2147484563"/>
          </pc:sldLayoutMkLst>
        </pc:sldLayoutChg>
        <pc:sldLayoutChg chg="del">
          <pc:chgData name="James Montemagno" userId="e0435849-a140-4c07-8047-7cefab9356ed" providerId="ADAL" clId="{20A3ADFF-7201-4295-914A-807D0016063E}" dt="2018-06-07T18:43:16.597" v="87" actId="2696"/>
          <pc:sldLayoutMkLst>
            <pc:docMk/>
            <pc:sldMasterMk cId="2567850963" sldId="2147484556"/>
            <pc:sldLayoutMk cId="3301957869" sldId="2147484564"/>
          </pc:sldLayoutMkLst>
        </pc:sldLayoutChg>
        <pc:sldLayoutChg chg="del">
          <pc:chgData name="James Montemagno" userId="e0435849-a140-4c07-8047-7cefab9356ed" providerId="ADAL" clId="{20A3ADFF-7201-4295-914A-807D0016063E}" dt="2018-06-07T18:43:16.605" v="88" actId="2696"/>
          <pc:sldLayoutMkLst>
            <pc:docMk/>
            <pc:sldMasterMk cId="2567850963" sldId="2147484556"/>
            <pc:sldLayoutMk cId="3325713929" sldId="2147484565"/>
          </pc:sldLayoutMkLst>
        </pc:sldLayoutChg>
        <pc:sldLayoutChg chg="del">
          <pc:chgData name="James Montemagno" userId="e0435849-a140-4c07-8047-7cefab9356ed" providerId="ADAL" clId="{20A3ADFF-7201-4295-914A-807D0016063E}" dt="2018-06-07T18:43:16.617" v="89" actId="2696"/>
          <pc:sldLayoutMkLst>
            <pc:docMk/>
            <pc:sldMasterMk cId="2567850963" sldId="2147484556"/>
            <pc:sldLayoutMk cId="1349792655" sldId="2147484566"/>
          </pc:sldLayoutMkLst>
        </pc:sldLayoutChg>
        <pc:sldLayoutChg chg="del">
          <pc:chgData name="James Montemagno" userId="e0435849-a140-4c07-8047-7cefab9356ed" providerId="ADAL" clId="{20A3ADFF-7201-4295-914A-807D0016063E}" dt="2018-06-07T18:43:16.623" v="90" actId="2696"/>
          <pc:sldLayoutMkLst>
            <pc:docMk/>
            <pc:sldMasterMk cId="2567850963" sldId="2147484556"/>
            <pc:sldLayoutMk cId="2530116913" sldId="2147484567"/>
          </pc:sldLayoutMkLst>
        </pc:sldLayoutChg>
        <pc:sldLayoutChg chg="del">
          <pc:chgData name="James Montemagno" userId="e0435849-a140-4c07-8047-7cefab9356ed" providerId="ADAL" clId="{20A3ADFF-7201-4295-914A-807D0016063E}" dt="2018-06-07T18:43:16.638" v="91" actId="2696"/>
          <pc:sldLayoutMkLst>
            <pc:docMk/>
            <pc:sldMasterMk cId="2567850963" sldId="2147484556"/>
            <pc:sldLayoutMk cId="566317150" sldId="2147484568"/>
          </pc:sldLayoutMkLst>
        </pc:sldLayoutChg>
        <pc:sldLayoutChg chg="del">
          <pc:chgData name="James Montemagno" userId="e0435849-a140-4c07-8047-7cefab9356ed" providerId="ADAL" clId="{20A3ADFF-7201-4295-914A-807D0016063E}" dt="2018-06-07T18:43:16.652" v="92" actId="2696"/>
          <pc:sldLayoutMkLst>
            <pc:docMk/>
            <pc:sldMasterMk cId="2567850963" sldId="2147484556"/>
            <pc:sldLayoutMk cId="1076189840" sldId="2147484569"/>
          </pc:sldLayoutMkLst>
        </pc:sldLayoutChg>
        <pc:sldLayoutChg chg="del">
          <pc:chgData name="James Montemagno" userId="e0435849-a140-4c07-8047-7cefab9356ed" providerId="ADAL" clId="{20A3ADFF-7201-4295-914A-807D0016063E}" dt="2018-06-07T18:43:16.662" v="93" actId="2696"/>
          <pc:sldLayoutMkLst>
            <pc:docMk/>
            <pc:sldMasterMk cId="2567850963" sldId="2147484556"/>
            <pc:sldLayoutMk cId="2883679796" sldId="2147484570"/>
          </pc:sldLayoutMkLst>
        </pc:sldLayoutChg>
        <pc:sldLayoutChg chg="del">
          <pc:chgData name="James Montemagno" userId="e0435849-a140-4c07-8047-7cefab9356ed" providerId="ADAL" clId="{20A3ADFF-7201-4295-914A-807D0016063E}" dt="2018-06-07T18:43:16.672" v="94" actId="2696"/>
          <pc:sldLayoutMkLst>
            <pc:docMk/>
            <pc:sldMasterMk cId="2567850963" sldId="2147484556"/>
            <pc:sldLayoutMk cId="3257500516" sldId="2147484571"/>
          </pc:sldLayoutMkLst>
        </pc:sldLayoutChg>
        <pc:sldLayoutChg chg="del">
          <pc:chgData name="James Montemagno" userId="e0435849-a140-4c07-8047-7cefab9356ed" providerId="ADAL" clId="{20A3ADFF-7201-4295-914A-807D0016063E}" dt="2018-06-07T18:43:16.684" v="95" actId="2696"/>
          <pc:sldLayoutMkLst>
            <pc:docMk/>
            <pc:sldMasterMk cId="2567850963" sldId="2147484556"/>
            <pc:sldLayoutMk cId="2686473358" sldId="2147484572"/>
          </pc:sldLayoutMkLst>
        </pc:sldLayoutChg>
        <pc:sldLayoutChg chg="del">
          <pc:chgData name="James Montemagno" userId="e0435849-a140-4c07-8047-7cefab9356ed" providerId="ADAL" clId="{20A3ADFF-7201-4295-914A-807D0016063E}" dt="2018-06-07T18:43:16.703" v="96" actId="2696"/>
          <pc:sldLayoutMkLst>
            <pc:docMk/>
            <pc:sldMasterMk cId="2567850963" sldId="2147484556"/>
            <pc:sldLayoutMk cId="4203025032" sldId="2147484573"/>
          </pc:sldLayoutMkLst>
        </pc:sldLayoutChg>
        <pc:sldLayoutChg chg="del">
          <pc:chgData name="James Montemagno" userId="e0435849-a140-4c07-8047-7cefab9356ed" providerId="ADAL" clId="{20A3ADFF-7201-4295-914A-807D0016063E}" dt="2018-06-07T18:43:16.720" v="97" actId="2696"/>
          <pc:sldLayoutMkLst>
            <pc:docMk/>
            <pc:sldMasterMk cId="2567850963" sldId="2147484556"/>
            <pc:sldLayoutMk cId="2453389993" sldId="2147484574"/>
          </pc:sldLayoutMkLst>
        </pc:sldLayoutChg>
        <pc:sldLayoutChg chg="del">
          <pc:chgData name="James Montemagno" userId="e0435849-a140-4c07-8047-7cefab9356ed" providerId="ADAL" clId="{20A3ADFF-7201-4295-914A-807D0016063E}" dt="2018-06-07T18:43:16.731" v="98" actId="2696"/>
          <pc:sldLayoutMkLst>
            <pc:docMk/>
            <pc:sldMasterMk cId="2567850963" sldId="2147484556"/>
            <pc:sldLayoutMk cId="3069417933" sldId="2147484575"/>
          </pc:sldLayoutMkLst>
        </pc:sldLayoutChg>
        <pc:sldLayoutChg chg="del">
          <pc:chgData name="James Montemagno" userId="e0435849-a140-4c07-8047-7cefab9356ed" providerId="ADAL" clId="{20A3ADFF-7201-4295-914A-807D0016063E}" dt="2018-06-07T18:43:16.782" v="99" actId="2696"/>
          <pc:sldLayoutMkLst>
            <pc:docMk/>
            <pc:sldMasterMk cId="2567850963" sldId="2147484556"/>
            <pc:sldLayoutMk cId="3184907122" sldId="2147484576"/>
          </pc:sldLayoutMkLst>
        </pc:sldLayoutChg>
        <pc:sldLayoutChg chg="del">
          <pc:chgData name="James Montemagno" userId="e0435849-a140-4c07-8047-7cefab9356ed" providerId="ADAL" clId="{20A3ADFF-7201-4295-914A-807D0016063E}" dt="2018-06-07T18:43:16.796" v="100" actId="2696"/>
          <pc:sldLayoutMkLst>
            <pc:docMk/>
            <pc:sldMasterMk cId="2567850963" sldId="2147484556"/>
            <pc:sldLayoutMk cId="1201030465" sldId="2147484577"/>
          </pc:sldLayoutMkLst>
        </pc:sldLayoutChg>
        <pc:sldLayoutChg chg="del">
          <pc:chgData name="James Montemagno" userId="e0435849-a140-4c07-8047-7cefab9356ed" providerId="ADAL" clId="{20A3ADFF-7201-4295-914A-807D0016063E}" dt="2018-06-07T18:43:16.805" v="101" actId="2696"/>
          <pc:sldLayoutMkLst>
            <pc:docMk/>
            <pc:sldMasterMk cId="2567850963" sldId="2147484556"/>
            <pc:sldLayoutMk cId="2297506437" sldId="2147484578"/>
          </pc:sldLayoutMkLst>
        </pc:sldLayoutChg>
        <pc:sldLayoutChg chg="del">
          <pc:chgData name="James Montemagno" userId="e0435849-a140-4c07-8047-7cefab9356ed" providerId="ADAL" clId="{20A3ADFF-7201-4295-914A-807D0016063E}" dt="2018-06-07T18:43:16.815" v="102" actId="2696"/>
          <pc:sldLayoutMkLst>
            <pc:docMk/>
            <pc:sldMasterMk cId="2567850963" sldId="2147484556"/>
            <pc:sldLayoutMk cId="2220819038" sldId="2147484579"/>
          </pc:sldLayoutMkLst>
        </pc:sldLayoutChg>
        <pc:sldLayoutChg chg="del">
          <pc:chgData name="James Montemagno" userId="e0435849-a140-4c07-8047-7cefab9356ed" providerId="ADAL" clId="{20A3ADFF-7201-4295-914A-807D0016063E}" dt="2018-06-07T18:43:16.828" v="103" actId="2696"/>
          <pc:sldLayoutMkLst>
            <pc:docMk/>
            <pc:sldMasterMk cId="2567850963" sldId="2147484556"/>
            <pc:sldLayoutMk cId="691630885" sldId="2147484580"/>
          </pc:sldLayoutMkLst>
        </pc:sldLayoutChg>
        <pc:sldLayoutChg chg="del">
          <pc:chgData name="James Montemagno" userId="e0435849-a140-4c07-8047-7cefab9356ed" providerId="ADAL" clId="{20A3ADFF-7201-4295-914A-807D0016063E}" dt="2018-06-07T18:43:16.841" v="104" actId="2696"/>
          <pc:sldLayoutMkLst>
            <pc:docMk/>
            <pc:sldMasterMk cId="2567850963" sldId="2147484556"/>
            <pc:sldLayoutMk cId="2396863834" sldId="2147484581"/>
          </pc:sldLayoutMkLst>
        </pc:sldLayoutChg>
        <pc:sldLayoutChg chg="del">
          <pc:chgData name="James Montemagno" userId="e0435849-a140-4c07-8047-7cefab9356ed" providerId="ADAL" clId="{20A3ADFF-7201-4295-914A-807D0016063E}" dt="2018-06-07T18:43:16.867" v="105" actId="2696"/>
          <pc:sldLayoutMkLst>
            <pc:docMk/>
            <pc:sldMasterMk cId="2567850963" sldId="2147484556"/>
            <pc:sldLayoutMk cId="3341011030" sldId="2147484582"/>
          </pc:sldLayoutMkLst>
        </pc:sldLayoutChg>
        <pc:sldLayoutChg chg="del">
          <pc:chgData name="James Montemagno" userId="e0435849-a140-4c07-8047-7cefab9356ed" providerId="ADAL" clId="{20A3ADFF-7201-4295-914A-807D0016063E}" dt="2018-06-07T18:43:16.881" v="106" actId="2696"/>
          <pc:sldLayoutMkLst>
            <pc:docMk/>
            <pc:sldMasterMk cId="2567850963" sldId="2147484556"/>
            <pc:sldLayoutMk cId="1333295017" sldId="2147484583"/>
          </pc:sldLayoutMkLst>
        </pc:sldLayoutChg>
        <pc:sldLayoutChg chg="del">
          <pc:chgData name="James Montemagno" userId="e0435849-a140-4c07-8047-7cefab9356ed" providerId="ADAL" clId="{20A3ADFF-7201-4295-914A-807D0016063E}" dt="2018-06-07T18:43:16.892" v="107" actId="2696"/>
          <pc:sldLayoutMkLst>
            <pc:docMk/>
            <pc:sldMasterMk cId="2567850963" sldId="2147484556"/>
            <pc:sldLayoutMk cId="3003751648" sldId="2147484584"/>
          </pc:sldLayoutMkLst>
        </pc:sldLayoutChg>
        <pc:sldLayoutChg chg="del">
          <pc:chgData name="James Montemagno" userId="e0435849-a140-4c07-8047-7cefab9356ed" providerId="ADAL" clId="{20A3ADFF-7201-4295-914A-807D0016063E}" dt="2018-06-07T18:43:16.910" v="108" actId="2696"/>
          <pc:sldLayoutMkLst>
            <pc:docMk/>
            <pc:sldMasterMk cId="2567850963" sldId="2147484556"/>
            <pc:sldLayoutMk cId="224040131" sldId="2147484585"/>
          </pc:sldLayoutMkLst>
        </pc:sldLayoutChg>
        <pc:sldLayoutChg chg="del">
          <pc:chgData name="James Montemagno" userId="e0435849-a140-4c07-8047-7cefab9356ed" providerId="ADAL" clId="{20A3ADFF-7201-4295-914A-807D0016063E}" dt="2018-06-07T18:43:16.921" v="109" actId="2696"/>
          <pc:sldLayoutMkLst>
            <pc:docMk/>
            <pc:sldMasterMk cId="2567850963" sldId="2147484556"/>
            <pc:sldLayoutMk cId="3003984509" sldId="2147484586"/>
          </pc:sldLayoutMkLst>
        </pc:sldLayoutChg>
      </pc:sldMasterChg>
      <pc:sldMasterChg chg="del delSldLayout">
        <pc:chgData name="James Montemagno" userId="e0435849-a140-4c07-8047-7cefab9356ed" providerId="ADAL" clId="{20A3ADFF-7201-4295-914A-807D0016063E}" dt="2018-06-07T18:43:19.021" v="121" actId="2696"/>
        <pc:sldMasterMkLst>
          <pc:docMk/>
          <pc:sldMasterMk cId="1204826226" sldId="2147484588"/>
        </pc:sldMasterMkLst>
        <pc:sldLayoutChg chg="del">
          <pc:chgData name="James Montemagno" userId="e0435849-a140-4c07-8047-7cefab9356ed" providerId="ADAL" clId="{20A3ADFF-7201-4295-914A-807D0016063E}" dt="2018-06-07T18:43:18.929" v="111" actId="2696"/>
          <pc:sldLayoutMkLst>
            <pc:docMk/>
            <pc:sldMasterMk cId="1204826226" sldId="2147484588"/>
            <pc:sldLayoutMk cId="3630686872" sldId="2147484589"/>
          </pc:sldLayoutMkLst>
        </pc:sldLayoutChg>
        <pc:sldLayoutChg chg="del">
          <pc:chgData name="James Montemagno" userId="e0435849-a140-4c07-8047-7cefab9356ed" providerId="ADAL" clId="{20A3ADFF-7201-4295-914A-807D0016063E}" dt="2018-06-07T18:43:18.935" v="112" actId="2696"/>
          <pc:sldLayoutMkLst>
            <pc:docMk/>
            <pc:sldMasterMk cId="1204826226" sldId="2147484588"/>
            <pc:sldLayoutMk cId="3399182944" sldId="2147484590"/>
          </pc:sldLayoutMkLst>
        </pc:sldLayoutChg>
        <pc:sldLayoutChg chg="del">
          <pc:chgData name="James Montemagno" userId="e0435849-a140-4c07-8047-7cefab9356ed" providerId="ADAL" clId="{20A3ADFF-7201-4295-914A-807D0016063E}" dt="2018-06-07T18:43:18.940" v="113" actId="2696"/>
          <pc:sldLayoutMkLst>
            <pc:docMk/>
            <pc:sldMasterMk cId="1204826226" sldId="2147484588"/>
            <pc:sldLayoutMk cId="1808634821" sldId="2147484591"/>
          </pc:sldLayoutMkLst>
        </pc:sldLayoutChg>
        <pc:sldLayoutChg chg="del">
          <pc:chgData name="James Montemagno" userId="e0435849-a140-4c07-8047-7cefab9356ed" providerId="ADAL" clId="{20A3ADFF-7201-4295-914A-807D0016063E}" dt="2018-06-07T18:43:18.949" v="114" actId="2696"/>
          <pc:sldLayoutMkLst>
            <pc:docMk/>
            <pc:sldMasterMk cId="1204826226" sldId="2147484588"/>
            <pc:sldLayoutMk cId="2852866921" sldId="2147484592"/>
          </pc:sldLayoutMkLst>
        </pc:sldLayoutChg>
        <pc:sldLayoutChg chg="del">
          <pc:chgData name="James Montemagno" userId="e0435849-a140-4c07-8047-7cefab9356ed" providerId="ADAL" clId="{20A3ADFF-7201-4295-914A-807D0016063E}" dt="2018-06-07T18:43:18.957" v="115" actId="2696"/>
          <pc:sldLayoutMkLst>
            <pc:docMk/>
            <pc:sldMasterMk cId="1204826226" sldId="2147484588"/>
            <pc:sldLayoutMk cId="3197346570" sldId="2147484593"/>
          </pc:sldLayoutMkLst>
        </pc:sldLayoutChg>
        <pc:sldLayoutChg chg="del">
          <pc:chgData name="James Montemagno" userId="e0435849-a140-4c07-8047-7cefab9356ed" providerId="ADAL" clId="{20A3ADFF-7201-4295-914A-807D0016063E}" dt="2018-06-07T18:43:18.969" v="116" actId="2696"/>
          <pc:sldLayoutMkLst>
            <pc:docMk/>
            <pc:sldMasterMk cId="1204826226" sldId="2147484588"/>
            <pc:sldLayoutMk cId="3479543883" sldId="2147484594"/>
          </pc:sldLayoutMkLst>
        </pc:sldLayoutChg>
        <pc:sldLayoutChg chg="del">
          <pc:chgData name="James Montemagno" userId="e0435849-a140-4c07-8047-7cefab9356ed" providerId="ADAL" clId="{20A3ADFF-7201-4295-914A-807D0016063E}" dt="2018-06-07T18:43:18.979" v="117" actId="2696"/>
          <pc:sldLayoutMkLst>
            <pc:docMk/>
            <pc:sldMasterMk cId="1204826226" sldId="2147484588"/>
            <pc:sldLayoutMk cId="3731689037" sldId="2147484595"/>
          </pc:sldLayoutMkLst>
        </pc:sldLayoutChg>
        <pc:sldLayoutChg chg="del">
          <pc:chgData name="James Montemagno" userId="e0435849-a140-4c07-8047-7cefab9356ed" providerId="ADAL" clId="{20A3ADFF-7201-4295-914A-807D0016063E}" dt="2018-06-07T18:43:18.990" v="118" actId="2696"/>
          <pc:sldLayoutMkLst>
            <pc:docMk/>
            <pc:sldMasterMk cId="1204826226" sldId="2147484588"/>
            <pc:sldLayoutMk cId="3369475858" sldId="2147484596"/>
          </pc:sldLayoutMkLst>
        </pc:sldLayoutChg>
        <pc:sldLayoutChg chg="del">
          <pc:chgData name="James Montemagno" userId="e0435849-a140-4c07-8047-7cefab9356ed" providerId="ADAL" clId="{20A3ADFF-7201-4295-914A-807D0016063E}" dt="2018-06-07T18:43:18.999" v="119" actId="2696"/>
          <pc:sldLayoutMkLst>
            <pc:docMk/>
            <pc:sldMasterMk cId="1204826226" sldId="2147484588"/>
            <pc:sldLayoutMk cId="3664366439" sldId="2147484597"/>
          </pc:sldLayoutMkLst>
        </pc:sldLayoutChg>
        <pc:sldLayoutChg chg="del">
          <pc:chgData name="James Montemagno" userId="e0435849-a140-4c07-8047-7cefab9356ed" providerId="ADAL" clId="{20A3ADFF-7201-4295-914A-807D0016063E}" dt="2018-06-07T18:43:19.011" v="120" actId="2696"/>
          <pc:sldLayoutMkLst>
            <pc:docMk/>
            <pc:sldMasterMk cId="1204826226" sldId="2147484588"/>
            <pc:sldLayoutMk cId="3291374873" sldId="2147484599"/>
          </pc:sldLayoutMkLst>
        </pc:sldLayoutChg>
      </pc:sldMasterChg>
      <pc:sldMasterChg chg="del delSldLayout">
        <pc:chgData name="James Montemagno" userId="e0435849-a140-4c07-8047-7cefab9356ed" providerId="ADAL" clId="{20A3ADFF-7201-4295-914A-807D0016063E}" dt="2018-06-07T18:43:21.719" v="149" actId="2696"/>
        <pc:sldMasterMkLst>
          <pc:docMk/>
          <pc:sldMasterMk cId="726755020" sldId="2147484600"/>
        </pc:sldMasterMkLst>
        <pc:sldLayoutChg chg="del">
          <pc:chgData name="James Montemagno" userId="e0435849-a140-4c07-8047-7cefab9356ed" providerId="ADAL" clId="{20A3ADFF-7201-4295-914A-807D0016063E}" dt="2018-06-07T18:43:21.308" v="122" actId="2696"/>
          <pc:sldLayoutMkLst>
            <pc:docMk/>
            <pc:sldMasterMk cId="726755020" sldId="2147484600"/>
            <pc:sldLayoutMk cId="531414536" sldId="2147484601"/>
          </pc:sldLayoutMkLst>
        </pc:sldLayoutChg>
        <pc:sldLayoutChg chg="del">
          <pc:chgData name="James Montemagno" userId="e0435849-a140-4c07-8047-7cefab9356ed" providerId="ADAL" clId="{20A3ADFF-7201-4295-914A-807D0016063E}" dt="2018-06-07T18:43:21.323" v="123" actId="2696"/>
          <pc:sldLayoutMkLst>
            <pc:docMk/>
            <pc:sldMasterMk cId="726755020" sldId="2147484600"/>
            <pc:sldLayoutMk cId="3588910277" sldId="2147484602"/>
          </pc:sldLayoutMkLst>
        </pc:sldLayoutChg>
        <pc:sldLayoutChg chg="del">
          <pc:chgData name="James Montemagno" userId="e0435849-a140-4c07-8047-7cefab9356ed" providerId="ADAL" clId="{20A3ADFF-7201-4295-914A-807D0016063E}" dt="2018-06-07T18:43:21.338" v="124" actId="2696"/>
          <pc:sldLayoutMkLst>
            <pc:docMk/>
            <pc:sldMasterMk cId="726755020" sldId="2147484600"/>
            <pc:sldLayoutMk cId="1980843936" sldId="2147484603"/>
          </pc:sldLayoutMkLst>
        </pc:sldLayoutChg>
        <pc:sldLayoutChg chg="del">
          <pc:chgData name="James Montemagno" userId="e0435849-a140-4c07-8047-7cefab9356ed" providerId="ADAL" clId="{20A3ADFF-7201-4295-914A-807D0016063E}" dt="2018-06-07T18:43:21.348" v="125" actId="2696"/>
          <pc:sldLayoutMkLst>
            <pc:docMk/>
            <pc:sldMasterMk cId="726755020" sldId="2147484600"/>
            <pc:sldLayoutMk cId="2523708540" sldId="2147484604"/>
          </pc:sldLayoutMkLst>
        </pc:sldLayoutChg>
        <pc:sldLayoutChg chg="del">
          <pc:chgData name="James Montemagno" userId="e0435849-a140-4c07-8047-7cefab9356ed" providerId="ADAL" clId="{20A3ADFF-7201-4295-914A-807D0016063E}" dt="2018-06-07T18:43:21.358" v="126" actId="2696"/>
          <pc:sldLayoutMkLst>
            <pc:docMk/>
            <pc:sldMasterMk cId="726755020" sldId="2147484600"/>
            <pc:sldLayoutMk cId="1990671303" sldId="2147484605"/>
          </pc:sldLayoutMkLst>
        </pc:sldLayoutChg>
        <pc:sldLayoutChg chg="del">
          <pc:chgData name="James Montemagno" userId="e0435849-a140-4c07-8047-7cefab9356ed" providerId="ADAL" clId="{20A3ADFF-7201-4295-914A-807D0016063E}" dt="2018-06-07T18:43:21.374" v="127" actId="2696"/>
          <pc:sldLayoutMkLst>
            <pc:docMk/>
            <pc:sldMasterMk cId="726755020" sldId="2147484600"/>
            <pc:sldLayoutMk cId="1012217437" sldId="2147484606"/>
          </pc:sldLayoutMkLst>
        </pc:sldLayoutChg>
        <pc:sldLayoutChg chg="del">
          <pc:chgData name="James Montemagno" userId="e0435849-a140-4c07-8047-7cefab9356ed" providerId="ADAL" clId="{20A3ADFF-7201-4295-914A-807D0016063E}" dt="2018-06-07T18:43:21.387" v="128" actId="2696"/>
          <pc:sldLayoutMkLst>
            <pc:docMk/>
            <pc:sldMasterMk cId="726755020" sldId="2147484600"/>
            <pc:sldLayoutMk cId="1713260269" sldId="2147484607"/>
          </pc:sldLayoutMkLst>
        </pc:sldLayoutChg>
        <pc:sldLayoutChg chg="del">
          <pc:chgData name="James Montemagno" userId="e0435849-a140-4c07-8047-7cefab9356ed" providerId="ADAL" clId="{20A3ADFF-7201-4295-914A-807D0016063E}" dt="2018-06-07T18:43:21.395" v="129" actId="2696"/>
          <pc:sldLayoutMkLst>
            <pc:docMk/>
            <pc:sldMasterMk cId="726755020" sldId="2147484600"/>
            <pc:sldLayoutMk cId="2392675590" sldId="2147484608"/>
          </pc:sldLayoutMkLst>
        </pc:sldLayoutChg>
        <pc:sldLayoutChg chg="del">
          <pc:chgData name="James Montemagno" userId="e0435849-a140-4c07-8047-7cefab9356ed" providerId="ADAL" clId="{20A3ADFF-7201-4295-914A-807D0016063E}" dt="2018-06-07T18:43:21.412" v="130" actId="2696"/>
          <pc:sldLayoutMkLst>
            <pc:docMk/>
            <pc:sldMasterMk cId="726755020" sldId="2147484600"/>
            <pc:sldLayoutMk cId="304044644" sldId="2147484609"/>
          </pc:sldLayoutMkLst>
        </pc:sldLayoutChg>
        <pc:sldLayoutChg chg="del">
          <pc:chgData name="James Montemagno" userId="e0435849-a140-4c07-8047-7cefab9356ed" providerId="ADAL" clId="{20A3ADFF-7201-4295-914A-807D0016063E}" dt="2018-06-07T18:43:21.428" v="131" actId="2696"/>
          <pc:sldLayoutMkLst>
            <pc:docMk/>
            <pc:sldMasterMk cId="726755020" sldId="2147484600"/>
            <pc:sldLayoutMk cId="3082703388" sldId="2147484610"/>
          </pc:sldLayoutMkLst>
        </pc:sldLayoutChg>
        <pc:sldLayoutChg chg="del">
          <pc:chgData name="James Montemagno" userId="e0435849-a140-4c07-8047-7cefab9356ed" providerId="ADAL" clId="{20A3ADFF-7201-4295-914A-807D0016063E}" dt="2018-06-07T18:43:21.441" v="132" actId="2696"/>
          <pc:sldLayoutMkLst>
            <pc:docMk/>
            <pc:sldMasterMk cId="726755020" sldId="2147484600"/>
            <pc:sldLayoutMk cId="3493508999" sldId="2147484611"/>
          </pc:sldLayoutMkLst>
        </pc:sldLayoutChg>
        <pc:sldLayoutChg chg="del">
          <pc:chgData name="James Montemagno" userId="e0435849-a140-4c07-8047-7cefab9356ed" providerId="ADAL" clId="{20A3ADFF-7201-4295-914A-807D0016063E}" dt="2018-06-07T18:43:21.459" v="133" actId="2696"/>
          <pc:sldLayoutMkLst>
            <pc:docMk/>
            <pc:sldMasterMk cId="726755020" sldId="2147484600"/>
            <pc:sldLayoutMk cId="2538155371" sldId="2147484612"/>
          </pc:sldLayoutMkLst>
        </pc:sldLayoutChg>
        <pc:sldLayoutChg chg="del">
          <pc:chgData name="James Montemagno" userId="e0435849-a140-4c07-8047-7cefab9356ed" providerId="ADAL" clId="{20A3ADFF-7201-4295-914A-807D0016063E}" dt="2018-06-07T18:43:21.475" v="134" actId="2696"/>
          <pc:sldLayoutMkLst>
            <pc:docMk/>
            <pc:sldMasterMk cId="726755020" sldId="2147484600"/>
            <pc:sldLayoutMk cId="637790486" sldId="2147484613"/>
          </pc:sldLayoutMkLst>
        </pc:sldLayoutChg>
        <pc:sldLayoutChg chg="del">
          <pc:chgData name="James Montemagno" userId="e0435849-a140-4c07-8047-7cefab9356ed" providerId="ADAL" clId="{20A3ADFF-7201-4295-914A-807D0016063E}" dt="2018-06-07T18:43:21.493" v="135" actId="2696"/>
          <pc:sldLayoutMkLst>
            <pc:docMk/>
            <pc:sldMasterMk cId="726755020" sldId="2147484600"/>
            <pc:sldLayoutMk cId="4051440982" sldId="2147484614"/>
          </pc:sldLayoutMkLst>
        </pc:sldLayoutChg>
        <pc:sldLayoutChg chg="del">
          <pc:chgData name="James Montemagno" userId="e0435849-a140-4c07-8047-7cefab9356ed" providerId="ADAL" clId="{20A3ADFF-7201-4295-914A-807D0016063E}" dt="2018-06-07T18:43:21.506" v="136" actId="2696"/>
          <pc:sldLayoutMkLst>
            <pc:docMk/>
            <pc:sldMasterMk cId="726755020" sldId="2147484600"/>
            <pc:sldLayoutMk cId="2455383417" sldId="2147484615"/>
          </pc:sldLayoutMkLst>
        </pc:sldLayoutChg>
        <pc:sldLayoutChg chg="del">
          <pc:chgData name="James Montemagno" userId="e0435849-a140-4c07-8047-7cefab9356ed" providerId="ADAL" clId="{20A3ADFF-7201-4295-914A-807D0016063E}" dt="2018-06-07T18:43:21.522" v="137" actId="2696"/>
          <pc:sldLayoutMkLst>
            <pc:docMk/>
            <pc:sldMasterMk cId="726755020" sldId="2147484600"/>
            <pc:sldLayoutMk cId="1732611201" sldId="2147484616"/>
          </pc:sldLayoutMkLst>
        </pc:sldLayoutChg>
        <pc:sldLayoutChg chg="del">
          <pc:chgData name="James Montemagno" userId="e0435849-a140-4c07-8047-7cefab9356ed" providerId="ADAL" clId="{20A3ADFF-7201-4295-914A-807D0016063E}" dt="2018-06-07T18:43:21.574" v="138" actId="2696"/>
          <pc:sldLayoutMkLst>
            <pc:docMk/>
            <pc:sldMasterMk cId="726755020" sldId="2147484600"/>
            <pc:sldLayoutMk cId="1311171992" sldId="2147484617"/>
          </pc:sldLayoutMkLst>
        </pc:sldLayoutChg>
        <pc:sldLayoutChg chg="del">
          <pc:chgData name="James Montemagno" userId="e0435849-a140-4c07-8047-7cefab9356ed" providerId="ADAL" clId="{20A3ADFF-7201-4295-914A-807D0016063E}" dt="2018-06-07T18:43:21.589" v="139" actId="2696"/>
          <pc:sldLayoutMkLst>
            <pc:docMk/>
            <pc:sldMasterMk cId="726755020" sldId="2147484600"/>
            <pc:sldLayoutMk cId="4065415589" sldId="2147484618"/>
          </pc:sldLayoutMkLst>
        </pc:sldLayoutChg>
        <pc:sldLayoutChg chg="del">
          <pc:chgData name="James Montemagno" userId="e0435849-a140-4c07-8047-7cefab9356ed" providerId="ADAL" clId="{20A3ADFF-7201-4295-914A-807D0016063E}" dt="2018-06-07T18:43:21.601" v="140" actId="2696"/>
          <pc:sldLayoutMkLst>
            <pc:docMk/>
            <pc:sldMasterMk cId="726755020" sldId="2147484600"/>
            <pc:sldLayoutMk cId="402018502" sldId="2147484619"/>
          </pc:sldLayoutMkLst>
        </pc:sldLayoutChg>
        <pc:sldLayoutChg chg="del">
          <pc:chgData name="James Montemagno" userId="e0435849-a140-4c07-8047-7cefab9356ed" providerId="ADAL" clId="{20A3ADFF-7201-4295-914A-807D0016063E}" dt="2018-06-07T18:43:21.610" v="141" actId="2696"/>
          <pc:sldLayoutMkLst>
            <pc:docMk/>
            <pc:sldMasterMk cId="726755020" sldId="2147484600"/>
            <pc:sldLayoutMk cId="96473865" sldId="2147484620"/>
          </pc:sldLayoutMkLst>
        </pc:sldLayoutChg>
        <pc:sldLayoutChg chg="del">
          <pc:chgData name="James Montemagno" userId="e0435849-a140-4c07-8047-7cefab9356ed" providerId="ADAL" clId="{20A3ADFF-7201-4295-914A-807D0016063E}" dt="2018-06-07T18:43:21.623" v="142" actId="2696"/>
          <pc:sldLayoutMkLst>
            <pc:docMk/>
            <pc:sldMasterMk cId="726755020" sldId="2147484600"/>
            <pc:sldLayoutMk cId="2574409319" sldId="2147484621"/>
          </pc:sldLayoutMkLst>
        </pc:sldLayoutChg>
        <pc:sldLayoutChg chg="del">
          <pc:chgData name="James Montemagno" userId="e0435849-a140-4c07-8047-7cefab9356ed" providerId="ADAL" clId="{20A3ADFF-7201-4295-914A-807D0016063E}" dt="2018-06-07T18:43:21.637" v="143" actId="2696"/>
          <pc:sldLayoutMkLst>
            <pc:docMk/>
            <pc:sldMasterMk cId="726755020" sldId="2147484600"/>
            <pc:sldLayoutMk cId="638380965" sldId="2147484622"/>
          </pc:sldLayoutMkLst>
        </pc:sldLayoutChg>
        <pc:sldLayoutChg chg="del">
          <pc:chgData name="James Montemagno" userId="e0435849-a140-4c07-8047-7cefab9356ed" providerId="ADAL" clId="{20A3ADFF-7201-4295-914A-807D0016063E}" dt="2018-06-07T18:43:21.648" v="144" actId="2696"/>
          <pc:sldLayoutMkLst>
            <pc:docMk/>
            <pc:sldMasterMk cId="726755020" sldId="2147484600"/>
            <pc:sldLayoutMk cId="1074492261" sldId="2147484623"/>
          </pc:sldLayoutMkLst>
        </pc:sldLayoutChg>
        <pc:sldLayoutChg chg="del">
          <pc:chgData name="James Montemagno" userId="e0435849-a140-4c07-8047-7cefab9356ed" providerId="ADAL" clId="{20A3ADFF-7201-4295-914A-807D0016063E}" dt="2018-06-07T18:43:21.659" v="145" actId="2696"/>
          <pc:sldLayoutMkLst>
            <pc:docMk/>
            <pc:sldMasterMk cId="726755020" sldId="2147484600"/>
            <pc:sldLayoutMk cId="2455874962" sldId="2147484624"/>
          </pc:sldLayoutMkLst>
        </pc:sldLayoutChg>
        <pc:sldLayoutChg chg="del">
          <pc:chgData name="James Montemagno" userId="e0435849-a140-4c07-8047-7cefab9356ed" providerId="ADAL" clId="{20A3ADFF-7201-4295-914A-807D0016063E}" dt="2018-06-07T18:43:21.671" v="146" actId="2696"/>
          <pc:sldLayoutMkLst>
            <pc:docMk/>
            <pc:sldMasterMk cId="726755020" sldId="2147484600"/>
            <pc:sldLayoutMk cId="4212400873" sldId="2147484625"/>
          </pc:sldLayoutMkLst>
        </pc:sldLayoutChg>
        <pc:sldLayoutChg chg="del">
          <pc:chgData name="James Montemagno" userId="e0435849-a140-4c07-8047-7cefab9356ed" providerId="ADAL" clId="{20A3ADFF-7201-4295-914A-807D0016063E}" dt="2018-06-07T18:43:21.685" v="147" actId="2696"/>
          <pc:sldLayoutMkLst>
            <pc:docMk/>
            <pc:sldMasterMk cId="726755020" sldId="2147484600"/>
            <pc:sldLayoutMk cId="3137378602" sldId="2147484626"/>
          </pc:sldLayoutMkLst>
        </pc:sldLayoutChg>
        <pc:sldLayoutChg chg="del">
          <pc:chgData name="James Montemagno" userId="e0435849-a140-4c07-8047-7cefab9356ed" providerId="ADAL" clId="{20A3ADFF-7201-4295-914A-807D0016063E}" dt="2018-06-07T18:43:21.698" v="148" actId="2696"/>
          <pc:sldLayoutMkLst>
            <pc:docMk/>
            <pc:sldMasterMk cId="726755020" sldId="2147484600"/>
            <pc:sldLayoutMk cId="315426291" sldId="2147484627"/>
          </pc:sldLayoutMkLst>
        </pc:sldLayoutChg>
      </pc:sldMasterChg>
      <pc:sldMasterChg chg="add del addSldLayout delSldLayout">
        <pc:chgData name="James Montemagno" userId="e0435849-a140-4c07-8047-7cefab9356ed" providerId="ADAL" clId="{20A3ADFF-7201-4295-914A-807D0016063E}" dt="2018-06-07T18:44:45.762" v="202" actId="2696"/>
        <pc:sldMasterMkLst>
          <pc:docMk/>
          <pc:sldMasterMk cId="4080260783" sldId="2147484723"/>
        </pc:sldMasterMkLst>
        <pc:sldLayoutChg chg="add del">
          <pc:chgData name="James Montemagno" userId="e0435849-a140-4c07-8047-7cefab9356ed" providerId="ADAL" clId="{20A3ADFF-7201-4295-914A-807D0016063E}" dt="2018-06-07T18:44:45.762" v="202" actId="2696"/>
          <pc:sldLayoutMkLst>
            <pc:docMk/>
            <pc:sldMasterMk cId="4080260783" sldId="2147484723"/>
            <pc:sldLayoutMk cId="4046534552" sldId="2147484724"/>
          </pc:sldLayoutMkLst>
        </pc:sldLayoutChg>
        <pc:sldLayoutChg chg="add del">
          <pc:chgData name="James Montemagno" userId="e0435849-a140-4c07-8047-7cefab9356ed" providerId="ADAL" clId="{20A3ADFF-7201-4295-914A-807D0016063E}" dt="2018-06-07T18:44:45.675" v="201" actId="2696"/>
          <pc:sldLayoutMkLst>
            <pc:docMk/>
            <pc:sldMasterMk cId="4080260783" sldId="2147484723"/>
            <pc:sldLayoutMk cId="106494752" sldId="2147484725"/>
          </pc:sldLayoutMkLst>
        </pc:sldLayoutChg>
        <pc:sldLayoutChg chg="add del">
          <pc:chgData name="James Montemagno" userId="e0435849-a140-4c07-8047-7cefab9356ed" providerId="ADAL" clId="{20A3ADFF-7201-4295-914A-807D0016063E}" dt="2018-06-07T18:44:45.593" v="200" actId="2696"/>
          <pc:sldLayoutMkLst>
            <pc:docMk/>
            <pc:sldMasterMk cId="4080260783" sldId="2147484723"/>
            <pc:sldLayoutMk cId="1514334062" sldId="2147484726"/>
          </pc:sldLayoutMkLst>
        </pc:sldLayoutChg>
        <pc:sldLayoutChg chg="add del">
          <pc:chgData name="James Montemagno" userId="e0435849-a140-4c07-8047-7cefab9356ed" providerId="ADAL" clId="{20A3ADFF-7201-4295-914A-807D0016063E}" dt="2018-06-07T18:44:45.515" v="199" actId="2696"/>
          <pc:sldLayoutMkLst>
            <pc:docMk/>
            <pc:sldMasterMk cId="4080260783" sldId="2147484723"/>
            <pc:sldLayoutMk cId="3641108614" sldId="2147484728"/>
          </pc:sldLayoutMkLst>
        </pc:sldLayoutChg>
        <pc:sldLayoutChg chg="add del">
          <pc:chgData name="James Montemagno" userId="e0435849-a140-4c07-8047-7cefab9356ed" providerId="ADAL" clId="{20A3ADFF-7201-4295-914A-807D0016063E}" dt="2018-06-07T18:44:45.427" v="198" actId="2696"/>
          <pc:sldLayoutMkLst>
            <pc:docMk/>
            <pc:sldMasterMk cId="4080260783" sldId="2147484723"/>
            <pc:sldLayoutMk cId="106203902" sldId="2147484729"/>
          </pc:sldLayoutMkLst>
        </pc:sldLayoutChg>
        <pc:sldLayoutChg chg="add del">
          <pc:chgData name="James Montemagno" userId="e0435849-a140-4c07-8047-7cefab9356ed" providerId="ADAL" clId="{20A3ADFF-7201-4295-914A-807D0016063E}" dt="2018-06-07T18:44:45.344" v="197" actId="2696"/>
          <pc:sldLayoutMkLst>
            <pc:docMk/>
            <pc:sldMasterMk cId="4080260783" sldId="2147484723"/>
            <pc:sldLayoutMk cId="1529924186" sldId="2147484731"/>
          </pc:sldLayoutMkLst>
        </pc:sldLayoutChg>
        <pc:sldLayoutChg chg="add del">
          <pc:chgData name="James Montemagno" userId="e0435849-a140-4c07-8047-7cefab9356ed" providerId="ADAL" clId="{20A3ADFF-7201-4295-914A-807D0016063E}" dt="2018-06-07T18:44:45.260" v="196" actId="2696"/>
          <pc:sldLayoutMkLst>
            <pc:docMk/>
            <pc:sldMasterMk cId="4080260783" sldId="2147484723"/>
            <pc:sldLayoutMk cId="3865437517" sldId="2147484732"/>
          </pc:sldLayoutMkLst>
        </pc:sldLayoutChg>
        <pc:sldLayoutChg chg="add del">
          <pc:chgData name="James Montemagno" userId="e0435849-a140-4c07-8047-7cefab9356ed" providerId="ADAL" clId="{20A3ADFF-7201-4295-914A-807D0016063E}" dt="2018-06-07T18:44:45.179" v="195" actId="2696"/>
          <pc:sldLayoutMkLst>
            <pc:docMk/>
            <pc:sldMasterMk cId="4080260783" sldId="2147484723"/>
            <pc:sldLayoutMk cId="401970996" sldId="2147484733"/>
          </pc:sldLayoutMkLst>
        </pc:sldLayoutChg>
        <pc:sldLayoutChg chg="add del">
          <pc:chgData name="James Montemagno" userId="e0435849-a140-4c07-8047-7cefab9356ed" providerId="ADAL" clId="{20A3ADFF-7201-4295-914A-807D0016063E}" dt="2018-06-07T18:44:45.096" v="194" actId="2696"/>
          <pc:sldLayoutMkLst>
            <pc:docMk/>
            <pc:sldMasterMk cId="4080260783" sldId="2147484723"/>
            <pc:sldLayoutMk cId="2707943402" sldId="2147484734"/>
          </pc:sldLayoutMkLst>
        </pc:sldLayoutChg>
      </pc:sldMasterChg>
      <pc:sldMasterChg chg="del delSldLayout">
        <pc:chgData name="James Montemagno" userId="e0435849-a140-4c07-8047-7cefab9356ed" providerId="ADAL" clId="{20A3ADFF-7201-4295-914A-807D0016063E}" dt="2018-06-07T18:43:45.404" v="180" actId="2696"/>
        <pc:sldMasterMkLst>
          <pc:docMk/>
          <pc:sldMasterMk cId="1061279892" sldId="2147484735"/>
        </pc:sldMasterMkLst>
        <pc:sldLayoutChg chg="del">
          <pc:chgData name="James Montemagno" userId="e0435849-a140-4c07-8047-7cefab9356ed" providerId="ADAL" clId="{20A3ADFF-7201-4295-914A-807D0016063E}" dt="2018-06-07T18:43:45.238" v="152" actId="2696"/>
          <pc:sldLayoutMkLst>
            <pc:docMk/>
            <pc:sldMasterMk cId="1061279892" sldId="2147484735"/>
            <pc:sldLayoutMk cId="1067026749" sldId="2147484736"/>
          </pc:sldLayoutMkLst>
        </pc:sldLayoutChg>
        <pc:sldLayoutChg chg="del">
          <pc:chgData name="James Montemagno" userId="e0435849-a140-4c07-8047-7cefab9356ed" providerId="ADAL" clId="{20A3ADFF-7201-4295-914A-807D0016063E}" dt="2018-06-07T18:43:45.243" v="153" actId="2696"/>
          <pc:sldLayoutMkLst>
            <pc:docMk/>
            <pc:sldMasterMk cId="1061279892" sldId="2147484735"/>
            <pc:sldLayoutMk cId="2523004520" sldId="2147484737"/>
          </pc:sldLayoutMkLst>
        </pc:sldLayoutChg>
        <pc:sldLayoutChg chg="del">
          <pc:chgData name="James Montemagno" userId="e0435849-a140-4c07-8047-7cefab9356ed" providerId="ADAL" clId="{20A3ADFF-7201-4295-914A-807D0016063E}" dt="2018-06-07T18:43:45.249" v="154" actId="2696"/>
          <pc:sldLayoutMkLst>
            <pc:docMk/>
            <pc:sldMasterMk cId="1061279892" sldId="2147484735"/>
            <pc:sldLayoutMk cId="3128421185" sldId="2147484738"/>
          </pc:sldLayoutMkLst>
        </pc:sldLayoutChg>
        <pc:sldLayoutChg chg="del">
          <pc:chgData name="James Montemagno" userId="e0435849-a140-4c07-8047-7cefab9356ed" providerId="ADAL" clId="{20A3ADFF-7201-4295-914A-807D0016063E}" dt="2018-06-07T18:43:45.254" v="155" actId="2696"/>
          <pc:sldLayoutMkLst>
            <pc:docMk/>
            <pc:sldMasterMk cId="1061279892" sldId="2147484735"/>
            <pc:sldLayoutMk cId="342931877" sldId="2147484739"/>
          </pc:sldLayoutMkLst>
        </pc:sldLayoutChg>
        <pc:sldLayoutChg chg="del">
          <pc:chgData name="James Montemagno" userId="e0435849-a140-4c07-8047-7cefab9356ed" providerId="ADAL" clId="{20A3ADFF-7201-4295-914A-807D0016063E}" dt="2018-06-07T18:43:45.259" v="156" actId="2696"/>
          <pc:sldLayoutMkLst>
            <pc:docMk/>
            <pc:sldMasterMk cId="1061279892" sldId="2147484735"/>
            <pc:sldLayoutMk cId="1821876579" sldId="2147484740"/>
          </pc:sldLayoutMkLst>
        </pc:sldLayoutChg>
        <pc:sldLayoutChg chg="del">
          <pc:chgData name="James Montemagno" userId="e0435849-a140-4c07-8047-7cefab9356ed" providerId="ADAL" clId="{20A3ADFF-7201-4295-914A-807D0016063E}" dt="2018-06-07T18:43:45.263" v="157" actId="2696"/>
          <pc:sldLayoutMkLst>
            <pc:docMk/>
            <pc:sldMasterMk cId="1061279892" sldId="2147484735"/>
            <pc:sldLayoutMk cId="1617103783" sldId="2147484741"/>
          </pc:sldLayoutMkLst>
        </pc:sldLayoutChg>
        <pc:sldLayoutChg chg="del">
          <pc:chgData name="James Montemagno" userId="e0435849-a140-4c07-8047-7cefab9356ed" providerId="ADAL" clId="{20A3ADFF-7201-4295-914A-807D0016063E}" dt="2018-06-07T18:43:45.269" v="158" actId="2696"/>
          <pc:sldLayoutMkLst>
            <pc:docMk/>
            <pc:sldMasterMk cId="1061279892" sldId="2147484735"/>
            <pc:sldLayoutMk cId="894361010" sldId="2147484742"/>
          </pc:sldLayoutMkLst>
        </pc:sldLayoutChg>
        <pc:sldLayoutChg chg="del">
          <pc:chgData name="James Montemagno" userId="e0435849-a140-4c07-8047-7cefab9356ed" providerId="ADAL" clId="{20A3ADFF-7201-4295-914A-807D0016063E}" dt="2018-06-07T18:43:45.272" v="159" actId="2696"/>
          <pc:sldLayoutMkLst>
            <pc:docMk/>
            <pc:sldMasterMk cId="1061279892" sldId="2147484735"/>
            <pc:sldLayoutMk cId="582786458" sldId="2147484743"/>
          </pc:sldLayoutMkLst>
        </pc:sldLayoutChg>
        <pc:sldLayoutChg chg="del">
          <pc:chgData name="James Montemagno" userId="e0435849-a140-4c07-8047-7cefab9356ed" providerId="ADAL" clId="{20A3ADFF-7201-4295-914A-807D0016063E}" dt="2018-06-07T18:43:45.275" v="160" actId="2696"/>
          <pc:sldLayoutMkLst>
            <pc:docMk/>
            <pc:sldMasterMk cId="1061279892" sldId="2147484735"/>
            <pc:sldLayoutMk cId="3602142401" sldId="2147484744"/>
          </pc:sldLayoutMkLst>
        </pc:sldLayoutChg>
        <pc:sldLayoutChg chg="del">
          <pc:chgData name="James Montemagno" userId="e0435849-a140-4c07-8047-7cefab9356ed" providerId="ADAL" clId="{20A3ADFF-7201-4295-914A-807D0016063E}" dt="2018-06-07T18:43:45.278" v="161" actId="2696"/>
          <pc:sldLayoutMkLst>
            <pc:docMk/>
            <pc:sldMasterMk cId="1061279892" sldId="2147484735"/>
            <pc:sldLayoutMk cId="3047577383" sldId="2147484745"/>
          </pc:sldLayoutMkLst>
        </pc:sldLayoutChg>
        <pc:sldLayoutChg chg="del">
          <pc:chgData name="James Montemagno" userId="e0435849-a140-4c07-8047-7cefab9356ed" providerId="ADAL" clId="{20A3ADFF-7201-4295-914A-807D0016063E}" dt="2018-06-07T18:43:45.286" v="162" actId="2696"/>
          <pc:sldLayoutMkLst>
            <pc:docMk/>
            <pc:sldMasterMk cId="1061279892" sldId="2147484735"/>
            <pc:sldLayoutMk cId="170861775" sldId="2147484746"/>
          </pc:sldLayoutMkLst>
        </pc:sldLayoutChg>
        <pc:sldLayoutChg chg="del">
          <pc:chgData name="James Montemagno" userId="e0435849-a140-4c07-8047-7cefab9356ed" providerId="ADAL" clId="{20A3ADFF-7201-4295-914A-807D0016063E}" dt="2018-06-07T18:43:45.293" v="163" actId="2696"/>
          <pc:sldLayoutMkLst>
            <pc:docMk/>
            <pc:sldMasterMk cId="1061279892" sldId="2147484735"/>
            <pc:sldLayoutMk cId="377955384" sldId="2147484747"/>
          </pc:sldLayoutMkLst>
        </pc:sldLayoutChg>
        <pc:sldLayoutChg chg="del">
          <pc:chgData name="James Montemagno" userId="e0435849-a140-4c07-8047-7cefab9356ed" providerId="ADAL" clId="{20A3ADFF-7201-4295-914A-807D0016063E}" dt="2018-06-07T18:43:45.299" v="164" actId="2696"/>
          <pc:sldLayoutMkLst>
            <pc:docMk/>
            <pc:sldMasterMk cId="1061279892" sldId="2147484735"/>
            <pc:sldLayoutMk cId="3358769579" sldId="2147484748"/>
          </pc:sldLayoutMkLst>
        </pc:sldLayoutChg>
        <pc:sldLayoutChg chg="del">
          <pc:chgData name="James Montemagno" userId="e0435849-a140-4c07-8047-7cefab9356ed" providerId="ADAL" clId="{20A3ADFF-7201-4295-914A-807D0016063E}" dt="2018-06-07T18:43:45.307" v="165" actId="2696"/>
          <pc:sldLayoutMkLst>
            <pc:docMk/>
            <pc:sldMasterMk cId="1061279892" sldId="2147484735"/>
            <pc:sldLayoutMk cId="3257076265" sldId="2147484749"/>
          </pc:sldLayoutMkLst>
        </pc:sldLayoutChg>
        <pc:sldLayoutChg chg="del">
          <pc:chgData name="James Montemagno" userId="e0435849-a140-4c07-8047-7cefab9356ed" providerId="ADAL" clId="{20A3ADFF-7201-4295-914A-807D0016063E}" dt="2018-06-07T18:43:45.315" v="166" actId="2696"/>
          <pc:sldLayoutMkLst>
            <pc:docMk/>
            <pc:sldMasterMk cId="1061279892" sldId="2147484735"/>
            <pc:sldLayoutMk cId="2584707459" sldId="2147484750"/>
          </pc:sldLayoutMkLst>
        </pc:sldLayoutChg>
        <pc:sldLayoutChg chg="del">
          <pc:chgData name="James Montemagno" userId="e0435849-a140-4c07-8047-7cefab9356ed" providerId="ADAL" clId="{20A3ADFF-7201-4295-914A-807D0016063E}" dt="2018-06-07T18:43:45.323" v="167" actId="2696"/>
          <pc:sldLayoutMkLst>
            <pc:docMk/>
            <pc:sldMasterMk cId="1061279892" sldId="2147484735"/>
            <pc:sldLayoutMk cId="1382614654" sldId="2147484751"/>
          </pc:sldLayoutMkLst>
        </pc:sldLayoutChg>
        <pc:sldLayoutChg chg="del">
          <pc:chgData name="James Montemagno" userId="e0435849-a140-4c07-8047-7cefab9356ed" providerId="ADAL" clId="{20A3ADFF-7201-4295-914A-807D0016063E}" dt="2018-06-07T18:43:45.328" v="168" actId="2696"/>
          <pc:sldLayoutMkLst>
            <pc:docMk/>
            <pc:sldMasterMk cId="1061279892" sldId="2147484735"/>
            <pc:sldLayoutMk cId="3487279322" sldId="2147484752"/>
          </pc:sldLayoutMkLst>
        </pc:sldLayoutChg>
        <pc:sldLayoutChg chg="del">
          <pc:chgData name="James Montemagno" userId="e0435849-a140-4c07-8047-7cefab9356ed" providerId="ADAL" clId="{20A3ADFF-7201-4295-914A-807D0016063E}" dt="2018-06-07T18:43:45.332" v="169" actId="2696"/>
          <pc:sldLayoutMkLst>
            <pc:docMk/>
            <pc:sldMasterMk cId="1061279892" sldId="2147484735"/>
            <pc:sldLayoutMk cId="1072722496" sldId="2147484753"/>
          </pc:sldLayoutMkLst>
        </pc:sldLayoutChg>
        <pc:sldLayoutChg chg="del">
          <pc:chgData name="James Montemagno" userId="e0435849-a140-4c07-8047-7cefab9356ed" providerId="ADAL" clId="{20A3ADFF-7201-4295-914A-807D0016063E}" dt="2018-06-07T18:43:45.341" v="170" actId="2696"/>
          <pc:sldLayoutMkLst>
            <pc:docMk/>
            <pc:sldMasterMk cId="1061279892" sldId="2147484735"/>
            <pc:sldLayoutMk cId="1083784698" sldId="2147484754"/>
          </pc:sldLayoutMkLst>
        </pc:sldLayoutChg>
        <pc:sldLayoutChg chg="del">
          <pc:chgData name="James Montemagno" userId="e0435849-a140-4c07-8047-7cefab9356ed" providerId="ADAL" clId="{20A3ADFF-7201-4295-914A-807D0016063E}" dt="2018-06-07T18:43:45.344" v="171" actId="2696"/>
          <pc:sldLayoutMkLst>
            <pc:docMk/>
            <pc:sldMasterMk cId="1061279892" sldId="2147484735"/>
            <pc:sldLayoutMk cId="376095773" sldId="2147484755"/>
          </pc:sldLayoutMkLst>
        </pc:sldLayoutChg>
        <pc:sldLayoutChg chg="del">
          <pc:chgData name="James Montemagno" userId="e0435849-a140-4c07-8047-7cefab9356ed" providerId="ADAL" clId="{20A3ADFF-7201-4295-914A-807D0016063E}" dt="2018-06-07T18:43:45.348" v="172" actId="2696"/>
          <pc:sldLayoutMkLst>
            <pc:docMk/>
            <pc:sldMasterMk cId="1061279892" sldId="2147484735"/>
            <pc:sldLayoutMk cId="135651204" sldId="2147484756"/>
          </pc:sldLayoutMkLst>
        </pc:sldLayoutChg>
        <pc:sldLayoutChg chg="del">
          <pc:chgData name="James Montemagno" userId="e0435849-a140-4c07-8047-7cefab9356ed" providerId="ADAL" clId="{20A3ADFF-7201-4295-914A-807D0016063E}" dt="2018-06-07T18:43:45.357" v="173" actId="2696"/>
          <pc:sldLayoutMkLst>
            <pc:docMk/>
            <pc:sldMasterMk cId="1061279892" sldId="2147484735"/>
            <pc:sldLayoutMk cId="3381400911" sldId="2147484757"/>
          </pc:sldLayoutMkLst>
        </pc:sldLayoutChg>
        <pc:sldLayoutChg chg="del">
          <pc:chgData name="James Montemagno" userId="e0435849-a140-4c07-8047-7cefab9356ed" providerId="ADAL" clId="{20A3ADFF-7201-4295-914A-807D0016063E}" dt="2018-06-07T18:43:45.361" v="174" actId="2696"/>
          <pc:sldLayoutMkLst>
            <pc:docMk/>
            <pc:sldMasterMk cId="1061279892" sldId="2147484735"/>
            <pc:sldLayoutMk cId="3582384206" sldId="2147484758"/>
          </pc:sldLayoutMkLst>
        </pc:sldLayoutChg>
        <pc:sldLayoutChg chg="del">
          <pc:chgData name="James Montemagno" userId="e0435849-a140-4c07-8047-7cefab9356ed" providerId="ADAL" clId="{20A3ADFF-7201-4295-914A-807D0016063E}" dt="2018-06-07T18:43:45.366" v="175" actId="2696"/>
          <pc:sldLayoutMkLst>
            <pc:docMk/>
            <pc:sldMasterMk cId="1061279892" sldId="2147484735"/>
            <pc:sldLayoutMk cId="1487529942" sldId="2147484759"/>
          </pc:sldLayoutMkLst>
        </pc:sldLayoutChg>
        <pc:sldLayoutChg chg="del">
          <pc:chgData name="James Montemagno" userId="e0435849-a140-4c07-8047-7cefab9356ed" providerId="ADAL" clId="{20A3ADFF-7201-4295-914A-807D0016063E}" dt="2018-06-07T18:43:45.373" v="176" actId="2696"/>
          <pc:sldLayoutMkLst>
            <pc:docMk/>
            <pc:sldMasterMk cId="1061279892" sldId="2147484735"/>
            <pc:sldLayoutMk cId="2340658184" sldId="2147484760"/>
          </pc:sldLayoutMkLst>
        </pc:sldLayoutChg>
        <pc:sldLayoutChg chg="del">
          <pc:chgData name="James Montemagno" userId="e0435849-a140-4c07-8047-7cefab9356ed" providerId="ADAL" clId="{20A3ADFF-7201-4295-914A-807D0016063E}" dt="2018-06-07T18:43:45.376" v="177" actId="2696"/>
          <pc:sldLayoutMkLst>
            <pc:docMk/>
            <pc:sldMasterMk cId="1061279892" sldId="2147484735"/>
            <pc:sldLayoutMk cId="254168223" sldId="2147484762"/>
          </pc:sldLayoutMkLst>
        </pc:sldLayoutChg>
        <pc:sldLayoutChg chg="del">
          <pc:chgData name="James Montemagno" userId="e0435849-a140-4c07-8047-7cefab9356ed" providerId="ADAL" clId="{20A3ADFF-7201-4295-914A-807D0016063E}" dt="2018-06-07T18:43:45.380" v="178" actId="2696"/>
          <pc:sldLayoutMkLst>
            <pc:docMk/>
            <pc:sldMasterMk cId="1061279892" sldId="2147484735"/>
            <pc:sldLayoutMk cId="1350476865" sldId="2147484764"/>
          </pc:sldLayoutMkLst>
        </pc:sldLayoutChg>
        <pc:sldLayoutChg chg="del">
          <pc:chgData name="James Montemagno" userId="e0435849-a140-4c07-8047-7cefab9356ed" providerId="ADAL" clId="{20A3ADFF-7201-4295-914A-807D0016063E}" dt="2018-06-07T18:43:45.387" v="179" actId="2696"/>
          <pc:sldLayoutMkLst>
            <pc:docMk/>
            <pc:sldMasterMk cId="1061279892" sldId="2147484735"/>
            <pc:sldLayoutMk cId="2710621884" sldId="2147484765"/>
          </pc:sldLayoutMkLst>
        </pc:sldLayoutChg>
      </pc:sldMasterChg>
      <pc:sldMasterChg chg="addSp">
        <pc:chgData name="James Montemagno" userId="e0435849-a140-4c07-8047-7cefab9356ed" providerId="ADAL" clId="{20A3ADFF-7201-4295-914A-807D0016063E}" dt="2018-06-07T18:42:42.527" v="29"/>
        <pc:sldMasterMkLst>
          <pc:docMk/>
          <pc:sldMasterMk cId="828413471" sldId="2147484773"/>
        </pc:sldMasterMkLst>
        <pc:picChg chg="add">
          <ac:chgData name="James Montemagno" userId="e0435849-a140-4c07-8047-7cefab9356ed" providerId="ADAL" clId="{20A3ADFF-7201-4295-914A-807D0016063E}" dt="2018-06-07T18:42:42.527" v="29"/>
          <ac:picMkLst>
            <pc:docMk/>
            <pc:sldMasterMk cId="828413471" sldId="2147484773"/>
            <ac:picMk id="20" creationId="{64C0CB66-FBDC-44B2-911F-FF52850971A6}"/>
          </ac:picMkLst>
        </pc:picChg>
      </pc:sldMasterChg>
    </pc:docChg>
  </pc:docChgLst>
  <pc:docChgLst>
    <pc:chgData name="James Montemagno" userId="e0435849-a140-4c07-8047-7cefab9356ed" providerId="ADAL" clId="{70D21EF3-E4DE-47DD-9C8E-069A21787881}"/>
    <pc:docChg chg="undo custSel addSld delSld modSld sldOrd delMainMaster modSection">
      <pc:chgData name="James Montemagno" userId="e0435849-a140-4c07-8047-7cefab9356ed" providerId="ADAL" clId="{70D21EF3-E4DE-47DD-9C8E-069A21787881}" dt="2018-05-29T07:45:19.295" v="919"/>
      <pc:docMkLst>
        <pc:docMk/>
      </pc:docMkLst>
      <pc:sldChg chg="add del">
        <pc:chgData name="James Montemagno" userId="e0435849-a140-4c07-8047-7cefab9356ed" providerId="ADAL" clId="{70D21EF3-E4DE-47DD-9C8E-069A21787881}" dt="2018-05-28T14:21:30.835" v="917"/>
        <pc:sldMkLst>
          <pc:docMk/>
          <pc:sldMk cId="3087016542" sldId="260"/>
        </pc:sldMkLst>
      </pc:sldChg>
      <pc:sldChg chg="addSp delSp modSp add del setBg delAnim modAnim">
        <pc:chgData name="James Montemagno" userId="e0435849-a140-4c07-8047-7cefab9356ed" providerId="ADAL" clId="{70D21EF3-E4DE-47DD-9C8E-069A21787881}" dt="2018-05-28T14:01:48.466" v="608" actId="1076"/>
        <pc:sldMkLst>
          <pc:docMk/>
          <pc:sldMk cId="1415122760" sldId="261"/>
        </pc:sldMkLst>
        <pc:spChg chg="mod">
          <ac:chgData name="James Montemagno" userId="e0435849-a140-4c07-8047-7cefab9356ed" providerId="ADAL" clId="{70D21EF3-E4DE-47DD-9C8E-069A21787881}" dt="2018-05-28T13:55:24.536" v="276" actId="1076"/>
          <ac:spMkLst>
            <pc:docMk/>
            <pc:sldMk cId="1415122760" sldId="261"/>
            <ac:spMk id="2" creationId="{00000000-0000-0000-0000-000000000000}"/>
          </ac:spMkLst>
        </pc:spChg>
        <pc:spChg chg="add mod">
          <ac:chgData name="James Montemagno" userId="e0435849-a140-4c07-8047-7cefab9356ed" providerId="ADAL" clId="{70D21EF3-E4DE-47DD-9C8E-069A21787881}" dt="2018-05-28T13:56:32.716" v="360" actId="1076"/>
          <ac:spMkLst>
            <pc:docMk/>
            <pc:sldMk cId="1415122760" sldId="261"/>
            <ac:spMk id="11" creationId="{619AEEEB-2A17-4D7A-B72F-276AF61A342C}"/>
          </ac:spMkLst>
        </pc:spChg>
        <pc:spChg chg="del">
          <ac:chgData name="James Montemagno" userId="e0435849-a140-4c07-8047-7cefab9356ed" providerId="ADAL" clId="{70D21EF3-E4DE-47DD-9C8E-069A21787881}" dt="2018-05-28T13:51:48.845" v="220" actId="478"/>
          <ac:spMkLst>
            <pc:docMk/>
            <pc:sldMk cId="1415122760" sldId="261"/>
            <ac:spMk id="13" creationId="{E49C5D03-DBD9-440F-9E9C-4DAE7F2A6A6B}"/>
          </ac:spMkLst>
        </pc:spChg>
        <pc:spChg chg="del">
          <ac:chgData name="James Montemagno" userId="e0435849-a140-4c07-8047-7cefab9356ed" providerId="ADAL" clId="{70D21EF3-E4DE-47DD-9C8E-069A21787881}" dt="2018-05-28T13:51:48.845" v="220" actId="478"/>
          <ac:spMkLst>
            <pc:docMk/>
            <pc:sldMk cId="1415122760" sldId="261"/>
            <ac:spMk id="14" creationId="{69404918-CE01-4674-8FDC-F3DECBDFEF8C}"/>
          </ac:spMkLst>
        </pc:spChg>
        <pc:spChg chg="del">
          <ac:chgData name="James Montemagno" userId="e0435849-a140-4c07-8047-7cefab9356ed" providerId="ADAL" clId="{70D21EF3-E4DE-47DD-9C8E-069A21787881}" dt="2018-05-28T13:51:48.845" v="220" actId="478"/>
          <ac:spMkLst>
            <pc:docMk/>
            <pc:sldMk cId="1415122760" sldId="261"/>
            <ac:spMk id="15" creationId="{93BFA6B2-94D0-4331-910E-6B396F2975DF}"/>
          </ac:spMkLst>
        </pc:spChg>
        <pc:spChg chg="del">
          <ac:chgData name="James Montemagno" userId="e0435849-a140-4c07-8047-7cefab9356ed" providerId="ADAL" clId="{70D21EF3-E4DE-47DD-9C8E-069A21787881}" dt="2018-05-28T13:51:48.845" v="220" actId="478"/>
          <ac:spMkLst>
            <pc:docMk/>
            <pc:sldMk cId="1415122760" sldId="261"/>
            <ac:spMk id="16" creationId="{A73F00E5-F007-48BE-85FE-C988B55F882C}"/>
          </ac:spMkLst>
        </pc:spChg>
        <pc:spChg chg="del">
          <ac:chgData name="James Montemagno" userId="e0435849-a140-4c07-8047-7cefab9356ed" providerId="ADAL" clId="{70D21EF3-E4DE-47DD-9C8E-069A21787881}" dt="2018-05-28T13:51:48.845" v="220" actId="478"/>
          <ac:spMkLst>
            <pc:docMk/>
            <pc:sldMk cId="1415122760" sldId="261"/>
            <ac:spMk id="17" creationId="{2B7F1B45-7A45-4777-9086-CC32E13659F1}"/>
          </ac:spMkLst>
        </pc:spChg>
        <pc:spChg chg="add mod">
          <ac:chgData name="James Montemagno" userId="e0435849-a140-4c07-8047-7cefab9356ed" providerId="ADAL" clId="{70D21EF3-E4DE-47DD-9C8E-069A21787881}" dt="2018-05-28T14:01:45.312" v="607" actId="1076"/>
          <ac:spMkLst>
            <pc:docMk/>
            <pc:sldMk cId="1415122760" sldId="261"/>
            <ac:spMk id="25" creationId="{8ABCA5A8-B20D-491F-85BA-B12C6FD226C5}"/>
          </ac:spMkLst>
        </pc:spChg>
        <pc:spChg chg="add mod">
          <ac:chgData name="James Montemagno" userId="e0435849-a140-4c07-8047-7cefab9356ed" providerId="ADAL" clId="{70D21EF3-E4DE-47DD-9C8E-069A21787881}" dt="2018-05-28T14:01:35.751" v="603" actId="1076"/>
          <ac:spMkLst>
            <pc:docMk/>
            <pc:sldMk cId="1415122760" sldId="261"/>
            <ac:spMk id="26" creationId="{F4F1EB63-7BCB-41B8-A358-BDDA4893CE4A}"/>
          </ac:spMkLst>
        </pc:spChg>
        <pc:spChg chg="add mod">
          <ac:chgData name="James Montemagno" userId="e0435849-a140-4c07-8047-7cefab9356ed" providerId="ADAL" clId="{70D21EF3-E4DE-47DD-9C8E-069A21787881}" dt="2018-05-28T13:56:18.027" v="335" actId="20577"/>
          <ac:spMkLst>
            <pc:docMk/>
            <pc:sldMk cId="1415122760" sldId="261"/>
            <ac:spMk id="27" creationId="{C176E1D2-6585-4E09-848D-450D3A4D6060}"/>
          </ac:spMkLst>
        </pc:spChg>
        <pc:spChg chg="add mod">
          <ac:chgData name="James Montemagno" userId="e0435849-a140-4c07-8047-7cefab9356ed" providerId="ADAL" clId="{70D21EF3-E4DE-47DD-9C8E-069A21787881}" dt="2018-05-28T13:56:24.613" v="356" actId="20577"/>
          <ac:spMkLst>
            <pc:docMk/>
            <pc:sldMk cId="1415122760" sldId="261"/>
            <ac:spMk id="28" creationId="{E4E06419-3752-413F-9E7A-DFFA839031B5}"/>
          </ac:spMkLst>
        </pc:spChg>
        <pc:spChg chg="add mod">
          <ac:chgData name="James Montemagno" userId="e0435849-a140-4c07-8047-7cefab9356ed" providerId="ADAL" clId="{70D21EF3-E4DE-47DD-9C8E-069A21787881}" dt="2018-05-28T14:01:48.466" v="608" actId="1076"/>
          <ac:spMkLst>
            <pc:docMk/>
            <pc:sldMk cId="1415122760" sldId="261"/>
            <ac:spMk id="29" creationId="{B7CC4E26-088D-43C4-802D-FF5B3F4C807F}"/>
          </ac:spMkLst>
        </pc:spChg>
        <pc:spChg chg="add mod">
          <ac:chgData name="James Montemagno" userId="e0435849-a140-4c07-8047-7cefab9356ed" providerId="ADAL" clId="{70D21EF3-E4DE-47DD-9C8E-069A21787881}" dt="2018-05-28T13:57:55.318" v="403" actId="1076"/>
          <ac:spMkLst>
            <pc:docMk/>
            <pc:sldMk cId="1415122760" sldId="261"/>
            <ac:spMk id="30" creationId="{640E2C78-7FF5-47AC-83E9-04A44D317902}"/>
          </ac:spMkLst>
        </pc:spChg>
        <pc:spChg chg="add mod">
          <ac:chgData name="James Montemagno" userId="e0435849-a140-4c07-8047-7cefab9356ed" providerId="ADAL" clId="{70D21EF3-E4DE-47DD-9C8E-069A21787881}" dt="2018-05-28T14:01:40.083" v="605" actId="1076"/>
          <ac:spMkLst>
            <pc:docMk/>
            <pc:sldMk cId="1415122760" sldId="261"/>
            <ac:spMk id="31" creationId="{54025A12-095E-4400-9BC8-CE80E5172383}"/>
          </ac:spMkLst>
        </pc:spChg>
        <pc:spChg chg="add mod">
          <ac:chgData name="James Montemagno" userId="e0435849-a140-4c07-8047-7cefab9356ed" providerId="ADAL" clId="{70D21EF3-E4DE-47DD-9C8E-069A21787881}" dt="2018-05-28T13:58:11.160" v="424" actId="20577"/>
          <ac:spMkLst>
            <pc:docMk/>
            <pc:sldMk cId="1415122760" sldId="261"/>
            <ac:spMk id="32" creationId="{190EB697-E641-4AE1-8C70-C9232B5EED5F}"/>
          </ac:spMkLst>
        </pc:spChg>
        <pc:spChg chg="add mod">
          <ac:chgData name="James Montemagno" userId="e0435849-a140-4c07-8047-7cefab9356ed" providerId="ADAL" clId="{70D21EF3-E4DE-47DD-9C8E-069A21787881}" dt="2018-05-28T14:01:42.413" v="606" actId="1076"/>
          <ac:spMkLst>
            <pc:docMk/>
            <pc:sldMk cId="1415122760" sldId="261"/>
            <ac:spMk id="33" creationId="{0C9F600F-A94C-4D90-9CB3-1CC0BB4AB759}"/>
          </ac:spMkLst>
        </pc:spChg>
        <pc:spChg chg="add mod">
          <ac:chgData name="James Montemagno" userId="e0435849-a140-4c07-8047-7cefab9356ed" providerId="ADAL" clId="{70D21EF3-E4DE-47DD-9C8E-069A21787881}" dt="2018-05-28T13:58:31.258" v="447" actId="20577"/>
          <ac:spMkLst>
            <pc:docMk/>
            <pc:sldMk cId="1415122760" sldId="261"/>
            <ac:spMk id="34" creationId="{F0E098AB-81EB-4C5F-9C2D-C8B379982409}"/>
          </ac:spMkLst>
        </pc:spChg>
        <pc:spChg chg="add mod">
          <ac:chgData name="James Montemagno" userId="e0435849-a140-4c07-8047-7cefab9356ed" providerId="ADAL" clId="{70D21EF3-E4DE-47DD-9C8E-069A21787881}" dt="2018-05-28T14:00:30.757" v="589" actId="1076"/>
          <ac:spMkLst>
            <pc:docMk/>
            <pc:sldMk cId="1415122760" sldId="261"/>
            <ac:spMk id="35" creationId="{DE58CBF0-2B5C-4780-A91C-579AE8BBC5AE}"/>
          </ac:spMkLst>
        </pc:spChg>
        <pc:spChg chg="add mod">
          <ac:chgData name="James Montemagno" userId="e0435849-a140-4c07-8047-7cefab9356ed" providerId="ADAL" clId="{70D21EF3-E4DE-47DD-9C8E-069A21787881}" dt="2018-05-28T13:58:52.688" v="483" actId="1076"/>
          <ac:spMkLst>
            <pc:docMk/>
            <pc:sldMk cId="1415122760" sldId="261"/>
            <ac:spMk id="36" creationId="{62332610-40C1-41C4-A7F5-B681F2FB8D6C}"/>
          </ac:spMkLst>
        </pc:spChg>
        <pc:spChg chg="add mod">
          <ac:chgData name="James Montemagno" userId="e0435849-a140-4c07-8047-7cefab9356ed" providerId="ADAL" clId="{70D21EF3-E4DE-47DD-9C8E-069A21787881}" dt="2018-05-28T13:58:59.228" v="496" actId="20577"/>
          <ac:spMkLst>
            <pc:docMk/>
            <pc:sldMk cId="1415122760" sldId="261"/>
            <ac:spMk id="37" creationId="{38E679D9-4745-4A7C-BC8C-0726650194FC}"/>
          </ac:spMkLst>
        </pc:spChg>
        <pc:spChg chg="add mod">
          <ac:chgData name="James Montemagno" userId="e0435849-a140-4c07-8047-7cefab9356ed" providerId="ADAL" clId="{70D21EF3-E4DE-47DD-9C8E-069A21787881}" dt="2018-05-28T13:59:08.554" v="507" actId="20577"/>
          <ac:spMkLst>
            <pc:docMk/>
            <pc:sldMk cId="1415122760" sldId="261"/>
            <ac:spMk id="38" creationId="{56C8D054-40C5-4A8F-B0A5-76100ECB7037}"/>
          </ac:spMkLst>
        </pc:spChg>
        <pc:spChg chg="add mod">
          <ac:chgData name="James Montemagno" userId="e0435849-a140-4c07-8047-7cefab9356ed" providerId="ADAL" clId="{70D21EF3-E4DE-47DD-9C8E-069A21787881}" dt="2018-05-28T13:59:16.538" v="518" actId="20577"/>
          <ac:spMkLst>
            <pc:docMk/>
            <pc:sldMk cId="1415122760" sldId="261"/>
            <ac:spMk id="39" creationId="{E2FB787B-3DFE-410C-B5A3-430436817873}"/>
          </ac:spMkLst>
        </pc:spChg>
        <pc:spChg chg="add mod">
          <ac:chgData name="James Montemagno" userId="e0435849-a140-4c07-8047-7cefab9356ed" providerId="ADAL" clId="{70D21EF3-E4DE-47DD-9C8E-069A21787881}" dt="2018-05-28T13:59:38.058" v="537" actId="20577"/>
          <ac:spMkLst>
            <pc:docMk/>
            <pc:sldMk cId="1415122760" sldId="261"/>
            <ac:spMk id="40" creationId="{47D2FE98-37D4-4912-BA58-234F6491FCDF}"/>
          </ac:spMkLst>
        </pc:spChg>
        <pc:spChg chg="add mod">
          <ac:chgData name="James Montemagno" userId="e0435849-a140-4c07-8047-7cefab9356ed" providerId="ADAL" clId="{70D21EF3-E4DE-47DD-9C8E-069A21787881}" dt="2018-05-28T13:59:54.574" v="550" actId="1076"/>
          <ac:spMkLst>
            <pc:docMk/>
            <pc:sldMk cId="1415122760" sldId="261"/>
            <ac:spMk id="41" creationId="{E1DC5E39-6D9C-4724-B504-ADC2A95106BE}"/>
          </ac:spMkLst>
        </pc:spChg>
        <pc:spChg chg="add mod">
          <ac:chgData name="James Montemagno" userId="e0435849-a140-4c07-8047-7cefab9356ed" providerId="ADAL" clId="{70D21EF3-E4DE-47DD-9C8E-069A21787881}" dt="2018-05-28T14:00:02.228" v="563" actId="20577"/>
          <ac:spMkLst>
            <pc:docMk/>
            <pc:sldMk cId="1415122760" sldId="261"/>
            <ac:spMk id="42" creationId="{C167C2C6-E79C-49B9-81C5-4691535A60AE}"/>
          </ac:spMkLst>
        </pc:spChg>
        <pc:spChg chg="add mod">
          <ac:chgData name="James Montemagno" userId="e0435849-a140-4c07-8047-7cefab9356ed" providerId="ADAL" clId="{70D21EF3-E4DE-47DD-9C8E-069A21787881}" dt="2018-05-28T14:01:37.883" v="604" actId="1076"/>
          <ac:spMkLst>
            <pc:docMk/>
            <pc:sldMk cId="1415122760" sldId="261"/>
            <ac:spMk id="43" creationId="{E860AADB-C6C2-4814-B0BB-DBA6171745BC}"/>
          </ac:spMkLst>
        </pc:spChg>
        <pc:spChg chg="del mod">
          <ac:chgData name="James Montemagno" userId="e0435849-a140-4c07-8047-7cefab9356ed" providerId="ADAL" clId="{70D21EF3-E4DE-47DD-9C8E-069A21787881}" dt="2018-05-28T13:52:55.664" v="258" actId="478"/>
          <ac:spMkLst>
            <pc:docMk/>
            <pc:sldMk cId="1415122760" sldId="261"/>
            <ac:spMk id="44" creationId="{00000000-0000-0000-0000-000000000000}"/>
          </ac:spMkLst>
        </pc:spChg>
        <pc:spChg chg="del mod">
          <ac:chgData name="James Montemagno" userId="e0435849-a140-4c07-8047-7cefab9356ed" providerId="ADAL" clId="{70D21EF3-E4DE-47DD-9C8E-069A21787881}" dt="2018-05-28T13:52:54.628" v="257" actId="478"/>
          <ac:spMkLst>
            <pc:docMk/>
            <pc:sldMk cId="1415122760" sldId="261"/>
            <ac:spMk id="45" creationId="{00000000-0000-0000-0000-000000000000}"/>
          </ac:spMkLst>
        </pc:spChg>
        <pc:spChg chg="add mod">
          <ac:chgData name="James Montemagno" userId="e0435849-a140-4c07-8047-7cefab9356ed" providerId="ADAL" clId="{70D21EF3-E4DE-47DD-9C8E-069A21787881}" dt="2018-05-28T14:00:22.152" v="586" actId="1076"/>
          <ac:spMkLst>
            <pc:docMk/>
            <pc:sldMk cId="1415122760" sldId="261"/>
            <ac:spMk id="46" creationId="{30294D81-283B-4792-8AA2-3F9EE860B3F9}"/>
          </ac:spMkLst>
        </pc:spChg>
        <pc:spChg chg="add mod">
          <ac:chgData name="James Montemagno" userId="e0435849-a140-4c07-8047-7cefab9356ed" providerId="ADAL" clId="{70D21EF3-E4DE-47DD-9C8E-069A21787881}" dt="2018-05-28T14:00:35.138" v="599" actId="1076"/>
          <ac:spMkLst>
            <pc:docMk/>
            <pc:sldMk cId="1415122760" sldId="261"/>
            <ac:spMk id="47" creationId="{B9D44A25-2528-4F94-8892-ACCF164AFBBC}"/>
          </ac:spMkLst>
        </pc:spChg>
        <pc:spChg chg="mod">
          <ac:chgData name="James Montemagno" userId="e0435849-a140-4c07-8047-7cefab9356ed" providerId="ADAL" clId="{70D21EF3-E4DE-47DD-9C8E-069A21787881}" dt="2018-05-28T13:55:40.079" v="282" actId="1076"/>
          <ac:spMkLst>
            <pc:docMk/>
            <pc:sldMk cId="1415122760" sldId="261"/>
            <ac:spMk id="81" creationId="{00000000-0000-0000-0000-000000000000}"/>
          </ac:spMkLst>
        </pc:spChg>
        <pc:grpChg chg="del">
          <ac:chgData name="James Montemagno" userId="e0435849-a140-4c07-8047-7cefab9356ed" providerId="ADAL" clId="{70D21EF3-E4DE-47DD-9C8E-069A21787881}" dt="2018-05-28T13:51:50.408" v="221" actId="478"/>
          <ac:grpSpMkLst>
            <pc:docMk/>
            <pc:sldMk cId="1415122760" sldId="261"/>
            <ac:grpSpMk id="10" creationId="{00000000-0000-0000-0000-000000000000}"/>
          </ac:grpSpMkLst>
        </pc:grpChg>
        <pc:picChg chg="add del mod">
          <ac:chgData name="James Montemagno" userId="e0435849-a140-4c07-8047-7cefab9356ed" providerId="ADAL" clId="{70D21EF3-E4DE-47DD-9C8E-069A21787881}" dt="2018-05-28T13:53:51.045" v="260" actId="1076"/>
          <ac:picMkLst>
            <pc:docMk/>
            <pc:sldMk cId="1415122760" sldId="261"/>
            <ac:picMk id="4" creationId="{24BDD925-D8F5-47F8-8BB6-9018B035D23B}"/>
          </ac:picMkLst>
        </pc:picChg>
        <pc:picChg chg="add del mod">
          <ac:chgData name="James Montemagno" userId="e0435849-a140-4c07-8047-7cefab9356ed" providerId="ADAL" clId="{70D21EF3-E4DE-47DD-9C8E-069A21787881}" dt="2018-05-28T13:54:13.184" v="262" actId="478"/>
          <ac:picMkLst>
            <pc:docMk/>
            <pc:sldMk cId="1415122760" sldId="261"/>
            <ac:picMk id="6" creationId="{F292D6AD-F571-46D2-8C84-C0E3C2BE83B3}"/>
          </ac:picMkLst>
        </pc:picChg>
        <pc:picChg chg="add mod">
          <ac:chgData name="James Montemagno" userId="e0435849-a140-4c07-8047-7cefab9356ed" providerId="ADAL" clId="{70D21EF3-E4DE-47DD-9C8E-069A21787881}" dt="2018-05-28T13:56:39.733" v="377" actId="1076"/>
          <ac:picMkLst>
            <pc:docMk/>
            <pc:sldMk cId="1415122760" sldId="261"/>
            <ac:picMk id="8" creationId="{AA8E0E5C-E4DA-4B91-B54C-7E83BC2536A3}"/>
          </ac:picMkLst>
        </pc:picChg>
      </pc:sldChg>
      <pc:sldChg chg="modSp">
        <pc:chgData name="James Montemagno" userId="e0435849-a140-4c07-8047-7cefab9356ed" providerId="ADAL" clId="{70D21EF3-E4DE-47DD-9C8E-069A21787881}" dt="2018-05-18T18:12:28.425" v="26" actId="20577"/>
        <pc:sldMkLst>
          <pc:docMk/>
          <pc:sldMk cId="1226123316" sldId="1563"/>
        </pc:sldMkLst>
        <pc:spChg chg="mod">
          <ac:chgData name="James Montemagno" userId="e0435849-a140-4c07-8047-7cefab9356ed" providerId="ADAL" clId="{70D21EF3-E4DE-47DD-9C8E-069A21787881}" dt="2018-05-18T18:12:28.425" v="26" actId="20577"/>
          <ac:spMkLst>
            <pc:docMk/>
            <pc:sldMk cId="1226123316" sldId="1563"/>
            <ac:spMk id="4" creationId="{00000000-0000-0000-0000-000000000000}"/>
          </ac:spMkLst>
        </pc:spChg>
      </pc:sldChg>
      <pc:sldChg chg="modSp add del modTransition">
        <pc:chgData name="James Montemagno" userId="e0435849-a140-4c07-8047-7cefab9356ed" providerId="ADAL" clId="{70D21EF3-E4DE-47DD-9C8E-069A21787881}" dt="2018-05-29T07:45:12.619" v="918"/>
        <pc:sldMkLst>
          <pc:docMk/>
          <pc:sldMk cId="2953905714" sldId="1590"/>
        </pc:sldMkLst>
        <pc:spChg chg="mod">
          <ac:chgData name="James Montemagno" userId="e0435849-a140-4c07-8047-7cefab9356ed" providerId="ADAL" clId="{70D21EF3-E4DE-47DD-9C8E-069A21787881}" dt="2018-05-18T18:13:02.749" v="123" actId="20577"/>
          <ac:spMkLst>
            <pc:docMk/>
            <pc:sldMk cId="2953905714" sldId="1590"/>
            <ac:spMk id="4" creationId="{00000000-0000-0000-0000-000000000000}"/>
          </ac:spMkLst>
        </pc:spChg>
      </pc:sldChg>
      <pc:sldChg chg="delSp add del delAnim">
        <pc:chgData name="James Montemagno" userId="e0435849-a140-4c07-8047-7cefab9356ed" providerId="ADAL" clId="{70D21EF3-E4DE-47DD-9C8E-069A21787881}" dt="2018-05-28T13:51:37.424" v="217" actId="478"/>
        <pc:sldMkLst>
          <pc:docMk/>
          <pc:sldMk cId="3864083229" sldId="1830"/>
        </pc:sldMkLst>
        <pc:spChg chg="del">
          <ac:chgData name="James Montemagno" userId="e0435849-a140-4c07-8047-7cefab9356ed" providerId="ADAL" clId="{70D21EF3-E4DE-47DD-9C8E-069A21787881}" dt="2018-05-28T13:51:37.424" v="217" actId="478"/>
          <ac:spMkLst>
            <pc:docMk/>
            <pc:sldMk cId="3864083229" sldId="1830"/>
            <ac:spMk id="35" creationId="{66904B56-277F-4DC0-9528-C6DC89338A4D}"/>
          </ac:spMkLst>
        </pc:spChg>
      </pc:sldChg>
      <pc:sldMasterChg chg="delSldLayout">
        <pc:chgData name="James Montemagno" userId="e0435849-a140-4c07-8047-7cefab9356ed" providerId="ADAL" clId="{70D21EF3-E4DE-47DD-9C8E-069A21787881}" dt="2018-05-28T13:51:02.544" v="172" actId="2696"/>
        <pc:sldMasterMkLst>
          <pc:docMk/>
          <pc:sldMasterMk cId="4059602932" sldId="2147484475"/>
        </pc:sldMasterMkLst>
      </pc:sldMasterChg>
      <pc:sldMasterChg chg="delSldLayout">
        <pc:chgData name="James Montemagno" userId="e0435849-a140-4c07-8047-7cefab9356ed" providerId="ADAL" clId="{70D21EF3-E4DE-47DD-9C8E-069A21787881}" dt="2018-05-18T18:18:20.988" v="154" actId="2696"/>
        <pc:sldMasterMkLst>
          <pc:docMk/>
          <pc:sldMasterMk cId="955297541" sldId="2147484706"/>
        </pc:sldMasterMkLst>
      </pc:sldMasterChg>
      <pc:sldMasterChg chg="delSldLayout">
        <pc:chgData name="James Montemagno" userId="e0435849-a140-4c07-8047-7cefab9356ed" providerId="ADAL" clId="{70D21EF3-E4DE-47DD-9C8E-069A21787881}" dt="2018-05-18T18:12:36.414" v="36" actId="2696"/>
        <pc:sldMasterMkLst>
          <pc:docMk/>
          <pc:sldMasterMk cId="4080260783" sldId="2147484723"/>
        </pc:sldMasterMkLst>
      </pc:sldMasterChg>
      <pc:sldMasterChg chg="delSldLayout">
        <pc:chgData name="James Montemagno" userId="e0435849-a140-4c07-8047-7cefab9356ed" providerId="ADAL" clId="{70D21EF3-E4DE-47DD-9C8E-069A21787881}" dt="2018-05-18T18:18:19.677" v="145" actId="2696"/>
        <pc:sldMasterMkLst>
          <pc:docMk/>
          <pc:sldMasterMk cId="1061279892" sldId="2147484735"/>
        </pc:sldMasterMkLst>
      </pc:sldMasterChg>
    </pc:docChg>
  </pc:docChgLst>
  <pc:docChgLst>
    <pc:chgData name="James Montemagno" userId="e0435849-a140-4c07-8047-7cefab9356ed" providerId="ADAL" clId="{A97D812C-1A62-49AE-9916-308D355E86F7}"/>
    <pc:docChg chg="modSld sldOrd">
      <pc:chgData name="James Montemagno" userId="e0435849-a140-4c07-8047-7cefab9356ed" providerId="ADAL" clId="{A97D812C-1A62-49AE-9916-308D355E86F7}" dt="2018-05-17T22:29:18.236" v="4"/>
      <pc:docMkLst>
        <pc:docMk/>
      </pc:docMkLst>
    </pc:docChg>
  </pc:docChgLst>
  <pc:docChgLst>
    <pc:chgData name="James Montemagno" userId="e0435849-a140-4c07-8047-7cefab9356ed" providerId="ADAL" clId="{3E8BB6F9-CECC-49D7-9D6B-2A2B789415ED}"/>
  </pc:docChgLst>
  <pc:docChgLst>
    <pc:chgData name="James Montemagno" userId="e0435849-a140-4c07-8047-7cefab9356ed" providerId="ADAL" clId="{370A8DD1-5F26-4864-8FFC-C4156B7CF262}"/>
    <pc:docChg chg="addSld modSld">
      <pc:chgData name="James Montemagno" userId="e0435849-a140-4c07-8047-7cefab9356ed" providerId="ADAL" clId="{370A8DD1-5F26-4864-8FFC-C4156B7CF262}" dt="2018-05-16T23:39:42.048" v="8"/>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7/5/2018 12:51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7/5/2018 12:51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313C66B-7AF5-40BA-8933-D16874FF94CC}" type="datetime8">
              <a:rPr lang="en-US" smtClean="0"/>
              <a:t>7/5/2018 12:51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53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while it is awesome that we have access to everything with Xamarin when we want to access those features we run into a few walls.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05948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though because the Xamarin team at Microsoft has us covered!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27282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Xamarin.Essentials offers a single library to access native APIs from shared code. As of today it features over 30 different APIs that are super optimized for each platform and deliver a consistent API experience.</a:t>
            </a:r>
          </a:p>
          <a:p>
            <a:endParaRPr lang="en-US" dirty="0"/>
          </a:p>
          <a:p>
            <a:r>
              <a:rPr lang="en-US" dirty="0"/>
              <a:t>Here is a sample of some of them.</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12:51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52131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Xamarin.Essentials works with any application no matter how you are building the user interface or if it is just a single application.</a:t>
            </a:r>
          </a:p>
          <a:p>
            <a:endParaRPr lang="en-US" dirty="0"/>
          </a:p>
          <a:p>
            <a:r>
              <a:rPr lang="en-US" dirty="0"/>
              <a:t>It support these versions of the OS, which account for over 95% of all users.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4474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really easy to get started. A single NuGet gets installed into your project.</a:t>
            </a:r>
          </a:p>
          <a:p>
            <a:endParaRPr lang="en-US" dirty="0"/>
          </a:p>
          <a:p>
            <a:r>
              <a:rPr lang="en-US" dirty="0"/>
              <a:t>For Android there is just a small bit of setup that needs to go in to track the activity state and handle permissions.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7891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it was super optimized, and that is because it is “Linker Safe”</a:t>
            </a:r>
          </a:p>
          <a:p>
            <a:endParaRPr lang="en-US" dirty="0"/>
          </a:p>
          <a:p>
            <a:r>
              <a:rPr lang="en-US" dirty="0"/>
              <a:t>Here is a case study of an app that used about 6 different plugins and what it looked like after switching over to Xamarin.Essentials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810455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4FAA446-E61B-4D43-A3B1-7749AA6DC1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7/5/2018 12:51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3428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started I have a few questions for existing Xamarin developers in the room.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13809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as accessing geolocation or the camera?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5069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existing apps you may have implemented a lot of these yourself.</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21295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community efforts to abstract these APIs. Have you used any of these? If so how many and how was your support and getting bugs fixed? Also were the APIs consistent?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5358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the basics of Xamarin.</a:t>
            </a:r>
          </a:p>
          <a:p>
            <a:endParaRPr lang="en-US" dirty="0"/>
          </a:p>
          <a:p>
            <a:r>
              <a:rPr lang="en-US" dirty="0"/>
              <a:t>You can craft fully native iOS/Android/Windows apps all in C#</a:t>
            </a:r>
          </a:p>
          <a:p>
            <a:endParaRPr lang="en-US" dirty="0"/>
          </a:p>
          <a:p>
            <a:r>
              <a:rPr lang="en-US" dirty="0"/>
              <a:t>Share your business logic and potentially all or some of the </a:t>
            </a:r>
            <a:r>
              <a:rPr lang="en-US"/>
              <a:t>user i</a:t>
            </a:r>
            <a:endParaRPr lang="en-US" dirty="0"/>
          </a:p>
        </p:txBody>
      </p:sp>
      <p:sp>
        <p:nvSpPr>
          <p:cNvPr id="4" name="Header Placeholder 3"/>
          <p:cNvSpPr>
            <a:spLocks noGrp="1"/>
          </p:cNvSpPr>
          <p:nvPr>
            <p:ph type="hdr" sz="quarter" idx="10"/>
          </p:nvPr>
        </p:nvSpPr>
        <p:spPr>
          <a:xfrm>
            <a:off x="0" y="0"/>
            <a:ext cx="2971800" cy="458788"/>
          </a:xfrm>
          <a:prstGeom prst="rect">
            <a:avLst/>
          </a:prstGeom>
        </p:spPr>
        <p:txBody>
          <a:bodyPr/>
          <a:lstStyle/>
          <a:p>
            <a:pPr marL="0" marR="0" lvl="0" indent="0" defTabSz="825500" eaLnBrk="1" fontAlgn="auto" latinLnBrk="0" hangingPunct="1">
              <a:lnSpc>
                <a:spcPct val="100000"/>
              </a:lnSpc>
              <a:spcBef>
                <a:spcPts val="0"/>
              </a:spcBef>
              <a:spcAft>
                <a:spcPts val="0"/>
              </a:spcAft>
              <a:buClrTx/>
              <a:buSzTx/>
              <a:buFontTx/>
              <a:buNone/>
              <a:tabLst/>
              <a:defRPr/>
            </a:pPr>
            <a:r>
              <a:rPr kumimoji="0" lang="en-US" sz="4500" b="1" i="0" u="none" strike="noStrike" kern="0" cap="none" spc="0" normalizeH="0" baseline="0" noProof="0" dirty="0">
                <a:ln>
                  <a:noFill/>
                </a:ln>
                <a:solidFill>
                  <a:prstClr val="black"/>
                </a:solidFill>
                <a:effectLst/>
                <a:uLnTx/>
                <a:uFillTx/>
                <a:latin typeface="Segoe UI"/>
                <a:cs typeface="Segoe UI"/>
                <a:sym typeface="Segoe UI"/>
              </a:rPr>
              <a:t>Build 2015</a:t>
            </a:r>
          </a:p>
        </p:txBody>
      </p:sp>
      <p:sp>
        <p:nvSpPr>
          <p:cNvPr id="5" name="Footer Placeholder 4"/>
          <p:cNvSpPr>
            <a:spLocks noGrp="1"/>
          </p:cNvSpPr>
          <p:nvPr>
            <p:ph type="ftr" sz="quarter" idx="11"/>
          </p:nvPr>
        </p:nvSpPr>
        <p:spPr>
          <a:xfrm>
            <a:off x="0" y="8685213"/>
            <a:ext cx="2971800" cy="458787"/>
          </a:xfrm>
          <a:prstGeom prst="rect">
            <a:avLst/>
          </a:prstGeom>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8788"/>
          </a:xfrm>
          <a:prstGeom prst="rect">
            <a:avLst/>
          </a:prstGeom>
        </p:spPr>
        <p:txBody>
          <a:bodyPr/>
          <a:lstStyle/>
          <a:p>
            <a:pPr marL="0" marR="0" lvl="0" indent="0" defTabSz="825500" eaLnBrk="1" fontAlgn="auto" latinLnBrk="0" hangingPunct="1">
              <a:lnSpc>
                <a:spcPct val="100000"/>
              </a:lnSpc>
              <a:spcBef>
                <a:spcPts val="0"/>
              </a:spcBef>
              <a:spcAft>
                <a:spcPts val="0"/>
              </a:spcAft>
              <a:buClrTx/>
              <a:buSzTx/>
              <a:buFontTx/>
              <a:buNone/>
              <a:tabLst/>
              <a:defRPr/>
            </a:pPr>
            <a:fld id="{38EEC551-8CDA-4EB6-89BB-2A86C9F091C8}" type="datetime8">
              <a:rPr kumimoji="0" lang="en-US" sz="4500" b="1" i="0" u="none" strike="noStrike" kern="0" cap="none" spc="0" normalizeH="0" baseline="0" noProof="0" smtClean="0">
                <a:ln>
                  <a:noFill/>
                </a:ln>
                <a:solidFill>
                  <a:prstClr val="black"/>
                </a:solidFill>
                <a:effectLst/>
                <a:uLnTx/>
                <a:uFillTx/>
                <a:latin typeface="Segoe UI"/>
                <a:cs typeface="Segoe UI"/>
                <a:sym typeface="Segoe UI"/>
              </a:rPr>
              <a:pPr marL="0" marR="0" lvl="0" indent="0" defTabSz="825500" eaLnBrk="1" fontAlgn="auto" latinLnBrk="0" hangingPunct="1">
                <a:lnSpc>
                  <a:spcPct val="100000"/>
                </a:lnSpc>
                <a:spcBef>
                  <a:spcPts val="0"/>
                </a:spcBef>
                <a:spcAft>
                  <a:spcPts val="0"/>
                </a:spcAft>
                <a:buClrTx/>
                <a:buSzTx/>
                <a:buFontTx/>
                <a:buNone/>
                <a:tabLst/>
                <a:defRPr/>
              </a:pPr>
              <a:t>7/5/2018 12:55 PM</a:t>
            </a:fld>
            <a:endParaRPr kumimoji="0" lang="en-US" sz="4500" b="1" i="0" u="none" strike="noStrike" kern="0" cap="none" spc="0" normalizeH="0" baseline="0" noProof="0" dirty="0">
              <a:ln>
                <a:noFill/>
              </a:ln>
              <a:solidFill>
                <a:prstClr val="black"/>
              </a:solidFill>
              <a:effectLst/>
              <a:uLnTx/>
              <a:uFillTx/>
              <a:latin typeface="Segoe UI"/>
              <a:cs typeface="Segoe UI"/>
              <a:sym typeface="Segoe UI"/>
            </a:endParaRPr>
          </a:p>
        </p:txBody>
      </p:sp>
      <p:sp>
        <p:nvSpPr>
          <p:cNvPr id="7" name="Slide Number Placeholder 6"/>
          <p:cNvSpPr>
            <a:spLocks noGrp="1"/>
          </p:cNvSpPr>
          <p:nvPr>
            <p:ph type="sldNum" sz="quarter" idx="13"/>
          </p:nvPr>
        </p:nvSpPr>
        <p:spPr>
          <a:xfrm>
            <a:off x="3884613" y="8685213"/>
            <a:ext cx="2971800" cy="458787"/>
          </a:xfrm>
          <a:prstGeom prst="rect">
            <a:avLst/>
          </a:prstGeom>
        </p:spPr>
        <p:txBody>
          <a:bodyPr/>
          <a:lstStyle/>
          <a:p>
            <a:pPr marL="0" marR="0" lvl="0" indent="0" defTabSz="825500" eaLnBrk="1" fontAlgn="auto" latinLnBrk="0" hangingPunct="1">
              <a:lnSpc>
                <a:spcPct val="100000"/>
              </a:lnSpc>
              <a:spcBef>
                <a:spcPts val="0"/>
              </a:spcBef>
              <a:spcAft>
                <a:spcPts val="0"/>
              </a:spcAft>
              <a:buClrTx/>
              <a:buSzTx/>
              <a:buFontTx/>
              <a:buNone/>
              <a:tabLst/>
              <a:defRPr/>
            </a:pPr>
            <a:fld id="{B4008EB6-D09E-4580-8CD6-DDB14511944F}" type="slidenum">
              <a:rPr kumimoji="0" lang="en-US" sz="4500" b="1" i="0" u="none" strike="noStrike" kern="0" cap="none" spc="0" normalizeH="0" baseline="0" noProof="0" smtClean="0">
                <a:ln>
                  <a:noFill/>
                </a:ln>
                <a:solidFill>
                  <a:prstClr val="black"/>
                </a:solidFill>
                <a:effectLst/>
                <a:uLnTx/>
                <a:uFillTx/>
                <a:latin typeface="Segoe UI"/>
                <a:cs typeface="Segoe UI"/>
                <a:sym typeface="Segoe UI"/>
              </a:rPr>
              <a:pPr marL="0" marR="0" lvl="0" indent="0" defTabSz="825500" eaLnBrk="1" fontAlgn="auto" latinLnBrk="0" hangingPunct="1">
                <a:lnSpc>
                  <a:spcPct val="100000"/>
                </a:lnSpc>
                <a:spcBef>
                  <a:spcPts val="0"/>
                </a:spcBef>
                <a:spcAft>
                  <a:spcPts val="0"/>
                </a:spcAft>
                <a:buClrTx/>
                <a:buSzTx/>
                <a:buFontTx/>
                <a:buNone/>
                <a:tabLst/>
                <a:defRPr/>
              </a:pPr>
              <a:t>8</a:t>
            </a:fld>
            <a:endParaRPr kumimoji="0" lang="en-US" sz="4500" b="1" i="0" u="none" strike="noStrike" kern="0" cap="none" spc="0" normalizeH="0" baseline="0" noProof="0" dirty="0">
              <a:ln>
                <a:noFill/>
              </a:ln>
              <a:solidFill>
                <a:prstClr val="black"/>
              </a:solidFill>
              <a:effectLst/>
              <a:uLnTx/>
              <a:uFillTx/>
              <a:latin typeface="Segoe UI"/>
              <a:cs typeface="Segoe UI"/>
              <a:sym typeface="Segoe UI"/>
            </a:endParaRPr>
          </a:p>
        </p:txBody>
      </p:sp>
    </p:spTree>
    <p:extLst>
      <p:ext uri="{BB962C8B-B14F-4D97-AF65-F5344CB8AC3E}">
        <p14:creationId xmlns:p14="http://schemas.microsoft.com/office/powerpoint/2010/main" val="532840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think about architecting your apps you have a bulk of shared code, but still need to get to the native APIs which you can access in C#</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12:51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2244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getting preferences from shared code:</a:t>
            </a:r>
          </a:p>
          <a:p>
            <a:endParaRPr lang="en-US" dirty="0"/>
          </a:p>
          <a:p>
            <a:r>
              <a:rPr lang="en-US" dirty="0"/>
              <a:t>First you create an interface. In this case 1 method for Get.</a:t>
            </a:r>
          </a:p>
          <a:p>
            <a:endParaRPr lang="en-US" dirty="0"/>
          </a:p>
          <a:p>
            <a:r>
              <a:rPr lang="en-US" dirty="0"/>
              <a:t>Then learn 3 APIs for iOS/Android/Windows and implement the interface in C#.</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7/5/2018 12:51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6664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Then we have to worry about how to access these:</a:t>
            </a:r>
          </a:p>
          <a:p>
            <a:pPr marL="171450" indent="-171450">
              <a:buFont typeface="Arial" panose="020B0604020202020204" pitchFamily="34" charset="0"/>
              <a:buChar char="•"/>
            </a:pPr>
            <a:r>
              <a:rPr lang="en-US" dirty="0"/>
              <a:t>Use some sort of Dependency Service to get the interface or optionally an </a:t>
            </a:r>
            <a:r>
              <a:rPr lang="en-US" dirty="0" err="1"/>
              <a:t>IoC</a:t>
            </a:r>
            <a:r>
              <a:rPr lang="en-US" dirty="0"/>
              <a:t> container</a:t>
            </a:r>
          </a:p>
          <a:p>
            <a:pPr marL="388712" lvl="1" indent="-171450">
              <a:buFont typeface="Arial" panose="020B0604020202020204" pitchFamily="34" charset="0"/>
              <a:buChar char="•"/>
            </a:pPr>
            <a:r>
              <a:rPr lang="en-US" dirty="0"/>
              <a:t>This can add bloat and slowdown of an app</a:t>
            </a:r>
          </a:p>
          <a:p>
            <a:pPr marL="171450" lvl="0" indent="-171450">
              <a:buFont typeface="Arial" panose="020B0604020202020204" pitchFamily="34" charset="0"/>
              <a:buChar char="•"/>
            </a:pPr>
            <a:r>
              <a:rPr lang="en-US" dirty="0"/>
              <a:t>If we use a community plugin we may also have to do this or worry about different setup on each platform</a:t>
            </a:r>
          </a:p>
        </p:txBody>
      </p:sp>
    </p:spTree>
    <p:extLst>
      <p:ext uri="{BB962C8B-B14F-4D97-AF65-F5344CB8AC3E}">
        <p14:creationId xmlns:p14="http://schemas.microsoft.com/office/powerpoint/2010/main" val="3752107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40963"/>
            <a:ext cx="1278510" cy="274137"/>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74194" y="1029216"/>
            <a:ext cx="7772797" cy="3744608"/>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4376"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1" y="4225147"/>
            <a:ext cx="12436474" cy="2035338"/>
          </a:xfrm>
          <a:prstGeom prst="rect">
            <a:avLst/>
          </a:prstGeom>
          <a:noFill/>
        </p:spPr>
        <p:txBody>
          <a:bodyPr wrap="square" lIns="186521" tIns="149217" rIns="186521" bIns="149217" rtlCol="0">
            <a:spAutoFit/>
          </a:bodyPr>
          <a:lstStyle/>
          <a:p>
            <a:pPr algn="ctr">
              <a:lnSpc>
                <a:spcPct val="90000"/>
              </a:lnSpc>
              <a:spcAft>
                <a:spcPts val="612"/>
              </a:spcAft>
            </a:pPr>
            <a:r>
              <a:rPr lang="en-US" sz="2448" i="1" dirty="0">
                <a:solidFill>
                  <a:schemeClr val="bg1"/>
                </a:solidFill>
              </a:rPr>
              <a:t>Free. Cross-platform. </a:t>
            </a:r>
            <a:r>
              <a:rPr lang="en-US" sz="2448" i="1" dirty="0">
                <a:solidFill>
                  <a:schemeClr val="bg2"/>
                </a:solidFill>
              </a:rPr>
              <a:t>Open source. </a:t>
            </a:r>
          </a:p>
          <a:p>
            <a:pPr algn="ctr">
              <a:lnSpc>
                <a:spcPct val="90000"/>
              </a:lnSpc>
              <a:spcAft>
                <a:spcPts val="612"/>
              </a:spcAft>
            </a:pPr>
            <a:r>
              <a:rPr lang="en-US" sz="2448" i="1" dirty="0">
                <a:solidFill>
                  <a:schemeClr val="bg1"/>
                </a:solidFill>
              </a:rPr>
              <a:t>A developer platform for building all your apps. </a:t>
            </a:r>
          </a:p>
          <a:p>
            <a:pPr algn="ctr">
              <a:lnSpc>
                <a:spcPct val="90000"/>
              </a:lnSpc>
              <a:spcAft>
                <a:spcPts val="612"/>
              </a:spcAft>
            </a:pPr>
            <a:endParaRPr lang="en-US" sz="2448" i="1" dirty="0">
              <a:solidFill>
                <a:schemeClr val="bg1"/>
              </a:solidFill>
            </a:endParaRPr>
          </a:p>
          <a:p>
            <a:pPr algn="ctr">
              <a:lnSpc>
                <a:spcPct val="90000"/>
              </a:lnSpc>
              <a:spcAft>
                <a:spcPts val="612"/>
              </a:spcAft>
            </a:pPr>
            <a:r>
              <a:rPr lang="en-US" sz="3264" i="0" dirty="0">
                <a:solidFill>
                  <a:schemeClr val="bg1"/>
                </a:solidFill>
              </a:rPr>
              <a:t>www.dot.net</a:t>
            </a:r>
          </a:p>
        </p:txBody>
      </p:sp>
    </p:spTree>
    <p:extLst>
      <p:ext uri="{BB962C8B-B14F-4D97-AF65-F5344CB8AC3E}">
        <p14:creationId xmlns:p14="http://schemas.microsoft.com/office/powerpoint/2010/main" val="153935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41282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81707" y="2124073"/>
            <a:ext cx="4006565"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241641" y="2124073"/>
            <a:ext cx="4006565"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2"/>
          </p:nvPr>
        </p:nvSpPr>
        <p:spPr>
          <a:xfrm>
            <a:off x="8301574" y="2124073"/>
            <a:ext cx="3953195"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201482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74639" y="1488579"/>
            <a:ext cx="11889564" cy="647165"/>
          </a:xfrm>
          <a:prstGeom prst="rect">
            <a:avLst/>
          </a:prstGeom>
          <a:noFill/>
        </p:spPr>
        <p:txBody>
          <a:bodyPr wrap="square" lIns="186521" tIns="149217" rIns="186521" bIns="149217" rtlCol="0">
            <a:spAutoFit/>
          </a:bodyPr>
          <a:lstStyle/>
          <a:p>
            <a:pPr>
              <a:lnSpc>
                <a:spcPct val="90000"/>
              </a:lnSpc>
              <a:spcAft>
                <a:spcPts val="612"/>
              </a:spcAft>
            </a:pPr>
            <a:r>
              <a:rPr lang="en-US" sz="2448"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15362191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8" name="Rectangle 7"/>
          <p:cNvSpPr/>
          <p:nvPr/>
        </p:nvSpPr>
        <p:spPr bwMode="auto">
          <a:xfrm>
            <a:off x="1656703" y="0"/>
            <a:ext cx="9123070" cy="6994525"/>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638515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6320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3520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7927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32298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51"/>
            <a:ext cx="5486399" cy="2471337"/>
          </a:xfrm>
        </p:spPr>
        <p:txBody>
          <a:bodyPr wrap="square">
            <a:spAutoFit/>
          </a:bodyPr>
          <a:lstStyle>
            <a:lvl1pPr marL="0" indent="0">
              <a:spcBef>
                <a:spcPts val="1224"/>
              </a:spcBef>
              <a:buClr>
                <a:schemeClr val="tx1"/>
              </a:buClr>
              <a:buFont typeface="Wingdings" pitchFamily="2" charset="2"/>
              <a:buNone/>
              <a:defRPr sz="3598">
                <a:gradFill>
                  <a:gsLst>
                    <a:gs pos="5109">
                      <a:schemeClr val="tx2"/>
                    </a:gs>
                    <a:gs pos="25000">
                      <a:schemeClr val="tx2"/>
                    </a:gs>
                  </a:gsLst>
                  <a:lin ang="5400000" scaled="0"/>
                </a:gradFill>
              </a:defRPr>
            </a:lvl1pPr>
            <a:lvl2pPr marL="0" indent="0">
              <a:buNone/>
              <a:defRPr sz="2000"/>
            </a:lvl2pPr>
            <a:lvl3pPr marL="231698" indent="0">
              <a:buNone/>
              <a:tabLst/>
              <a:defRPr sz="2000"/>
            </a:lvl3pPr>
            <a:lvl4pPr marL="460223" indent="0">
              <a:buNone/>
              <a:defRPr/>
            </a:lvl4pPr>
            <a:lvl5pPr marL="68557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51"/>
            <a:ext cx="5486399" cy="2471337"/>
          </a:xfrm>
        </p:spPr>
        <p:txBody>
          <a:bodyPr wrap="square">
            <a:spAutoFit/>
          </a:bodyPr>
          <a:lstStyle>
            <a:lvl1pPr marL="0" indent="0">
              <a:spcBef>
                <a:spcPts val="1224"/>
              </a:spcBef>
              <a:buClr>
                <a:schemeClr val="tx1"/>
              </a:buClr>
              <a:buFont typeface="Wingdings" pitchFamily="2" charset="2"/>
              <a:buNone/>
              <a:defRPr sz="3598">
                <a:gradFill>
                  <a:gsLst>
                    <a:gs pos="100000">
                      <a:schemeClr val="tx2"/>
                    </a:gs>
                    <a:gs pos="0">
                      <a:schemeClr val="tx2"/>
                    </a:gs>
                  </a:gsLst>
                  <a:lin ang="5400000" scaled="0"/>
                </a:gradFill>
              </a:defRPr>
            </a:lvl1pPr>
            <a:lvl2pPr marL="0" indent="0">
              <a:buNone/>
              <a:defRPr sz="2000"/>
            </a:lvl2pPr>
            <a:lvl3pPr marL="231698" indent="0">
              <a:buNone/>
              <a:tabLst/>
              <a:defRPr sz="2000"/>
            </a:lvl3pPr>
            <a:lvl4pPr marL="460223" indent="0">
              <a:buNone/>
              <a:defRPr/>
            </a:lvl4pPr>
            <a:lvl5pPr marL="68557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45595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0"/>
            <a:ext cx="11887200" cy="2028537"/>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68" indent="0">
              <a:buNone/>
              <a:defRPr/>
            </a:lvl3pPr>
            <a:lvl4pPr marL="457135" indent="0">
              <a:buNone/>
              <a:defRPr/>
            </a:lvl4pPr>
            <a:lvl5pPr marL="68570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5270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9231" y="6240963"/>
            <a:ext cx="1278510" cy="274137"/>
          </a:xfrm>
          <a:prstGeom prst="rect">
            <a:avLst/>
          </a:prstGeom>
        </p:spPr>
      </p:pic>
      <p:sp>
        <p:nvSpPr>
          <p:cNvPr id="13" name="Title 1"/>
          <p:cNvSpPr>
            <a:spLocks noGrp="1"/>
          </p:cNvSpPr>
          <p:nvPr>
            <p:ph type="title" hasCustomPrompt="1"/>
          </p:nvPr>
        </p:nvSpPr>
        <p:spPr>
          <a:xfrm>
            <a:off x="554038" y="2125678"/>
            <a:ext cx="100583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54038" y="3955786"/>
            <a:ext cx="100583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79667" y="457508"/>
            <a:ext cx="9839617" cy="6753109"/>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804066"/>
            </a:xfrm>
            <a:prstGeom prst="rect">
              <a:avLst/>
            </a:prstGeom>
            <a:noFill/>
          </p:spPr>
          <p:txBody>
            <a:bodyPr wrap="square" lIns="182880" tIns="146304" rIns="182880" bIns="146304" rtlCol="0">
              <a:spAutoFit/>
            </a:bodyPr>
            <a:lstStyle/>
            <a:p>
              <a:pPr>
                <a:lnSpc>
                  <a:spcPct val="90000"/>
                </a:lnSpc>
                <a:spcAft>
                  <a:spcPts val="612"/>
                </a:spcAft>
              </a:pPr>
              <a:r>
                <a:rPr lang="en-US" sz="3672" dirty="0">
                  <a:solidFill>
                    <a:schemeClr val="tx2">
                      <a:alpha val="49000"/>
                    </a:schemeClr>
                  </a:solidFill>
                </a:rPr>
                <a:t>.NET</a:t>
              </a:r>
            </a:p>
          </p:txBody>
        </p:sp>
      </p:grpSp>
    </p:spTree>
    <p:extLst>
      <p:ext uri="{BB962C8B-B14F-4D97-AF65-F5344CB8AC3E}">
        <p14:creationId xmlns:p14="http://schemas.microsoft.com/office/powerpoint/2010/main" val="3412756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0346720"/>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90"/>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274780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57655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49275" y="292082"/>
            <a:ext cx="11887200" cy="946413"/>
          </a:xfrm>
          <a:prstGeom prst="rect">
            <a:avLst/>
          </a:prstGeom>
        </p:spPr>
        <p:txBody>
          <a:bodyPr>
            <a:normAutofit/>
          </a:bodyPr>
          <a:lstStyle>
            <a:lvl1pPr algn="l">
              <a:defRPr sz="4896" b="0">
                <a:solidFill>
                  <a:srgbClr val="505050"/>
                </a:solidFill>
                <a:latin typeface="Segoe UI Light" panose="020B0502040204020203" pitchFamily="34" charset="0"/>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dirty="0"/>
          </a:p>
        </p:txBody>
      </p:sp>
      <p:sp>
        <p:nvSpPr>
          <p:cNvPr id="5" name="Slide Number Placeholder 3"/>
          <p:cNvSpPr>
            <a:spLocks noGrp="1"/>
          </p:cNvSpPr>
          <p:nvPr>
            <p:ph type="sldNum" sz="quarter" idx="15"/>
          </p:nvPr>
        </p:nvSpPr>
        <p:spPr/>
        <p:txBody>
          <a:bodyPr/>
          <a:lstStyle>
            <a:lvl1pPr>
              <a:defRPr/>
            </a:lvl1pPr>
          </a:lstStyle>
          <a:p>
            <a:endParaRPr lang="en-US" dirty="0"/>
          </a:p>
        </p:txBody>
      </p:sp>
    </p:spTree>
    <p:extLst>
      <p:ext uri="{BB962C8B-B14F-4D97-AF65-F5344CB8AC3E}">
        <p14:creationId xmlns:p14="http://schemas.microsoft.com/office/powerpoint/2010/main" val="105196300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hite Background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49275" y="1139825"/>
            <a:ext cx="11033125" cy="574675"/>
          </a:xfrm>
          <a:prstGeom prst="rect">
            <a:avLst/>
          </a:prstGeom>
        </p:spPr>
        <p:txBody>
          <a:bodyPr lIns="192024">
            <a:noAutofit/>
          </a:bodyPr>
          <a:lstStyle>
            <a:lvl1pPr marL="0" indent="0" algn="l" defTabSz="475250" rtl="0" eaLnBrk="1" fontAlgn="base" hangingPunct="1">
              <a:lnSpc>
                <a:spcPct val="90000"/>
              </a:lnSpc>
              <a:spcBef>
                <a:spcPct val="0"/>
              </a:spcBef>
              <a:spcAft>
                <a:spcPts val="312"/>
              </a:spcAft>
              <a:buSzPct val="90000"/>
              <a:buFont typeface="Arial" charset="0"/>
              <a:buNone/>
              <a:defRPr lang="en-US" sz="2754" kern="1200" dirty="0">
                <a:solidFill>
                  <a:srgbClr val="68217A"/>
                </a:solidFill>
                <a:latin typeface="Segoe UI Light" panose="020B0502040204020203" pitchFamily="34" charset="0"/>
                <a:ea typeface="ＭＳ Ｐゴシック" charset="0"/>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dirty="0"/>
              <a:t>Click to edit Master text styles</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dirty="0"/>
          </a:p>
        </p:txBody>
      </p:sp>
      <p:sp>
        <p:nvSpPr>
          <p:cNvPr id="5" name="Slide Number Placeholder 3"/>
          <p:cNvSpPr>
            <a:spLocks noGrp="1"/>
          </p:cNvSpPr>
          <p:nvPr>
            <p:ph type="sldNum" sz="quarter" idx="15"/>
          </p:nvPr>
        </p:nvSpPr>
        <p:spPr/>
        <p:txBody>
          <a:bodyPr/>
          <a:lstStyle>
            <a:lvl1pPr>
              <a:defRPr/>
            </a:lvl1pPr>
          </a:lstStyle>
          <a:p>
            <a:endParaRPr lang="en-US" dirty="0"/>
          </a:p>
        </p:txBody>
      </p:sp>
      <p:sp>
        <p:nvSpPr>
          <p:cNvPr id="8" name="Title 2"/>
          <p:cNvSpPr>
            <a:spLocks noGrp="1"/>
          </p:cNvSpPr>
          <p:nvPr>
            <p:ph type="title"/>
          </p:nvPr>
        </p:nvSpPr>
        <p:spPr>
          <a:xfrm>
            <a:off x="549275" y="292082"/>
            <a:ext cx="11887200" cy="946413"/>
          </a:xfrm>
          <a:prstGeom prst="rect">
            <a:avLst/>
          </a:prstGeom>
        </p:spPr>
        <p:txBody>
          <a:bodyPr>
            <a:normAutofit/>
          </a:bodyPr>
          <a:lstStyle>
            <a:lvl1pPr algn="l">
              <a:defRPr sz="4896" b="0">
                <a:solidFill>
                  <a:srgbClr val="505050"/>
                </a:solidFill>
                <a:latin typeface="Segoe UI Ligh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44974536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47219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80404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7430540"/>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71966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02045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8140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814133"/>
            <a:ext cx="5990635" cy="5198400"/>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79667" y="457508"/>
            <a:ext cx="9839617" cy="6753109"/>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804066"/>
            </a:xfrm>
            <a:prstGeom prst="rect">
              <a:avLst/>
            </a:prstGeom>
            <a:noFill/>
          </p:spPr>
          <p:txBody>
            <a:bodyPr wrap="square" lIns="182880" tIns="146304" rIns="182880" bIns="146304" rtlCol="0">
              <a:spAutoFit/>
            </a:bodyPr>
            <a:lstStyle/>
            <a:p>
              <a:pPr>
                <a:lnSpc>
                  <a:spcPct val="90000"/>
                </a:lnSpc>
                <a:spcAft>
                  <a:spcPts val="612"/>
                </a:spcAft>
              </a:pPr>
              <a:r>
                <a:rPr lang="en-US" sz="3672" dirty="0">
                  <a:solidFill>
                    <a:schemeClr val="tx2">
                      <a:alpha val="49000"/>
                    </a:schemeClr>
                  </a:solidFill>
                </a:rPr>
                <a:t>.NET</a:t>
              </a:r>
            </a:p>
          </p:txBody>
        </p:sp>
      </p:grpSp>
    </p:spTree>
    <p:extLst>
      <p:ext uri="{BB962C8B-B14F-4D97-AF65-F5344CB8AC3E}">
        <p14:creationId xmlns:p14="http://schemas.microsoft.com/office/powerpoint/2010/main" val="190770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11275" y="2938702"/>
            <a:ext cx="10211422" cy="1035882"/>
          </a:xfrm>
          <a:noFill/>
        </p:spPr>
        <p:txBody>
          <a:bodyPr wrap="square" tIns="91440" bIns="91440" anchor="t" anchorCtr="0">
            <a:spAutoFit/>
          </a:bodyPr>
          <a:lstStyle>
            <a:lvl1pPr>
              <a:defRPr sz="6119" spc="-100"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98614" y="1091826"/>
            <a:ext cx="10624086" cy="473125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55280" y="120708"/>
            <a:ext cx="9839617" cy="6753109"/>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804066"/>
            </a:xfrm>
            <a:prstGeom prst="rect">
              <a:avLst/>
            </a:prstGeom>
            <a:noFill/>
          </p:spPr>
          <p:txBody>
            <a:bodyPr wrap="square" lIns="182880" tIns="146304" rIns="182880" bIns="146304" rtlCol="0">
              <a:spAutoFit/>
            </a:bodyPr>
            <a:lstStyle/>
            <a:p>
              <a:pPr>
                <a:lnSpc>
                  <a:spcPct val="90000"/>
                </a:lnSpc>
                <a:spcAft>
                  <a:spcPts val="612"/>
                </a:spcAft>
              </a:pPr>
              <a:r>
                <a:rPr lang="en-US" sz="3672" dirty="0">
                  <a:solidFill>
                    <a:schemeClr val="tx2">
                      <a:alpha val="49000"/>
                    </a:schemeClr>
                  </a:solidFill>
                </a:rPr>
                <a:t>.NET</a:t>
              </a:r>
            </a:p>
          </p:txBody>
        </p:sp>
      </p:grpSp>
    </p:spTree>
    <p:extLst>
      <p:ext uri="{BB962C8B-B14F-4D97-AF65-F5344CB8AC3E}">
        <p14:creationId xmlns:p14="http://schemas.microsoft.com/office/powerpoint/2010/main" val="537753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79437" y="2125663"/>
            <a:ext cx="11582400" cy="1181862"/>
          </a:xfrm>
          <a:noFill/>
        </p:spPr>
        <p:txBody>
          <a:bodyPr wrap="square" tIns="91440" bIns="91440" anchor="t" anchorCtr="0">
            <a:spAutoFit/>
          </a:bodyPr>
          <a:lstStyle>
            <a:lvl1pPr>
              <a:defRPr sz="7198" spc="-100"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69749" y="457508"/>
            <a:ext cx="9356808" cy="6753109"/>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1008971" y="3576580"/>
            <a:ext cx="1910314" cy="820073"/>
          </a:xfrm>
          <a:prstGeom prst="rect">
            <a:avLst/>
          </a:prstGeom>
          <a:no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3672"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42503376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14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96"/>
            <a:ext cx="955641" cy="5775362"/>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0 G:120 B:215</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293" fontAlgn="base">
                    <a:lnSpc>
                      <a:spcPct val="100000"/>
                    </a:lnSpc>
                    <a:spcBef>
                      <a:spcPct val="0"/>
                    </a:spcBef>
                    <a:spcAft>
                      <a:spcPct val="0"/>
                    </a:spcAft>
                  </a:pPr>
                  <a:r>
                    <a:rPr lang="en-US" sz="500">
                      <a:gradFill>
                        <a:gsLst>
                          <a:gs pos="7965">
                            <a:srgbClr val="000000"/>
                          </a:gs>
                          <a:gs pos="28319">
                            <a:srgbClr val="000000"/>
                          </a:gs>
                        </a:gsLst>
                        <a:lin ang="5400000" scaled="0"/>
                      </a:gradFill>
                      <a:ea typeface="Segoe UI" pitchFamily="34" charset="0"/>
                      <a:cs typeface="Segoe UI" pitchFamily="34" charset="0"/>
                    </a:rPr>
                    <a:t>R:</a:t>
                  </a:r>
                  <a:r>
                    <a:rPr lang="en-US" sz="500" baseline="0">
                      <a:gradFill>
                        <a:gsLst>
                          <a:gs pos="7965">
                            <a:srgbClr val="000000"/>
                          </a:gs>
                          <a:gs pos="28319">
                            <a:srgbClr val="000000"/>
                          </a:gs>
                        </a:gsLst>
                        <a:lin ang="5400000" scaled="0"/>
                      </a:gradFill>
                      <a:ea typeface="Segoe UI" pitchFamily="34" charset="0"/>
                      <a:cs typeface="Segoe UI" pitchFamily="34" charset="0"/>
                    </a:rPr>
                    <a:t>0 G:188 B:242</a:t>
                  </a:r>
                  <a:endParaRPr lang="en-US" sz="50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293" fontAlgn="base">
                    <a:lnSpc>
                      <a:spcPct val="100000"/>
                    </a:lnSpc>
                    <a:spcBef>
                      <a:spcPct val="0"/>
                    </a:spcBef>
                    <a:spcAft>
                      <a:spcPct val="0"/>
                    </a:spcAft>
                  </a:pPr>
                  <a:r>
                    <a:rPr lang="en-US" sz="500">
                      <a:gradFill>
                        <a:gsLst>
                          <a:gs pos="92035">
                            <a:srgbClr val="505050"/>
                          </a:gs>
                          <a:gs pos="27000">
                            <a:srgbClr val="505050"/>
                          </a:gs>
                        </a:gsLst>
                        <a:lin ang="5400000" scaled="0"/>
                      </a:gradFill>
                      <a:ea typeface="Segoe UI" pitchFamily="34" charset="0"/>
                      <a:cs typeface="Segoe UI" pitchFamily="34" charset="0"/>
                    </a:rPr>
                    <a:t>R:</a:t>
                  </a:r>
                  <a:r>
                    <a:rPr lang="en-US" sz="500" baseline="0">
                      <a:gradFill>
                        <a:gsLst>
                          <a:gs pos="92035">
                            <a:srgbClr val="505050"/>
                          </a:gs>
                          <a:gs pos="27000">
                            <a:srgbClr val="505050"/>
                          </a:gs>
                        </a:gsLst>
                        <a:lin ang="5400000" scaled="0"/>
                      </a:gradFill>
                      <a:ea typeface="Segoe UI" pitchFamily="34" charset="0"/>
                      <a:cs typeface="Segoe UI" pitchFamily="34" charset="0"/>
                    </a:rPr>
                    <a:t>210 G:210 B:210</a:t>
                  </a:r>
                  <a:endParaRPr lang="en-US" sz="50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293" fontAlgn="base">
                    <a:lnSpc>
                      <a:spcPct val="10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R:92</a:t>
                  </a:r>
                  <a:r>
                    <a:rPr lang="en-US" sz="500" baseline="0">
                      <a:gradFill>
                        <a:gsLst>
                          <a:gs pos="0">
                            <a:srgbClr val="FFFFFF"/>
                          </a:gs>
                          <a:gs pos="100000">
                            <a:srgbClr val="FFFFFF"/>
                          </a:gs>
                        </a:gsLst>
                        <a:lin ang="5400000" scaled="0"/>
                      </a:gradFill>
                      <a:ea typeface="Segoe UI" pitchFamily="34" charset="0"/>
                      <a:cs typeface="Segoe UI" pitchFamily="34" charset="0"/>
                    </a:rPr>
                    <a:t> G:45 B:145</a:t>
                  </a:r>
                  <a:endParaRPr lang="en-US" sz="50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80 G:80 B:80</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115 G:115 B:115</a:t>
                  </a:r>
                  <a:endParaRPr lang="en-US" sz="50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solidFill>
                        <a:srgbClr val="000000"/>
                      </a:solidFill>
                      <a:latin typeface="+mn-lt"/>
                      <a:ea typeface="Segoe UI" pitchFamily="34" charset="0"/>
                      <a:cs typeface="Segoe UI" pitchFamily="34" charset="0"/>
                    </a:rPr>
                    <a:t>Yellow</a:t>
                  </a:r>
                </a:p>
                <a:p>
                  <a:pPr marL="0" algn="l" defTabSz="932293" rtl="0" eaLnBrk="1" fontAlgn="base" latinLnBrk="0" hangingPunct="1">
                    <a:lnSpc>
                      <a:spcPct val="100000"/>
                    </a:lnSpc>
                    <a:spcBef>
                      <a:spcPct val="0"/>
                    </a:spcBef>
                    <a:spcAft>
                      <a:spcPct val="0"/>
                    </a:spcAft>
                  </a:pPr>
                  <a:r>
                    <a:rPr lang="en-US" sz="50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2293"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R:0</a:t>
                  </a:r>
                  <a:r>
                    <a:rPr lang="en-US" sz="500" baseline="0">
                      <a:gradFill>
                        <a:gsLst>
                          <a:gs pos="2092">
                            <a:srgbClr val="F8F8F8"/>
                          </a:gs>
                          <a:gs pos="10042">
                            <a:srgbClr val="F8F8F8"/>
                          </a:gs>
                        </a:gsLst>
                        <a:lin ang="5400000" scaled="0"/>
                      </a:gradFill>
                      <a:ea typeface="Segoe UI" pitchFamily="34" charset="0"/>
                      <a:cs typeface="Segoe UI" pitchFamily="34" charset="0"/>
                    </a:rPr>
                    <a:t> G:130 B:114</a:t>
                  </a:r>
                  <a:endParaRPr lang="en-US" sz="50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600"/>
                  </a:spcAft>
                </a:pPr>
                <a:r>
                  <a:rPr lang="en-US" sz="100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600"/>
                  </a:spcAft>
                </a:pPr>
                <a:r>
                  <a:rPr lang="en-US" sz="1000">
                    <a:gradFill>
                      <a:gsLst>
                        <a:gs pos="2917">
                          <a:schemeClr val="tx1"/>
                        </a:gs>
                        <a:gs pos="30000">
                          <a:schemeClr val="tx1"/>
                        </a:gs>
                      </a:gsLst>
                      <a:lin ang="5400000" scaled="0"/>
                    </a:gradFill>
                  </a:rPr>
                  <a:t>Secondary colors (use only when</a:t>
                </a:r>
                <a:r>
                  <a:rPr lang="en-US" sz="1000" baseline="0">
                    <a:gradFill>
                      <a:gsLst>
                        <a:gs pos="2917">
                          <a:schemeClr val="tx1"/>
                        </a:gs>
                        <a:gs pos="30000">
                          <a:schemeClr val="tx1"/>
                        </a:gs>
                      </a:gsLst>
                      <a:lin ang="5400000" scaled="0"/>
                    </a:gradFill>
                  </a:rPr>
                  <a:t> necessary)</a:t>
                </a:r>
                <a:endParaRPr lang="en-US" sz="100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293" fontAlgn="base">
                <a:lnSpc>
                  <a:spcPct val="100000"/>
                </a:lnSpc>
                <a:spcBef>
                  <a:spcPct val="0"/>
                </a:spcBef>
                <a:spcAft>
                  <a:spcPct val="0"/>
                </a:spcAft>
              </a:pPr>
              <a:r>
                <a:rPr lang="en-US" sz="500">
                  <a:gradFill>
                    <a:gsLst>
                      <a:gs pos="7965">
                        <a:srgbClr val="000000"/>
                      </a:gs>
                      <a:gs pos="28319">
                        <a:srgbClr val="000000"/>
                      </a:gs>
                    </a:gsLst>
                    <a:lin ang="5400000" scaled="0"/>
                  </a:gradFill>
                  <a:ea typeface="Segoe UI" pitchFamily="34" charset="0"/>
                  <a:cs typeface="Segoe UI" pitchFamily="34" charset="0"/>
                </a:rPr>
                <a:t>R:</a:t>
              </a:r>
              <a:r>
                <a:rPr lang="en-US" sz="500" baseline="0">
                  <a:gradFill>
                    <a:gsLst>
                      <a:gs pos="7965">
                        <a:srgbClr val="000000"/>
                      </a:gs>
                      <a:gs pos="28319">
                        <a:srgbClr val="000000"/>
                      </a:gs>
                    </a:gsLst>
                    <a:lin ang="5400000" scaled="0"/>
                  </a:gradFill>
                  <a:ea typeface="Segoe UI" pitchFamily="34" charset="0"/>
                  <a:cs typeface="Segoe UI" pitchFamily="34" charset="0"/>
                </a:rPr>
                <a:t>0 G:188 B:242</a:t>
              </a:r>
              <a:endParaRPr lang="en-US" sz="50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101839795"/>
      </p:ext>
    </p:extLst>
  </p:cSld>
  <p:clrMap bg1="lt1" tx1="dk1" bg2="lt2" tx2="dk2" accent1="accent1" accent2="accent2" accent3="accent3" accent4="accent4" accent5="accent5" accent6="accent6" hlink="hlink" folHlink="folHlink"/>
  <p:sldLayoutIdLst>
    <p:sldLayoutId id="2147484813" r:id="rId1"/>
    <p:sldLayoutId id="2147484814" r:id="rId2"/>
    <p:sldLayoutId id="2147484815" r:id="rId3"/>
    <p:sldLayoutId id="2147484816" r:id="rId4"/>
    <p:sldLayoutId id="2147484817" r:id="rId5"/>
    <p:sldLayoutId id="2147484818" r:id="rId6"/>
    <p:sldLayoutId id="2147484819" r:id="rId7"/>
    <p:sldLayoutId id="2147484820" r:id="rId8"/>
    <p:sldLayoutId id="2147484821" r:id="rId9"/>
    <p:sldLayoutId id="2147484822" r:id="rId10"/>
    <p:sldLayoutId id="2147484823" r:id="rId11"/>
    <p:sldLayoutId id="2147484824" r:id="rId12"/>
    <p:sldLayoutId id="2147484825" r:id="rId13"/>
    <p:sldLayoutId id="2147484826" r:id="rId14"/>
    <p:sldLayoutId id="2147484827" r:id="rId15"/>
    <p:sldLayoutId id="2147484828" r:id="rId16"/>
    <p:sldLayoutId id="2147484829" r:id="rId17"/>
    <p:sldLayoutId id="2147484830" r:id="rId18"/>
    <p:sldLayoutId id="2147484831" r:id="rId19"/>
    <p:sldLayoutId id="2147484832" r:id="rId20"/>
    <p:sldLayoutId id="2147484833" r:id="rId21"/>
    <p:sldLayoutId id="2147484835" r:id="rId22"/>
    <p:sldLayoutId id="2147484842" r:id="rId23"/>
    <p:sldLayoutId id="2147484843" r:id="rId24"/>
    <p:sldLayoutId id="2147484844" r:id="rId25"/>
    <p:sldLayoutId id="2147484845" r:id="rId26"/>
    <p:sldLayoutId id="2147484846" r:id="rId27"/>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6.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69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586905" y="1749033"/>
            <a:ext cx="7262668" cy="3496462"/>
            <a:chOff x="3052885" y="1540490"/>
            <a:chExt cx="6086230" cy="2930090"/>
          </a:xfrm>
        </p:grpSpPr>
        <p:sp>
          <p:nvSpPr>
            <p:cNvPr id="29" name="Rectangle 28"/>
            <p:cNvSpPr/>
            <p:nvPr/>
          </p:nvSpPr>
          <p:spPr bwMode="auto">
            <a:xfrm>
              <a:off x="3052885" y="1540490"/>
              <a:ext cx="6086230" cy="884237"/>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052885"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46" name="Rectangle 45"/>
            <p:cNvSpPr/>
            <p:nvPr/>
          </p:nvSpPr>
          <p:spPr bwMode="auto">
            <a:xfrm>
              <a:off x="5089101" y="3100798"/>
              <a:ext cx="2010441" cy="4711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47" name="Rectangle 46"/>
            <p:cNvSpPr/>
            <p:nvPr/>
          </p:nvSpPr>
          <p:spPr bwMode="auto">
            <a:xfrm>
              <a:off x="7125318" y="3100798"/>
              <a:ext cx="2010441" cy="4711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r>
                <a:rPr lang="en-US" sz="801" dirty="0">
                  <a:solidFill>
                    <a:srgbClr val="00BBF1"/>
                  </a:solidFill>
                  <a:ea typeface="Segoe UI" pitchFamily="34" charset="0"/>
                  <a:cs typeface="Segoe UI" pitchFamily="34" charset="0"/>
                </a:rPr>
                <a:t> </a:t>
              </a:r>
            </a:p>
          </p:txBody>
        </p:sp>
        <p:sp>
          <p:nvSpPr>
            <p:cNvPr id="49" name="TextBox 48"/>
            <p:cNvSpPr txBox="1"/>
            <p:nvPr/>
          </p:nvSpPr>
          <p:spPr>
            <a:xfrm>
              <a:off x="5089101" y="3114392"/>
              <a:ext cx="2010441" cy="431681"/>
            </a:xfrm>
            <a:prstGeom prst="rect">
              <a:avLst/>
            </a:prstGeom>
            <a:noFill/>
          </p:spPr>
          <p:txBody>
            <a:bodyPr wrap="square" lIns="182829" tIns="146263" rIns="182829" bIns="146263" rtlCol="0">
              <a:spAutoFit/>
            </a:bodyPr>
            <a:lstStyle/>
            <a:p>
              <a:pPr algn="ctr" defTabSz="932344" fontAlgn="base">
                <a:spcBef>
                  <a:spcPct val="0"/>
                </a:spcBef>
                <a:spcAft>
                  <a:spcPct val="0"/>
                </a:spcAft>
              </a:pPr>
              <a:r>
                <a:rPr lang="en-US" sz="1428" dirty="0" err="1">
                  <a:solidFill>
                    <a:schemeClr val="bg1"/>
                  </a:solidFill>
                </a:rPr>
                <a:t>SharedPreferences</a:t>
              </a:r>
              <a:endParaRPr lang="en-US" sz="1428" dirty="0">
                <a:solidFill>
                  <a:schemeClr val="bg1"/>
                </a:solidFill>
              </a:endParaRPr>
            </a:p>
          </p:txBody>
        </p:sp>
        <p:sp>
          <p:nvSpPr>
            <p:cNvPr id="51" name="TextBox 50"/>
            <p:cNvSpPr txBox="1"/>
            <p:nvPr/>
          </p:nvSpPr>
          <p:spPr>
            <a:xfrm>
              <a:off x="3062426" y="1623127"/>
              <a:ext cx="6073333" cy="668485"/>
            </a:xfrm>
            <a:prstGeom prst="rect">
              <a:avLst/>
            </a:prstGeom>
            <a:noFill/>
          </p:spPr>
          <p:txBody>
            <a:bodyPr wrap="square" lIns="182829" tIns="146263" rIns="182829" bIns="146263" rtlCol="0">
              <a:spAutoFit/>
            </a:bodyPr>
            <a:lstStyle/>
            <a:p>
              <a:pPr algn="ctr" defTabSz="932344" fontAlgn="base">
                <a:spcBef>
                  <a:spcPct val="0"/>
                </a:spcBef>
                <a:spcAft>
                  <a:spcPct val="0"/>
                </a:spcAft>
              </a:pPr>
              <a:r>
                <a:rPr lang="en-US" sz="3264" dirty="0" err="1">
                  <a:solidFill>
                    <a:schemeClr val="bg1"/>
                  </a:solidFill>
                  <a:latin typeface="+mj-lt"/>
                </a:rPr>
                <a:t>Preferences.Get</a:t>
              </a:r>
              <a:r>
                <a:rPr lang="en-US" sz="3264" dirty="0">
                  <a:solidFill>
                    <a:schemeClr val="bg1"/>
                  </a:solidFill>
                  <a:latin typeface="+mj-lt"/>
                </a:rPr>
                <a:t>(“</a:t>
              </a:r>
              <a:r>
                <a:rPr lang="en-US" sz="3264" dirty="0" err="1">
                  <a:solidFill>
                    <a:schemeClr val="bg1"/>
                  </a:solidFill>
                  <a:latin typeface="+mj-lt"/>
                </a:rPr>
                <a:t>my_key</a:t>
              </a:r>
              <a:r>
                <a:rPr lang="en-US" sz="3264" dirty="0">
                  <a:solidFill>
                    <a:schemeClr val="bg1"/>
                  </a:solidFill>
                  <a:latin typeface="+mj-lt"/>
                </a:rPr>
                <a:t>”, 0);</a:t>
              </a:r>
            </a:p>
          </p:txBody>
        </p:sp>
        <p:sp>
          <p:nvSpPr>
            <p:cNvPr id="54" name="Oval 53"/>
            <p:cNvSpPr/>
            <p:nvPr/>
          </p:nvSpPr>
          <p:spPr bwMode="auto">
            <a:xfrm>
              <a:off x="3697708" y="3749787"/>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61" name="Oval 60"/>
            <p:cNvSpPr/>
            <p:nvPr/>
          </p:nvSpPr>
          <p:spPr bwMode="auto">
            <a:xfrm>
              <a:off x="5733924" y="3749787"/>
              <a:ext cx="720794" cy="720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63" name="Oval 62"/>
            <p:cNvSpPr/>
            <p:nvPr/>
          </p:nvSpPr>
          <p:spPr bwMode="auto">
            <a:xfrm>
              <a:off x="7757253" y="3749787"/>
              <a:ext cx="720795" cy="720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279"/>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67" name="Down Arrow 66"/>
            <p:cNvSpPr/>
            <p:nvPr/>
          </p:nvSpPr>
          <p:spPr bwMode="auto">
            <a:xfrm>
              <a:off x="795608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3" bIns="34973" rtlCol="0" anchor="b" anchorCtr="0"/>
            <a:lstStyle/>
            <a:p>
              <a:pPr algn="ctr" defTabSz="951013"/>
              <a:endParaRPr lang="en-US" sz="816" dirty="0">
                <a:solidFill>
                  <a:srgbClr val="70ACBB"/>
                </a:solidFill>
                <a:ea typeface="Segoe UI" pitchFamily="34" charset="0"/>
                <a:cs typeface="Segoe UI" pitchFamily="34" charset="0"/>
              </a:endParaRPr>
            </a:p>
          </p:txBody>
        </p:sp>
        <p:sp>
          <p:nvSpPr>
            <p:cNvPr id="69" name="TextBox 68"/>
            <p:cNvSpPr txBox="1"/>
            <p:nvPr/>
          </p:nvSpPr>
          <p:spPr>
            <a:xfrm>
              <a:off x="3052885" y="3120812"/>
              <a:ext cx="2010441" cy="431681"/>
            </a:xfrm>
            <a:prstGeom prst="rect">
              <a:avLst/>
            </a:prstGeom>
            <a:noFill/>
          </p:spPr>
          <p:txBody>
            <a:bodyPr wrap="square" lIns="182829" tIns="146263" rIns="182829" bIns="146263" rtlCol="0">
              <a:spAutoFit/>
            </a:bodyPr>
            <a:lstStyle/>
            <a:p>
              <a:pPr algn="ctr" defTabSz="932344" fontAlgn="base">
                <a:spcBef>
                  <a:spcPct val="0"/>
                </a:spcBef>
                <a:spcAft>
                  <a:spcPct val="0"/>
                </a:spcAft>
              </a:pPr>
              <a:r>
                <a:rPr lang="en-US" sz="1428" dirty="0" err="1">
                  <a:solidFill>
                    <a:schemeClr val="bg1"/>
                  </a:solidFill>
                </a:rPr>
                <a:t>NSUserDefaults</a:t>
              </a:r>
              <a:endParaRPr lang="en-US" sz="1428" dirty="0">
                <a:solidFill>
                  <a:schemeClr val="bg1"/>
                </a:solidFill>
              </a:endParaRPr>
            </a:p>
          </p:txBody>
        </p:sp>
        <p:sp>
          <p:nvSpPr>
            <p:cNvPr id="70" name="TextBox 69"/>
            <p:cNvSpPr txBox="1"/>
            <p:nvPr/>
          </p:nvSpPr>
          <p:spPr>
            <a:xfrm>
              <a:off x="7099542" y="3115428"/>
              <a:ext cx="2036217" cy="431681"/>
            </a:xfrm>
            <a:prstGeom prst="rect">
              <a:avLst/>
            </a:prstGeom>
            <a:noFill/>
          </p:spPr>
          <p:txBody>
            <a:bodyPr wrap="square" lIns="182829" tIns="146263" rIns="182829" bIns="146263" rtlCol="0">
              <a:spAutoFit/>
            </a:bodyPr>
            <a:lstStyle/>
            <a:p>
              <a:pPr algn="ctr" defTabSz="932344" fontAlgn="base">
                <a:spcBef>
                  <a:spcPct val="0"/>
                </a:spcBef>
                <a:spcAft>
                  <a:spcPct val="0"/>
                </a:spcAft>
              </a:pPr>
              <a:r>
                <a:rPr lang="en-US" sz="1428" dirty="0" err="1">
                  <a:solidFill>
                    <a:schemeClr val="bg1"/>
                  </a:solidFill>
                </a:rPr>
                <a:t>ApplicationData</a:t>
              </a:r>
              <a:endParaRPr lang="en-US" sz="1428" dirty="0">
                <a:solidFill>
                  <a:schemeClr val="bg1"/>
                </a:solidFill>
              </a:endParaRPr>
            </a:p>
          </p:txBody>
        </p:sp>
        <p:sp>
          <p:nvSpPr>
            <p:cNvPr id="71" name="Down Arrow 70"/>
            <p:cNvSpPr/>
            <p:nvPr/>
          </p:nvSpPr>
          <p:spPr bwMode="auto">
            <a:xfrm>
              <a:off x="588280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3" bIns="34973" rtlCol="0" anchor="b" anchorCtr="0"/>
            <a:lstStyle/>
            <a:p>
              <a:pPr algn="ctr" defTabSz="951013"/>
              <a:endParaRPr lang="en-US" sz="816" dirty="0">
                <a:solidFill>
                  <a:srgbClr val="70ACBB"/>
                </a:solidFill>
                <a:ea typeface="Segoe UI" pitchFamily="34" charset="0"/>
                <a:cs typeface="Segoe UI" pitchFamily="34" charset="0"/>
              </a:endParaRPr>
            </a:p>
          </p:txBody>
        </p:sp>
        <p:sp>
          <p:nvSpPr>
            <p:cNvPr id="72" name="Down Arrow 71"/>
            <p:cNvSpPr/>
            <p:nvPr/>
          </p:nvSpPr>
          <p:spPr bwMode="auto">
            <a:xfrm>
              <a:off x="3846584"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3" bIns="34973" rtlCol="0" anchor="b" anchorCtr="0"/>
            <a:lstStyle/>
            <a:p>
              <a:pPr algn="ctr" defTabSz="951013"/>
              <a:endParaRPr lang="en-US" sz="816" dirty="0">
                <a:solidFill>
                  <a:srgbClr val="70ACBB"/>
                </a:solidFill>
                <a:ea typeface="Segoe UI" pitchFamily="34" charset="0"/>
                <a:cs typeface="Segoe UI" pitchFamily="34" charset="0"/>
              </a:endParaRPr>
            </a:p>
          </p:txBody>
        </p:sp>
      </p:grpSp>
      <p:pic>
        <p:nvPicPr>
          <p:cNvPr id="23" name="Picture 2" descr="http://www.freeiconspng.com/uploads/ios-7-logo-png-14.png"/>
          <p:cNvPicPr>
            <a:picLocks noChangeAspect="1" noChangeArrowheads="1"/>
          </p:cNvPicPr>
          <p:nvPr/>
        </p:nvPicPr>
        <p:blipFill>
          <a:blip r:embed="rId3" cstate="email">
            <a:lum bright="70000" contrast="-70000"/>
            <a:extLst>
              <a:ext uri="{28A0092B-C50C-407E-A947-70E740481C1C}">
                <a14:useLocalDpi xmlns:a14="http://schemas.microsoft.com/office/drawing/2010/main"/>
              </a:ext>
            </a:extLst>
          </a:blip>
          <a:srcRect/>
          <a:stretch>
            <a:fillRect/>
          </a:stretch>
        </p:blipFill>
        <p:spPr bwMode="auto">
          <a:xfrm>
            <a:off x="3534021" y="4677566"/>
            <a:ext cx="480217" cy="3022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90201" y="4535502"/>
            <a:ext cx="452067" cy="543755"/>
          </a:xfrm>
          <a:prstGeom prst="rect">
            <a:avLst/>
          </a:prstGeom>
        </p:spPr>
      </p:pic>
      <p:pic>
        <p:nvPicPr>
          <p:cNvPr id="25" name="Picture 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10058" y="4615250"/>
            <a:ext cx="441211" cy="441081"/>
          </a:xfrm>
          <a:prstGeom prst="rect">
            <a:avLst/>
          </a:prstGeom>
        </p:spPr>
      </p:pic>
    </p:spTree>
    <p:extLst>
      <p:ext uri="{BB962C8B-B14F-4D97-AF65-F5344CB8AC3E}">
        <p14:creationId xmlns:p14="http://schemas.microsoft.com/office/powerpoint/2010/main" val="3087016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via Dependency Service</a:t>
            </a:r>
          </a:p>
        </p:txBody>
      </p:sp>
      <p:pic>
        <p:nvPicPr>
          <p:cNvPr id="1026" name="Picture 2" descr="https://developer.xamarin.com/guides/xamarin-forms/application-fundamentals/dependency-service/introduction/Images/overview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704" y="1820862"/>
            <a:ext cx="7956341" cy="436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88102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B316B6-D158-4B57-95F3-B754EAAC34E5}"/>
              </a:ext>
            </a:extLst>
          </p:cNvPr>
          <p:cNvSpPr>
            <a:spLocks noGrp="1"/>
          </p:cNvSpPr>
          <p:nvPr>
            <p:ph type="body" sz="quarter" idx="10"/>
          </p:nvPr>
        </p:nvSpPr>
        <p:spPr>
          <a:xfrm>
            <a:off x="274702" y="1897062"/>
            <a:ext cx="11734735" cy="1854354"/>
          </a:xfrm>
        </p:spPr>
        <p:txBody>
          <a:bodyPr/>
          <a:lstStyle/>
          <a:p>
            <a:pPr marL="457200" indent="-457200">
              <a:buFont typeface="Arial" panose="020B0604020202020204" pitchFamily="34" charset="0"/>
              <a:buChar char="•"/>
            </a:pPr>
            <a:r>
              <a:rPr lang="en-US" dirty="0"/>
              <a:t>Must Learn Multiple APIs</a:t>
            </a:r>
          </a:p>
          <a:p>
            <a:pPr marL="457200" indent="-457200">
              <a:buFont typeface="Arial" panose="020B0604020202020204" pitchFamily="34" charset="0"/>
              <a:buChar char="•"/>
            </a:pPr>
            <a:r>
              <a:rPr lang="en-US" dirty="0"/>
              <a:t>Interface Overhead</a:t>
            </a:r>
          </a:p>
          <a:p>
            <a:pPr marL="457200" indent="-457200">
              <a:buFont typeface="Arial" panose="020B0604020202020204" pitchFamily="34" charset="0"/>
              <a:buChar char="•"/>
            </a:pPr>
            <a:r>
              <a:rPr lang="en-US" dirty="0"/>
              <a:t>Maintainability across multiple platforms</a:t>
            </a:r>
          </a:p>
          <a:p>
            <a:pPr marL="457200" indent="-457200">
              <a:buFont typeface="Arial" panose="020B0604020202020204" pitchFamily="34" charset="0"/>
              <a:buChar char="•"/>
            </a:pPr>
            <a:r>
              <a:rPr lang="en-US" dirty="0"/>
              <a:t>Additional Assembly Overhead</a:t>
            </a:r>
          </a:p>
        </p:txBody>
      </p:sp>
      <p:sp>
        <p:nvSpPr>
          <p:cNvPr id="2" name="Title 1">
            <a:extLst>
              <a:ext uri="{FF2B5EF4-FFF2-40B4-BE49-F238E27FC236}">
                <a16:creationId xmlns:a16="http://schemas.microsoft.com/office/drawing/2014/main" id="{F78FE798-4D8F-48E7-B1EF-75D3D5289E94}"/>
              </a:ext>
            </a:extLst>
          </p:cNvPr>
          <p:cNvSpPr>
            <a:spLocks noGrp="1"/>
          </p:cNvSpPr>
          <p:nvPr>
            <p:ph type="title"/>
          </p:nvPr>
        </p:nvSpPr>
        <p:spPr/>
        <p:txBody>
          <a:bodyPr/>
          <a:lstStyle/>
          <a:p>
            <a:r>
              <a:rPr lang="en-US" dirty="0"/>
              <a:t>Issues</a:t>
            </a:r>
          </a:p>
        </p:txBody>
      </p:sp>
    </p:spTree>
    <p:extLst>
      <p:ext uri="{BB962C8B-B14F-4D97-AF65-F5344CB8AC3E}">
        <p14:creationId xmlns:p14="http://schemas.microsoft.com/office/powerpoint/2010/main" val="1913274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448-2292-4534-8465-5C3A8FC0E684}"/>
              </a:ext>
            </a:extLst>
          </p:cNvPr>
          <p:cNvSpPr>
            <a:spLocks noGrp="1"/>
          </p:cNvSpPr>
          <p:nvPr>
            <p:ph type="title"/>
          </p:nvPr>
        </p:nvSpPr>
        <p:spPr/>
        <p:txBody>
          <a:bodyPr/>
          <a:lstStyle/>
          <a:p>
            <a:r>
              <a:rPr lang="en-US" dirty="0"/>
              <a:t>Core Cross-Platform APIs</a:t>
            </a:r>
          </a:p>
        </p:txBody>
      </p:sp>
    </p:spTree>
    <p:extLst>
      <p:ext uri="{BB962C8B-B14F-4D97-AF65-F5344CB8AC3E}">
        <p14:creationId xmlns:p14="http://schemas.microsoft.com/office/powerpoint/2010/main" val="385724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25463"/>
            <a:ext cx="8226425" cy="565150"/>
          </a:xfrm>
        </p:spPr>
        <p:txBody>
          <a:bodyPr/>
          <a:lstStyle/>
          <a:p>
            <a:pPr algn="ctr"/>
            <a:r>
              <a:rPr lang="en-US" sz="8000" dirty="0">
                <a:solidFill>
                  <a:schemeClr val="bg1"/>
                </a:solidFill>
              </a:rPr>
              <a:t>Xamarin.Essentials</a:t>
            </a:r>
          </a:p>
        </p:txBody>
      </p:sp>
      <p:sp>
        <p:nvSpPr>
          <p:cNvPr id="81" name="Title 1"/>
          <p:cNvSpPr txBox="1">
            <a:spLocks/>
          </p:cNvSpPr>
          <p:nvPr/>
        </p:nvSpPr>
        <p:spPr>
          <a:xfrm>
            <a:off x="6613497" y="6500067"/>
            <a:ext cx="5822978" cy="525148"/>
          </a:xfrm>
          <a:prstGeom prst="rect">
            <a:avLst/>
          </a:prstGeom>
        </p:spPr>
        <p:txBody>
          <a:bodyPr vert="horz" wrap="square" lIns="149196" tIns="93247" rIns="149196" bIns="932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defTabSz="932523"/>
            <a:r>
              <a:rPr lang="en-US" sz="1800" dirty="0">
                <a:solidFill>
                  <a:schemeClr val="bg1"/>
                </a:solidFill>
              </a:rPr>
              <a:t>aka.ms/</a:t>
            </a:r>
            <a:r>
              <a:rPr lang="en-US" sz="1800" dirty="0" err="1">
                <a:solidFill>
                  <a:schemeClr val="bg1"/>
                </a:solidFill>
              </a:rPr>
              <a:t>xamarinessentials</a:t>
            </a:r>
            <a:endParaRPr lang="en-US" sz="1800" dirty="0">
              <a:solidFill>
                <a:schemeClr val="bg1"/>
              </a:solidFill>
            </a:endParaRPr>
          </a:p>
        </p:txBody>
      </p:sp>
      <p:pic>
        <p:nvPicPr>
          <p:cNvPr id="8" name="Picture 7">
            <a:extLst>
              <a:ext uri="{FF2B5EF4-FFF2-40B4-BE49-F238E27FC236}">
                <a16:creationId xmlns:a16="http://schemas.microsoft.com/office/drawing/2014/main" id="{AA8E0E5C-E4DA-4B91-B54C-7E83BC2536A3}"/>
              </a:ext>
            </a:extLst>
          </p:cNvPr>
          <p:cNvPicPr>
            <a:picLocks noChangeAspect="1"/>
          </p:cNvPicPr>
          <p:nvPr/>
        </p:nvPicPr>
        <p:blipFill>
          <a:blip r:embed="rId3"/>
          <a:stretch>
            <a:fillRect/>
          </a:stretch>
        </p:blipFill>
        <p:spPr>
          <a:xfrm>
            <a:off x="3959597" y="1869368"/>
            <a:ext cx="4517280" cy="4517280"/>
          </a:xfrm>
          <a:prstGeom prst="rect">
            <a:avLst/>
          </a:prstGeom>
        </p:spPr>
      </p:pic>
      <p:sp>
        <p:nvSpPr>
          <p:cNvPr id="11" name="TextBox 10">
            <a:extLst>
              <a:ext uri="{FF2B5EF4-FFF2-40B4-BE49-F238E27FC236}">
                <a16:creationId xmlns:a16="http://schemas.microsoft.com/office/drawing/2014/main" id="{619AEEEB-2A17-4D7A-B72F-276AF61A342C}"/>
              </a:ext>
            </a:extLst>
          </p:cNvPr>
          <p:cNvSpPr txBox="1"/>
          <p:nvPr/>
        </p:nvSpPr>
        <p:spPr>
          <a:xfrm>
            <a:off x="394501" y="2315048"/>
            <a:ext cx="161646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Flashlight</a:t>
            </a:r>
          </a:p>
        </p:txBody>
      </p:sp>
      <p:sp>
        <p:nvSpPr>
          <p:cNvPr id="25" name="TextBox 24">
            <a:extLst>
              <a:ext uri="{FF2B5EF4-FFF2-40B4-BE49-F238E27FC236}">
                <a16:creationId xmlns:a16="http://schemas.microsoft.com/office/drawing/2014/main" id="{8ABCA5A8-B20D-491F-85BA-B12C6FD226C5}"/>
              </a:ext>
            </a:extLst>
          </p:cNvPr>
          <p:cNvSpPr txBox="1"/>
          <p:nvPr/>
        </p:nvSpPr>
        <p:spPr>
          <a:xfrm>
            <a:off x="920132" y="3287727"/>
            <a:ext cx="196432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Geolocation</a:t>
            </a:r>
          </a:p>
        </p:txBody>
      </p:sp>
      <p:sp>
        <p:nvSpPr>
          <p:cNvPr id="26" name="TextBox 25">
            <a:extLst>
              <a:ext uri="{FF2B5EF4-FFF2-40B4-BE49-F238E27FC236}">
                <a16:creationId xmlns:a16="http://schemas.microsoft.com/office/drawing/2014/main" id="{F4F1EB63-7BCB-41B8-A358-BDDA4893CE4A}"/>
              </a:ext>
            </a:extLst>
          </p:cNvPr>
          <p:cNvSpPr txBox="1"/>
          <p:nvPr/>
        </p:nvSpPr>
        <p:spPr>
          <a:xfrm>
            <a:off x="8316169" y="2146438"/>
            <a:ext cx="190013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Preferences</a:t>
            </a:r>
          </a:p>
        </p:txBody>
      </p:sp>
      <p:sp>
        <p:nvSpPr>
          <p:cNvPr id="27" name="TextBox 26">
            <a:extLst>
              <a:ext uri="{FF2B5EF4-FFF2-40B4-BE49-F238E27FC236}">
                <a16:creationId xmlns:a16="http://schemas.microsoft.com/office/drawing/2014/main" id="{C176E1D2-6585-4E09-848D-450D3A4D6060}"/>
              </a:ext>
            </a:extLst>
          </p:cNvPr>
          <p:cNvSpPr txBox="1"/>
          <p:nvPr/>
        </p:nvSpPr>
        <p:spPr>
          <a:xfrm>
            <a:off x="2236324" y="4365544"/>
            <a:ext cx="184730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Device Info</a:t>
            </a:r>
          </a:p>
        </p:txBody>
      </p:sp>
      <p:sp>
        <p:nvSpPr>
          <p:cNvPr id="28" name="TextBox 27">
            <a:extLst>
              <a:ext uri="{FF2B5EF4-FFF2-40B4-BE49-F238E27FC236}">
                <a16:creationId xmlns:a16="http://schemas.microsoft.com/office/drawing/2014/main" id="{E4E06419-3752-413F-9E7A-DFFA839031B5}"/>
              </a:ext>
            </a:extLst>
          </p:cNvPr>
          <p:cNvSpPr txBox="1"/>
          <p:nvPr/>
        </p:nvSpPr>
        <p:spPr>
          <a:xfrm>
            <a:off x="9266237" y="3811194"/>
            <a:ext cx="288123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Device Display Info</a:t>
            </a:r>
          </a:p>
        </p:txBody>
      </p:sp>
      <p:sp>
        <p:nvSpPr>
          <p:cNvPr id="29" name="TextBox 28">
            <a:extLst>
              <a:ext uri="{FF2B5EF4-FFF2-40B4-BE49-F238E27FC236}">
                <a16:creationId xmlns:a16="http://schemas.microsoft.com/office/drawing/2014/main" id="{B7CC4E26-088D-43C4-802D-FF5B3F4C807F}"/>
              </a:ext>
            </a:extLst>
          </p:cNvPr>
          <p:cNvSpPr txBox="1"/>
          <p:nvPr/>
        </p:nvSpPr>
        <p:spPr>
          <a:xfrm>
            <a:off x="1963428" y="1938328"/>
            <a:ext cx="23930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Secure Settings</a:t>
            </a:r>
          </a:p>
        </p:txBody>
      </p:sp>
      <p:sp>
        <p:nvSpPr>
          <p:cNvPr id="30" name="TextBox 29">
            <a:extLst>
              <a:ext uri="{FF2B5EF4-FFF2-40B4-BE49-F238E27FC236}">
                <a16:creationId xmlns:a16="http://schemas.microsoft.com/office/drawing/2014/main" id="{640E2C78-7FF5-47AC-83E9-04A44D317902}"/>
              </a:ext>
            </a:extLst>
          </p:cNvPr>
          <p:cNvSpPr txBox="1"/>
          <p:nvPr/>
        </p:nvSpPr>
        <p:spPr>
          <a:xfrm>
            <a:off x="405785" y="5224831"/>
            <a:ext cx="228325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Accelerometer</a:t>
            </a:r>
          </a:p>
        </p:txBody>
      </p:sp>
      <p:sp>
        <p:nvSpPr>
          <p:cNvPr id="31" name="TextBox 30">
            <a:extLst>
              <a:ext uri="{FF2B5EF4-FFF2-40B4-BE49-F238E27FC236}">
                <a16:creationId xmlns:a16="http://schemas.microsoft.com/office/drawing/2014/main" id="{54025A12-095E-4400-9BC8-CE80E5172383}"/>
              </a:ext>
            </a:extLst>
          </p:cNvPr>
          <p:cNvSpPr txBox="1"/>
          <p:nvPr/>
        </p:nvSpPr>
        <p:spPr>
          <a:xfrm>
            <a:off x="8440089" y="4468614"/>
            <a:ext cx="13073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Battery</a:t>
            </a:r>
          </a:p>
        </p:txBody>
      </p:sp>
      <p:sp>
        <p:nvSpPr>
          <p:cNvPr id="32" name="TextBox 31">
            <a:extLst>
              <a:ext uri="{FF2B5EF4-FFF2-40B4-BE49-F238E27FC236}">
                <a16:creationId xmlns:a16="http://schemas.microsoft.com/office/drawing/2014/main" id="{190EB697-E641-4AE1-8C70-C9232B5EED5F}"/>
              </a:ext>
            </a:extLst>
          </p:cNvPr>
          <p:cNvSpPr txBox="1"/>
          <p:nvPr/>
        </p:nvSpPr>
        <p:spPr>
          <a:xfrm>
            <a:off x="2539151" y="2716930"/>
            <a:ext cx="165327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Clipboard</a:t>
            </a:r>
          </a:p>
        </p:txBody>
      </p:sp>
      <p:sp>
        <p:nvSpPr>
          <p:cNvPr id="33" name="TextBox 32">
            <a:extLst>
              <a:ext uri="{FF2B5EF4-FFF2-40B4-BE49-F238E27FC236}">
                <a16:creationId xmlns:a16="http://schemas.microsoft.com/office/drawing/2014/main" id="{0C9F600F-A94C-4D90-9CB3-1CC0BB4AB759}"/>
              </a:ext>
            </a:extLst>
          </p:cNvPr>
          <p:cNvSpPr txBox="1"/>
          <p:nvPr/>
        </p:nvSpPr>
        <p:spPr>
          <a:xfrm>
            <a:off x="10298841" y="4874549"/>
            <a:ext cx="157235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Compass</a:t>
            </a:r>
          </a:p>
        </p:txBody>
      </p:sp>
      <p:sp>
        <p:nvSpPr>
          <p:cNvPr id="34" name="TextBox 33">
            <a:extLst>
              <a:ext uri="{FF2B5EF4-FFF2-40B4-BE49-F238E27FC236}">
                <a16:creationId xmlns:a16="http://schemas.microsoft.com/office/drawing/2014/main" id="{F0E098AB-81EB-4C5F-9C2D-C8B379982409}"/>
              </a:ext>
            </a:extLst>
          </p:cNvPr>
          <p:cNvSpPr txBox="1"/>
          <p:nvPr/>
        </p:nvSpPr>
        <p:spPr>
          <a:xfrm>
            <a:off x="7347130" y="6072716"/>
            <a:ext cx="199477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Connectivity</a:t>
            </a:r>
          </a:p>
        </p:txBody>
      </p:sp>
      <p:sp>
        <p:nvSpPr>
          <p:cNvPr id="35" name="TextBox 34">
            <a:extLst>
              <a:ext uri="{FF2B5EF4-FFF2-40B4-BE49-F238E27FC236}">
                <a16:creationId xmlns:a16="http://schemas.microsoft.com/office/drawing/2014/main" id="{DE58CBF0-2B5C-4780-A91C-579AE8BBC5AE}"/>
              </a:ext>
            </a:extLst>
          </p:cNvPr>
          <p:cNvSpPr txBox="1"/>
          <p:nvPr/>
        </p:nvSpPr>
        <p:spPr>
          <a:xfrm>
            <a:off x="2558299" y="5582454"/>
            <a:ext cx="21107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Data Transfer</a:t>
            </a:r>
          </a:p>
        </p:txBody>
      </p:sp>
      <p:sp>
        <p:nvSpPr>
          <p:cNvPr id="36" name="TextBox 35">
            <a:extLst>
              <a:ext uri="{FF2B5EF4-FFF2-40B4-BE49-F238E27FC236}">
                <a16:creationId xmlns:a16="http://schemas.microsoft.com/office/drawing/2014/main" id="{62332610-40C1-41C4-A7F5-B681F2FB8D6C}"/>
              </a:ext>
            </a:extLst>
          </p:cNvPr>
          <p:cNvSpPr txBox="1"/>
          <p:nvPr/>
        </p:nvSpPr>
        <p:spPr>
          <a:xfrm>
            <a:off x="574708" y="4204080"/>
            <a:ext cx="107625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Email</a:t>
            </a:r>
          </a:p>
        </p:txBody>
      </p:sp>
      <p:sp>
        <p:nvSpPr>
          <p:cNvPr id="37" name="TextBox 36">
            <a:extLst>
              <a:ext uri="{FF2B5EF4-FFF2-40B4-BE49-F238E27FC236}">
                <a16:creationId xmlns:a16="http://schemas.microsoft.com/office/drawing/2014/main" id="{38E679D9-4745-4A7C-BC8C-0726650194FC}"/>
              </a:ext>
            </a:extLst>
          </p:cNvPr>
          <p:cNvSpPr txBox="1"/>
          <p:nvPr/>
        </p:nvSpPr>
        <p:spPr>
          <a:xfrm>
            <a:off x="5154060" y="6192090"/>
            <a:ext cx="183300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File System</a:t>
            </a:r>
          </a:p>
        </p:txBody>
      </p:sp>
      <p:sp>
        <p:nvSpPr>
          <p:cNvPr id="38" name="TextBox 37">
            <a:extLst>
              <a:ext uri="{FF2B5EF4-FFF2-40B4-BE49-F238E27FC236}">
                <a16:creationId xmlns:a16="http://schemas.microsoft.com/office/drawing/2014/main" id="{56C8D054-40C5-4A8F-B0A5-76100ECB7037}"/>
              </a:ext>
            </a:extLst>
          </p:cNvPr>
          <p:cNvSpPr txBox="1"/>
          <p:nvPr/>
        </p:nvSpPr>
        <p:spPr>
          <a:xfrm>
            <a:off x="267951" y="6141184"/>
            <a:ext cx="18200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Geocoding</a:t>
            </a:r>
          </a:p>
        </p:txBody>
      </p:sp>
      <p:sp>
        <p:nvSpPr>
          <p:cNvPr id="39" name="TextBox 38">
            <a:extLst>
              <a:ext uri="{FF2B5EF4-FFF2-40B4-BE49-F238E27FC236}">
                <a16:creationId xmlns:a16="http://schemas.microsoft.com/office/drawing/2014/main" id="{E2FB787B-3DFE-410C-B5A3-430436817873}"/>
              </a:ext>
            </a:extLst>
          </p:cNvPr>
          <p:cNvSpPr txBox="1"/>
          <p:nvPr/>
        </p:nvSpPr>
        <p:spPr>
          <a:xfrm>
            <a:off x="10462851" y="2787500"/>
            <a:ext cx="177029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Gyroscope</a:t>
            </a:r>
          </a:p>
        </p:txBody>
      </p:sp>
      <p:sp>
        <p:nvSpPr>
          <p:cNvPr id="40" name="TextBox 39">
            <a:extLst>
              <a:ext uri="{FF2B5EF4-FFF2-40B4-BE49-F238E27FC236}">
                <a16:creationId xmlns:a16="http://schemas.microsoft.com/office/drawing/2014/main" id="{47D2FE98-37D4-4912-BA58-234F6491FCDF}"/>
              </a:ext>
            </a:extLst>
          </p:cNvPr>
          <p:cNvSpPr txBox="1"/>
          <p:nvPr/>
        </p:nvSpPr>
        <p:spPr>
          <a:xfrm>
            <a:off x="8285592" y="3134342"/>
            <a:ext cx="234256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Magnetometer</a:t>
            </a:r>
          </a:p>
        </p:txBody>
      </p:sp>
      <p:sp>
        <p:nvSpPr>
          <p:cNvPr id="41" name="TextBox 40">
            <a:extLst>
              <a:ext uri="{FF2B5EF4-FFF2-40B4-BE49-F238E27FC236}">
                <a16:creationId xmlns:a16="http://schemas.microsoft.com/office/drawing/2014/main" id="{E1DC5E39-6D9C-4724-B504-ADC2A95106BE}"/>
              </a:ext>
            </a:extLst>
          </p:cNvPr>
          <p:cNvSpPr txBox="1"/>
          <p:nvPr/>
        </p:nvSpPr>
        <p:spPr>
          <a:xfrm>
            <a:off x="3071411" y="3603425"/>
            <a:ext cx="206530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Phone Dialer</a:t>
            </a:r>
          </a:p>
        </p:txBody>
      </p:sp>
      <p:sp>
        <p:nvSpPr>
          <p:cNvPr id="42" name="TextBox 41">
            <a:extLst>
              <a:ext uri="{FF2B5EF4-FFF2-40B4-BE49-F238E27FC236}">
                <a16:creationId xmlns:a16="http://schemas.microsoft.com/office/drawing/2014/main" id="{C167C2C6-E79C-49B9-81C5-4691535A60AE}"/>
              </a:ext>
            </a:extLst>
          </p:cNvPr>
          <p:cNvSpPr txBox="1"/>
          <p:nvPr/>
        </p:nvSpPr>
        <p:spPr>
          <a:xfrm>
            <a:off x="8063323" y="5310153"/>
            <a:ext cx="194264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Screen Lock</a:t>
            </a:r>
          </a:p>
        </p:txBody>
      </p:sp>
      <p:sp>
        <p:nvSpPr>
          <p:cNvPr id="43" name="TextBox 42">
            <a:extLst>
              <a:ext uri="{FF2B5EF4-FFF2-40B4-BE49-F238E27FC236}">
                <a16:creationId xmlns:a16="http://schemas.microsoft.com/office/drawing/2014/main" id="{E860AADB-C6C2-4814-B0BB-DBA6171745BC}"/>
              </a:ext>
            </a:extLst>
          </p:cNvPr>
          <p:cNvSpPr txBox="1"/>
          <p:nvPr/>
        </p:nvSpPr>
        <p:spPr>
          <a:xfrm>
            <a:off x="10790906" y="1869368"/>
            <a:ext cx="9127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solidFill>
                  <a:schemeClr val="bg1"/>
                </a:solidFill>
              </a:rPr>
              <a:t>Sms</a:t>
            </a:r>
            <a:endParaRPr lang="en-US" sz="2400" dirty="0">
              <a:solidFill>
                <a:schemeClr val="bg1"/>
              </a:solidFill>
            </a:endParaRPr>
          </a:p>
        </p:txBody>
      </p:sp>
      <p:sp>
        <p:nvSpPr>
          <p:cNvPr id="46" name="TextBox 45">
            <a:extLst>
              <a:ext uri="{FF2B5EF4-FFF2-40B4-BE49-F238E27FC236}">
                <a16:creationId xmlns:a16="http://schemas.microsoft.com/office/drawing/2014/main" id="{30294D81-283B-4792-8AA2-3F9EE860B3F9}"/>
              </a:ext>
            </a:extLst>
          </p:cNvPr>
          <p:cNvSpPr txBox="1"/>
          <p:nvPr/>
        </p:nvSpPr>
        <p:spPr>
          <a:xfrm>
            <a:off x="10055372" y="5624085"/>
            <a:ext cx="229242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Text to Speech</a:t>
            </a:r>
          </a:p>
        </p:txBody>
      </p:sp>
      <p:sp>
        <p:nvSpPr>
          <p:cNvPr id="47" name="TextBox 46">
            <a:extLst>
              <a:ext uri="{FF2B5EF4-FFF2-40B4-BE49-F238E27FC236}">
                <a16:creationId xmlns:a16="http://schemas.microsoft.com/office/drawing/2014/main" id="{B9D44A25-2528-4F94-8892-ACCF164AFBBC}"/>
              </a:ext>
            </a:extLst>
          </p:cNvPr>
          <p:cNvSpPr txBox="1"/>
          <p:nvPr/>
        </p:nvSpPr>
        <p:spPr>
          <a:xfrm>
            <a:off x="3249234" y="6270685"/>
            <a:ext cx="157479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Vibration</a:t>
            </a:r>
          </a:p>
        </p:txBody>
      </p:sp>
    </p:spTree>
    <p:extLst>
      <p:ext uri="{BB962C8B-B14F-4D97-AF65-F5344CB8AC3E}">
        <p14:creationId xmlns:p14="http://schemas.microsoft.com/office/powerpoint/2010/main" val="1415122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500"/>
                                        <p:tgtEl>
                                          <p:spTgt spid="42"/>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fade">
                                      <p:cBhvr>
                                        <p:cTn id="9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6"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B316B6-D158-4B57-95F3-B754EAAC34E5}"/>
              </a:ext>
            </a:extLst>
          </p:cNvPr>
          <p:cNvSpPr>
            <a:spLocks noGrp="1"/>
          </p:cNvSpPr>
          <p:nvPr>
            <p:ph type="body" sz="quarter" idx="10"/>
          </p:nvPr>
        </p:nvSpPr>
        <p:spPr>
          <a:xfrm>
            <a:off x="274702" y="1897062"/>
            <a:ext cx="11810935" cy="3619452"/>
          </a:xfrm>
        </p:spPr>
        <p:txBody>
          <a:bodyPr/>
          <a:lstStyle/>
          <a:p>
            <a:r>
              <a:rPr lang="en-US" dirty="0"/>
              <a:t>Android 4.4+ (API 19)</a:t>
            </a:r>
          </a:p>
          <a:p>
            <a:r>
              <a:rPr lang="en-US" dirty="0"/>
              <a:t>iOS 10+</a:t>
            </a:r>
          </a:p>
          <a:p>
            <a:r>
              <a:rPr lang="en-US" dirty="0"/>
              <a:t>UWP: Fall Creators Update</a:t>
            </a:r>
          </a:p>
          <a:p>
            <a:endParaRPr lang="en-US" dirty="0"/>
          </a:p>
          <a:p>
            <a:r>
              <a:rPr lang="en-US" dirty="0" err="1"/>
              <a:t>Xamarin.iOS</a:t>
            </a:r>
            <a:r>
              <a:rPr lang="en-US" dirty="0"/>
              <a:t>, </a:t>
            </a:r>
            <a:r>
              <a:rPr lang="en-US" dirty="0" err="1"/>
              <a:t>Xamarin.Android</a:t>
            </a:r>
            <a:r>
              <a:rPr lang="en-US" dirty="0"/>
              <a:t>, UWP, and Xamarin.Forms </a:t>
            </a:r>
          </a:p>
        </p:txBody>
      </p:sp>
      <p:sp>
        <p:nvSpPr>
          <p:cNvPr id="2" name="Title 1">
            <a:extLst>
              <a:ext uri="{FF2B5EF4-FFF2-40B4-BE49-F238E27FC236}">
                <a16:creationId xmlns:a16="http://schemas.microsoft.com/office/drawing/2014/main" id="{F78FE798-4D8F-48E7-B1EF-75D3D5289E94}"/>
              </a:ext>
            </a:extLst>
          </p:cNvPr>
          <p:cNvSpPr>
            <a:spLocks noGrp="1"/>
          </p:cNvSpPr>
          <p:nvPr>
            <p:ph type="title"/>
          </p:nvPr>
        </p:nvSpPr>
        <p:spPr/>
        <p:txBody>
          <a:bodyPr/>
          <a:lstStyle/>
          <a:p>
            <a:r>
              <a:rPr lang="en-US" dirty="0"/>
              <a:t>Official Platform Support</a:t>
            </a:r>
          </a:p>
        </p:txBody>
      </p:sp>
    </p:spTree>
    <p:extLst>
      <p:ext uri="{BB962C8B-B14F-4D97-AF65-F5344CB8AC3E}">
        <p14:creationId xmlns:p14="http://schemas.microsoft.com/office/powerpoint/2010/main" val="2807144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B316B6-D158-4B57-95F3-B754EAAC34E5}"/>
              </a:ext>
            </a:extLst>
          </p:cNvPr>
          <p:cNvSpPr>
            <a:spLocks noGrp="1"/>
          </p:cNvSpPr>
          <p:nvPr>
            <p:ph type="body" sz="quarter" idx="10"/>
          </p:nvPr>
        </p:nvSpPr>
        <p:spPr>
          <a:xfrm>
            <a:off x="274702" y="1897062"/>
            <a:ext cx="6857935" cy="683264"/>
          </a:xfrm>
        </p:spPr>
        <p:txBody>
          <a:bodyPr/>
          <a:lstStyle/>
          <a:p>
            <a:r>
              <a:rPr lang="en-US" dirty="0"/>
              <a:t>NuGet – </a:t>
            </a:r>
            <a:r>
              <a:rPr lang="en-US" dirty="0" err="1"/>
              <a:t>Xamarin.Essentials</a:t>
            </a:r>
            <a:endParaRPr lang="en-US" dirty="0"/>
          </a:p>
        </p:txBody>
      </p:sp>
      <p:sp>
        <p:nvSpPr>
          <p:cNvPr id="2" name="Title 1">
            <a:extLst>
              <a:ext uri="{FF2B5EF4-FFF2-40B4-BE49-F238E27FC236}">
                <a16:creationId xmlns:a16="http://schemas.microsoft.com/office/drawing/2014/main" id="{F78FE798-4D8F-48E7-B1EF-75D3D5289E94}"/>
              </a:ext>
            </a:extLst>
          </p:cNvPr>
          <p:cNvSpPr>
            <a:spLocks noGrp="1"/>
          </p:cNvSpPr>
          <p:nvPr>
            <p:ph type="title"/>
          </p:nvPr>
        </p:nvSpPr>
        <p:spPr/>
        <p:txBody>
          <a:bodyPr/>
          <a:lstStyle/>
          <a:p>
            <a:r>
              <a:rPr lang="en-US" dirty="0"/>
              <a:t>Get Started</a:t>
            </a:r>
          </a:p>
        </p:txBody>
      </p:sp>
      <p:pic>
        <p:nvPicPr>
          <p:cNvPr id="4" name="Picture 3">
            <a:extLst>
              <a:ext uri="{FF2B5EF4-FFF2-40B4-BE49-F238E27FC236}">
                <a16:creationId xmlns:a16="http://schemas.microsoft.com/office/drawing/2014/main" id="{4F3053C2-6205-4EE0-9DD8-F8F8F7A6F210}"/>
              </a:ext>
            </a:extLst>
          </p:cNvPr>
          <p:cNvPicPr>
            <a:picLocks noChangeAspect="1"/>
          </p:cNvPicPr>
          <p:nvPr/>
        </p:nvPicPr>
        <p:blipFill>
          <a:blip r:embed="rId3"/>
          <a:stretch>
            <a:fillRect/>
          </a:stretch>
        </p:blipFill>
        <p:spPr>
          <a:xfrm>
            <a:off x="3856037" y="3171930"/>
            <a:ext cx="8432788" cy="3259542"/>
          </a:xfrm>
          <a:prstGeom prst="rect">
            <a:avLst/>
          </a:prstGeom>
        </p:spPr>
      </p:pic>
      <p:sp>
        <p:nvSpPr>
          <p:cNvPr id="5" name="Text Placeholder 2">
            <a:extLst>
              <a:ext uri="{FF2B5EF4-FFF2-40B4-BE49-F238E27FC236}">
                <a16:creationId xmlns:a16="http://schemas.microsoft.com/office/drawing/2014/main" id="{0506C152-4110-4393-922A-FF882BDF31CF}"/>
              </a:ext>
            </a:extLst>
          </p:cNvPr>
          <p:cNvSpPr txBox="1">
            <a:spLocks/>
          </p:cNvSpPr>
          <p:nvPr/>
        </p:nvSpPr>
        <p:spPr>
          <a:xfrm>
            <a:off x="290259" y="2850931"/>
            <a:ext cx="6857935" cy="1292662"/>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3600" kern="1200" spc="0" baseline="0" dirty="0" smtClean="0">
                <a:solidFill>
                  <a:schemeClr val="tx1"/>
                </a:soli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r>
              <a:rPr lang="en-US" dirty="0"/>
              <a:t>Android Setup:</a:t>
            </a:r>
          </a:p>
        </p:txBody>
      </p:sp>
      <p:sp>
        <p:nvSpPr>
          <p:cNvPr id="6" name="Rectangle 5">
            <a:extLst>
              <a:ext uri="{FF2B5EF4-FFF2-40B4-BE49-F238E27FC236}">
                <a16:creationId xmlns:a16="http://schemas.microsoft.com/office/drawing/2014/main" id="{4F9FE696-7B1A-4CAF-B52B-E8E3F8D0ED34}"/>
              </a:ext>
            </a:extLst>
          </p:cNvPr>
          <p:cNvSpPr/>
          <p:nvPr/>
        </p:nvSpPr>
        <p:spPr bwMode="auto">
          <a:xfrm>
            <a:off x="3757483" y="3074256"/>
            <a:ext cx="4746754" cy="1870805"/>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C6C029D1-AE8E-4B47-9F16-E89B80B47A5E}"/>
              </a:ext>
            </a:extLst>
          </p:cNvPr>
          <p:cNvSpPr/>
          <p:nvPr/>
        </p:nvSpPr>
        <p:spPr bwMode="auto">
          <a:xfrm>
            <a:off x="4160837" y="4640262"/>
            <a:ext cx="4343400" cy="21171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369ADE7E-F874-402E-A293-AFB8A6B10A4A}"/>
              </a:ext>
            </a:extLst>
          </p:cNvPr>
          <p:cNvPicPr>
            <a:picLocks noChangeAspect="1"/>
          </p:cNvPicPr>
          <p:nvPr/>
        </p:nvPicPr>
        <p:blipFill>
          <a:blip r:embed="rId4"/>
          <a:stretch>
            <a:fillRect/>
          </a:stretch>
        </p:blipFill>
        <p:spPr>
          <a:xfrm>
            <a:off x="3773040" y="3337013"/>
            <a:ext cx="5919787" cy="1613160"/>
          </a:xfrm>
          <a:prstGeom prst="rect">
            <a:avLst/>
          </a:prstGeom>
        </p:spPr>
      </p:pic>
    </p:spTree>
    <p:extLst>
      <p:ext uri="{BB962C8B-B14F-4D97-AF65-F5344CB8AC3E}">
        <p14:creationId xmlns:p14="http://schemas.microsoft.com/office/powerpoint/2010/main" val="3748821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E798-4D8F-48E7-B1EF-75D3D5289E94}"/>
              </a:ext>
            </a:extLst>
          </p:cNvPr>
          <p:cNvSpPr>
            <a:spLocks noGrp="1"/>
          </p:cNvSpPr>
          <p:nvPr>
            <p:ph type="title"/>
          </p:nvPr>
        </p:nvSpPr>
        <p:spPr/>
        <p:txBody>
          <a:bodyPr/>
          <a:lstStyle/>
          <a:p>
            <a:r>
              <a:rPr lang="en-US" dirty="0"/>
              <a:t>Super Optimized</a:t>
            </a:r>
          </a:p>
        </p:txBody>
      </p:sp>
      <p:sp>
        <p:nvSpPr>
          <p:cNvPr id="5" name="Text Placeholder 4">
            <a:extLst>
              <a:ext uri="{FF2B5EF4-FFF2-40B4-BE49-F238E27FC236}">
                <a16:creationId xmlns:a16="http://schemas.microsoft.com/office/drawing/2014/main" id="{13F37C6F-91CF-4B1F-9A47-4044E1FFBCD1}"/>
              </a:ext>
            </a:extLst>
          </p:cNvPr>
          <p:cNvSpPr>
            <a:spLocks noGrp="1"/>
          </p:cNvSpPr>
          <p:nvPr>
            <p:ph type="body" sz="quarter" idx="10"/>
          </p:nvPr>
        </p:nvSpPr>
        <p:spPr>
          <a:xfrm>
            <a:off x="250371" y="3965624"/>
            <a:ext cx="5486399" cy="1738938"/>
          </a:xfrm>
        </p:spPr>
        <p:txBody>
          <a:bodyPr/>
          <a:lstStyle/>
          <a:p>
            <a:pPr marL="0" indent="0">
              <a:buNone/>
            </a:pPr>
            <a:r>
              <a:rPr lang="en-US" dirty="0"/>
              <a:t>Before:</a:t>
            </a:r>
          </a:p>
          <a:p>
            <a:pPr>
              <a:buFontTx/>
              <a:buChar char="-"/>
            </a:pPr>
            <a:r>
              <a:rPr lang="en-US" dirty="0"/>
              <a:t>Assemblies: 47</a:t>
            </a:r>
          </a:p>
          <a:p>
            <a:pPr>
              <a:buFontTx/>
              <a:buChar char="-"/>
            </a:pPr>
            <a:r>
              <a:rPr lang="en-US" dirty="0"/>
              <a:t>APK Size: 22.7 MB</a:t>
            </a:r>
          </a:p>
        </p:txBody>
      </p:sp>
      <p:sp>
        <p:nvSpPr>
          <p:cNvPr id="3" name="Text Placeholder 2">
            <a:extLst>
              <a:ext uri="{FF2B5EF4-FFF2-40B4-BE49-F238E27FC236}">
                <a16:creationId xmlns:a16="http://schemas.microsoft.com/office/drawing/2014/main" id="{27B04430-68B3-4922-85CD-A4C33F70C64F}"/>
              </a:ext>
            </a:extLst>
          </p:cNvPr>
          <p:cNvSpPr>
            <a:spLocks noGrp="1"/>
          </p:cNvSpPr>
          <p:nvPr>
            <p:ph type="body" sz="quarter" idx="11"/>
          </p:nvPr>
        </p:nvSpPr>
        <p:spPr>
          <a:xfrm>
            <a:off x="6699706" y="3965624"/>
            <a:ext cx="5486399" cy="2308324"/>
          </a:xfrm>
        </p:spPr>
        <p:txBody>
          <a:bodyPr/>
          <a:lstStyle/>
          <a:p>
            <a:pPr marL="0" indent="0">
              <a:buNone/>
            </a:pPr>
            <a:r>
              <a:rPr lang="en-US" dirty="0"/>
              <a:t>After:</a:t>
            </a:r>
          </a:p>
          <a:p>
            <a:pPr>
              <a:buFontTx/>
              <a:buChar char="-"/>
            </a:pPr>
            <a:r>
              <a:rPr lang="en-US" dirty="0"/>
              <a:t>Assemblies: 35</a:t>
            </a:r>
          </a:p>
          <a:p>
            <a:pPr>
              <a:buFontTx/>
              <a:buChar char="-"/>
            </a:pPr>
            <a:r>
              <a:rPr lang="en-US" dirty="0"/>
              <a:t>APK Size: 22.2 MB</a:t>
            </a:r>
          </a:p>
          <a:p>
            <a:pPr marL="0" indent="0">
              <a:buNone/>
            </a:pPr>
            <a:endParaRPr lang="en-US" dirty="0"/>
          </a:p>
        </p:txBody>
      </p:sp>
      <p:sp>
        <p:nvSpPr>
          <p:cNvPr id="6" name="TextBox 5">
            <a:extLst>
              <a:ext uri="{FF2B5EF4-FFF2-40B4-BE49-F238E27FC236}">
                <a16:creationId xmlns:a16="http://schemas.microsoft.com/office/drawing/2014/main" id="{EF7C5B76-D77C-4202-81BF-AF8C09BE3593}"/>
              </a:ext>
            </a:extLst>
          </p:cNvPr>
          <p:cNvSpPr txBox="1"/>
          <p:nvPr/>
        </p:nvSpPr>
        <p:spPr>
          <a:xfrm>
            <a:off x="427037" y="1363662"/>
            <a:ext cx="9220200" cy="2265236"/>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Fully Linker Safe using [</a:t>
            </a:r>
            <a:r>
              <a:rPr lang="en-US" sz="2400" dirty="0" err="1">
                <a:gradFill>
                  <a:gsLst>
                    <a:gs pos="2917">
                      <a:schemeClr val="tx1"/>
                    </a:gs>
                    <a:gs pos="30000">
                      <a:schemeClr val="tx1"/>
                    </a:gs>
                  </a:gsLst>
                  <a:lin ang="5400000" scaled="0"/>
                </a:gradFill>
              </a:rPr>
              <a:t>LinkerSafe</a:t>
            </a:r>
            <a:r>
              <a:rPr lang="en-US" sz="2400" dirty="0">
                <a:gradFill>
                  <a:gsLst>
                    <a:gs pos="2917">
                      <a:schemeClr val="tx1"/>
                    </a:gs>
                    <a:gs pos="30000">
                      <a:schemeClr val="tx1"/>
                    </a:gs>
                  </a:gsLst>
                  <a:lin ang="5400000" scaled="0"/>
                </a:gradFill>
              </a:rPr>
              <a:t>] Attributes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Linking Always Happens</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Link SDK Assemblies and Link All Assemblies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Case Study: </a:t>
            </a:r>
            <a:r>
              <a:rPr lang="en-US" sz="2400" dirty="0" err="1">
                <a:gradFill>
                  <a:gsLst>
                    <a:gs pos="2917">
                      <a:schemeClr val="tx1"/>
                    </a:gs>
                    <a:gs pos="30000">
                      <a:schemeClr val="tx1"/>
                    </a:gs>
                  </a:gsLst>
                  <a:lin ang="5400000" scaled="0"/>
                </a:gradFill>
              </a:rPr>
              <a:t>GeoContacts</a:t>
            </a:r>
            <a:r>
              <a:rPr lang="en-US" sz="2400" dirty="0">
                <a:gradFill>
                  <a:gsLst>
                    <a:gs pos="2917">
                      <a:schemeClr val="tx1"/>
                    </a:gs>
                    <a:gs pos="30000">
                      <a:schemeClr val="tx1"/>
                    </a:gs>
                  </a:gsLst>
                  <a:lin ang="5400000" scaled="0"/>
                </a:gradFill>
              </a:rPr>
              <a:t> App</a:t>
            </a:r>
          </a:p>
          <a:p>
            <a:pPr marL="809271" lvl="1"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85008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animEffect transition="in" filter="fade">
                                      <p:cBhvr>
                                        <p:cTn id="40" dur="500"/>
                                        <p:tgtEl>
                                          <p:spTgt spid="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fade">
                                      <p:cBhvr>
                                        <p:cTn id="45" dur="500"/>
                                        <p:tgtEl>
                                          <p:spTgt spid="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fade">
                                      <p:cBhvr>
                                        <p:cTn id="5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build="p"/>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err="1"/>
              <a:t>Xamarin.Essentials</a:t>
            </a:r>
            <a:endParaRPr lang="en-US" dirty="0"/>
          </a:p>
        </p:txBody>
      </p:sp>
    </p:spTree>
    <p:custDataLst>
      <p:tags r:id="rId1"/>
    </p:custDataLst>
    <p:extLst>
      <p:ext uri="{BB962C8B-B14F-4D97-AF65-F5344CB8AC3E}">
        <p14:creationId xmlns:p14="http://schemas.microsoft.com/office/powerpoint/2010/main" val="295390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E462E9-D971-45E3-9557-D55FD56338F1}"/>
              </a:ext>
            </a:extLst>
          </p:cNvPr>
          <p:cNvSpPr>
            <a:spLocks noGrp="1"/>
          </p:cNvSpPr>
          <p:nvPr>
            <p:ph type="body" sz="quarter" idx="10"/>
          </p:nvPr>
        </p:nvSpPr>
        <p:spPr>
          <a:xfrm>
            <a:off x="596711" y="1464073"/>
            <a:ext cx="11237870" cy="3188565"/>
          </a:xfrm>
        </p:spPr>
        <p:txBody>
          <a:bodyPr/>
          <a:lstStyle/>
          <a:p>
            <a:r>
              <a:rPr lang="en-US" dirty="0"/>
              <a:t>Xamarin.Essentials</a:t>
            </a:r>
          </a:p>
          <a:p>
            <a:pPr lvl="1"/>
            <a:r>
              <a:rPr lang="en-US" dirty="0"/>
              <a:t>Docs: aka.ms/</a:t>
            </a:r>
            <a:r>
              <a:rPr lang="en-US" dirty="0" err="1"/>
              <a:t>xamarinessentials</a:t>
            </a:r>
            <a:endParaRPr lang="en-US" dirty="0"/>
          </a:p>
          <a:p>
            <a:pPr lvl="1"/>
            <a:r>
              <a:rPr lang="en-US" dirty="0"/>
              <a:t>GitHub: github.com/Xamarin/Essentials</a:t>
            </a:r>
          </a:p>
          <a:p>
            <a:pPr lvl="1"/>
            <a:endParaRPr lang="en-US" dirty="0"/>
          </a:p>
          <a:p>
            <a:r>
              <a:rPr lang="en-US" dirty="0"/>
              <a:t>Compass</a:t>
            </a:r>
          </a:p>
          <a:p>
            <a:pPr lvl="1"/>
            <a:r>
              <a:rPr lang="en-US" dirty="0"/>
              <a:t>github.com/</a:t>
            </a:r>
            <a:r>
              <a:rPr lang="en-US" dirty="0" err="1"/>
              <a:t>jamesmontemagno</a:t>
            </a:r>
            <a:r>
              <a:rPr lang="en-US" dirty="0"/>
              <a:t>/app-compass</a:t>
            </a:r>
          </a:p>
        </p:txBody>
      </p:sp>
      <p:sp>
        <p:nvSpPr>
          <p:cNvPr id="2" name="Title 1">
            <a:extLst>
              <a:ext uri="{FF2B5EF4-FFF2-40B4-BE49-F238E27FC236}">
                <a16:creationId xmlns:a16="http://schemas.microsoft.com/office/drawing/2014/main" id="{32C6041D-4287-433D-B74D-1A6E6B2D498C}"/>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21558368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Xamarin.Essentials</a:t>
            </a:r>
            <a:r>
              <a:rPr lang="en-US" dirty="0"/>
              <a:t>:</a:t>
            </a:r>
            <a:br>
              <a:rPr lang="en-US" dirty="0"/>
            </a:br>
            <a:r>
              <a:rPr lang="en-US" dirty="0"/>
              <a:t>Core Cross-Platform APIs</a:t>
            </a:r>
          </a:p>
        </p:txBody>
      </p:sp>
      <p:sp>
        <p:nvSpPr>
          <p:cNvPr id="5" name="Text Placeholder 4"/>
          <p:cNvSpPr>
            <a:spLocks noGrp="1"/>
          </p:cNvSpPr>
          <p:nvPr>
            <p:ph type="body" sz="quarter" idx="12"/>
          </p:nvPr>
        </p:nvSpPr>
        <p:spPr/>
        <p:txBody>
          <a:bodyPr/>
          <a:lstStyle/>
          <a:p>
            <a:r>
              <a:rPr lang="en-US" dirty="0"/>
              <a:t>Presenter Name</a:t>
            </a:r>
          </a:p>
        </p:txBody>
      </p:sp>
    </p:spTree>
    <p:extLst>
      <p:ext uri="{BB962C8B-B14F-4D97-AF65-F5344CB8AC3E}">
        <p14:creationId xmlns:p14="http://schemas.microsoft.com/office/powerpoint/2010/main" val="12261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448-2292-4534-8465-5C3A8FC0E684}"/>
              </a:ext>
            </a:extLst>
          </p:cNvPr>
          <p:cNvSpPr>
            <a:spLocks noGrp="1"/>
          </p:cNvSpPr>
          <p:nvPr>
            <p:ph type="title"/>
          </p:nvPr>
        </p:nvSpPr>
        <p:spPr/>
        <p:txBody>
          <a:bodyPr/>
          <a:lstStyle/>
          <a:p>
            <a:r>
              <a:rPr lang="en-US" dirty="0"/>
              <a:t>Questions for you!</a:t>
            </a:r>
          </a:p>
        </p:txBody>
      </p:sp>
    </p:spTree>
    <p:extLst>
      <p:ext uri="{BB962C8B-B14F-4D97-AF65-F5344CB8AC3E}">
        <p14:creationId xmlns:p14="http://schemas.microsoft.com/office/powerpoint/2010/main" val="402713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2711-F24A-49E0-8D34-81A552798CBC}"/>
              </a:ext>
            </a:extLst>
          </p:cNvPr>
          <p:cNvSpPr>
            <a:spLocks noGrp="1"/>
          </p:cNvSpPr>
          <p:nvPr>
            <p:ph type="title"/>
          </p:nvPr>
        </p:nvSpPr>
        <p:spPr>
          <a:xfrm>
            <a:off x="274639" y="295274"/>
            <a:ext cx="11887198" cy="917575"/>
          </a:xfrm>
        </p:spPr>
        <p:txBody>
          <a:bodyPr/>
          <a:lstStyle/>
          <a:p>
            <a:r>
              <a:rPr lang="en-US" dirty="0"/>
              <a:t>How many platform APIs does your app need?</a:t>
            </a:r>
          </a:p>
        </p:txBody>
      </p:sp>
      <p:sp>
        <p:nvSpPr>
          <p:cNvPr id="3" name="Text Placeholder 2">
            <a:extLst>
              <a:ext uri="{FF2B5EF4-FFF2-40B4-BE49-F238E27FC236}">
                <a16:creationId xmlns:a16="http://schemas.microsoft.com/office/drawing/2014/main" id="{8BB1C673-9F39-4795-A370-18D990202E49}"/>
              </a:ext>
            </a:extLst>
          </p:cNvPr>
          <p:cNvSpPr>
            <a:spLocks noGrp="1"/>
          </p:cNvSpPr>
          <p:nvPr>
            <p:ph type="body" sz="quarter" idx="10"/>
          </p:nvPr>
        </p:nvSpPr>
        <p:spPr>
          <a:xfrm>
            <a:off x="274702" y="1897062"/>
            <a:ext cx="6857935" cy="2511457"/>
          </a:xfrm>
        </p:spPr>
        <p:txBody>
          <a:bodyPr/>
          <a:lstStyle/>
          <a:p>
            <a:r>
              <a:rPr lang="en-US" dirty="0"/>
              <a:t>1</a:t>
            </a:r>
          </a:p>
          <a:p>
            <a:r>
              <a:rPr lang="en-US" dirty="0"/>
              <a:t>5</a:t>
            </a:r>
          </a:p>
          <a:p>
            <a:r>
              <a:rPr lang="en-US" dirty="0"/>
              <a:t>10</a:t>
            </a:r>
          </a:p>
          <a:p>
            <a:r>
              <a:rPr lang="en-US" dirty="0"/>
              <a:t>Too many to count</a:t>
            </a:r>
          </a:p>
        </p:txBody>
      </p:sp>
    </p:spTree>
    <p:extLst>
      <p:ext uri="{BB962C8B-B14F-4D97-AF65-F5344CB8AC3E}">
        <p14:creationId xmlns:p14="http://schemas.microsoft.com/office/powerpoint/2010/main" val="101948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2711-F24A-49E0-8D34-81A552798CBC}"/>
              </a:ext>
            </a:extLst>
          </p:cNvPr>
          <p:cNvSpPr>
            <a:spLocks noGrp="1"/>
          </p:cNvSpPr>
          <p:nvPr>
            <p:ph type="title"/>
          </p:nvPr>
        </p:nvSpPr>
        <p:spPr>
          <a:xfrm>
            <a:off x="274639" y="295274"/>
            <a:ext cx="11887198" cy="917575"/>
          </a:xfrm>
        </p:spPr>
        <p:txBody>
          <a:bodyPr/>
          <a:lstStyle/>
          <a:p>
            <a:r>
              <a:rPr lang="en-US" dirty="0"/>
              <a:t>How many interfaces to access native APIs?</a:t>
            </a:r>
          </a:p>
        </p:txBody>
      </p:sp>
      <p:sp>
        <p:nvSpPr>
          <p:cNvPr id="3" name="Text Placeholder 2">
            <a:extLst>
              <a:ext uri="{FF2B5EF4-FFF2-40B4-BE49-F238E27FC236}">
                <a16:creationId xmlns:a16="http://schemas.microsoft.com/office/drawing/2014/main" id="{8BB1C673-9F39-4795-A370-18D990202E49}"/>
              </a:ext>
            </a:extLst>
          </p:cNvPr>
          <p:cNvSpPr>
            <a:spLocks noGrp="1"/>
          </p:cNvSpPr>
          <p:nvPr>
            <p:ph type="body" sz="quarter" idx="10"/>
          </p:nvPr>
        </p:nvSpPr>
        <p:spPr>
          <a:xfrm>
            <a:off x="274702" y="1897062"/>
            <a:ext cx="6857935" cy="2511457"/>
          </a:xfrm>
        </p:spPr>
        <p:txBody>
          <a:bodyPr/>
          <a:lstStyle/>
          <a:p>
            <a:r>
              <a:rPr lang="en-US" dirty="0"/>
              <a:t>1</a:t>
            </a:r>
          </a:p>
          <a:p>
            <a:r>
              <a:rPr lang="en-US" dirty="0"/>
              <a:t>5</a:t>
            </a:r>
          </a:p>
          <a:p>
            <a:r>
              <a:rPr lang="en-US" dirty="0"/>
              <a:t>10</a:t>
            </a:r>
          </a:p>
          <a:p>
            <a:r>
              <a:rPr lang="en-US" dirty="0"/>
              <a:t>Too many to count</a:t>
            </a:r>
          </a:p>
        </p:txBody>
      </p:sp>
    </p:spTree>
    <p:extLst>
      <p:ext uri="{BB962C8B-B14F-4D97-AF65-F5344CB8AC3E}">
        <p14:creationId xmlns:p14="http://schemas.microsoft.com/office/powerpoint/2010/main" val="91976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2711-F24A-49E0-8D34-81A552798CBC}"/>
              </a:ext>
            </a:extLst>
          </p:cNvPr>
          <p:cNvSpPr>
            <a:spLocks noGrp="1"/>
          </p:cNvSpPr>
          <p:nvPr>
            <p:ph type="title"/>
          </p:nvPr>
        </p:nvSpPr>
        <p:spPr>
          <a:xfrm>
            <a:off x="274639" y="295274"/>
            <a:ext cx="11048998" cy="917575"/>
          </a:xfrm>
        </p:spPr>
        <p:txBody>
          <a:bodyPr/>
          <a:lstStyle/>
          <a:p>
            <a:r>
              <a:rPr lang="en-US" dirty="0"/>
              <a:t>How many plugins are you using?</a:t>
            </a:r>
          </a:p>
        </p:txBody>
      </p:sp>
      <p:sp>
        <p:nvSpPr>
          <p:cNvPr id="3" name="Text Placeholder 2">
            <a:extLst>
              <a:ext uri="{FF2B5EF4-FFF2-40B4-BE49-F238E27FC236}">
                <a16:creationId xmlns:a16="http://schemas.microsoft.com/office/drawing/2014/main" id="{224EAC99-FB39-4E69-AE80-7CEB77F7C640}"/>
              </a:ext>
            </a:extLst>
          </p:cNvPr>
          <p:cNvSpPr>
            <a:spLocks noGrp="1"/>
          </p:cNvSpPr>
          <p:nvPr>
            <p:ph type="body" sz="quarter" idx="10"/>
          </p:nvPr>
        </p:nvSpPr>
        <p:spPr>
          <a:xfrm>
            <a:off x="274702" y="1897062"/>
            <a:ext cx="6857935" cy="2511457"/>
          </a:xfrm>
        </p:spPr>
        <p:txBody>
          <a:bodyPr/>
          <a:lstStyle/>
          <a:p>
            <a:r>
              <a:rPr lang="en-US" dirty="0"/>
              <a:t>1</a:t>
            </a:r>
          </a:p>
          <a:p>
            <a:r>
              <a:rPr lang="en-US" dirty="0"/>
              <a:t>5</a:t>
            </a:r>
          </a:p>
          <a:p>
            <a:r>
              <a:rPr lang="en-US" dirty="0"/>
              <a:t>10</a:t>
            </a:r>
          </a:p>
          <a:p>
            <a:r>
              <a:rPr lang="en-US" dirty="0"/>
              <a:t>What are plugins</a:t>
            </a:r>
          </a:p>
        </p:txBody>
      </p:sp>
    </p:spTree>
    <p:extLst>
      <p:ext uri="{BB962C8B-B14F-4D97-AF65-F5344CB8AC3E}">
        <p14:creationId xmlns:p14="http://schemas.microsoft.com/office/powerpoint/2010/main" val="164668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448-2292-4534-8465-5C3A8FC0E684}"/>
              </a:ext>
            </a:extLst>
          </p:cNvPr>
          <p:cNvSpPr>
            <a:spLocks noGrp="1"/>
          </p:cNvSpPr>
          <p:nvPr>
            <p:ph type="title"/>
          </p:nvPr>
        </p:nvSpPr>
        <p:spPr/>
        <p:txBody>
          <a:bodyPr/>
          <a:lstStyle/>
          <a:p>
            <a:r>
              <a:rPr lang="en-US" dirty="0"/>
              <a:t>Overview: Xamarin.Essentials</a:t>
            </a:r>
          </a:p>
        </p:txBody>
      </p:sp>
    </p:spTree>
    <p:extLst>
      <p:ext uri="{BB962C8B-B14F-4D97-AF65-F5344CB8AC3E}">
        <p14:creationId xmlns:p14="http://schemas.microsoft.com/office/powerpoint/2010/main" val="365942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950833" y="3365632"/>
            <a:ext cx="6537749" cy="1718204"/>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r>
              <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rPr>
              <a:t> </a:t>
            </a:r>
          </a:p>
        </p:txBody>
      </p:sp>
      <p:sp>
        <p:nvSpPr>
          <p:cNvPr id="28" name="Rectangle 27"/>
          <p:cNvSpPr/>
          <p:nvPr/>
        </p:nvSpPr>
        <p:spPr bwMode="auto">
          <a:xfrm>
            <a:off x="7325834" y="2488321"/>
            <a:ext cx="2159810" cy="394993"/>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r>
              <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rPr>
              <a:t> </a:t>
            </a:r>
          </a:p>
        </p:txBody>
      </p:sp>
      <p:sp>
        <p:nvSpPr>
          <p:cNvPr id="30" name="Rectangle 29"/>
          <p:cNvSpPr/>
          <p:nvPr/>
        </p:nvSpPr>
        <p:spPr bwMode="auto">
          <a:xfrm>
            <a:off x="5149242" y="2488321"/>
            <a:ext cx="2150608" cy="394993"/>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r>
              <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rPr>
              <a:t> </a:t>
            </a:r>
          </a:p>
        </p:txBody>
      </p:sp>
      <p:sp>
        <p:nvSpPr>
          <p:cNvPr id="39" name="Rectangle 38"/>
          <p:cNvSpPr/>
          <p:nvPr/>
        </p:nvSpPr>
        <p:spPr bwMode="auto">
          <a:xfrm>
            <a:off x="2961741" y="2488321"/>
            <a:ext cx="2155165" cy="394993"/>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r>
              <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rPr>
              <a:t> </a:t>
            </a:r>
          </a:p>
        </p:txBody>
      </p:sp>
      <p:sp>
        <p:nvSpPr>
          <p:cNvPr id="47" name="TextBox 46"/>
          <p:cNvSpPr txBox="1"/>
          <p:nvPr/>
        </p:nvSpPr>
        <p:spPr>
          <a:xfrm>
            <a:off x="2961741" y="2387343"/>
            <a:ext cx="2145964" cy="603328"/>
          </a:xfrm>
          <a:prstGeom prst="rect">
            <a:avLst/>
          </a:prstGeom>
          <a:noFill/>
        </p:spPr>
        <p:txBody>
          <a:bodyPr wrap="square" lIns="182855" tIns="146283" rIns="182855" bIns="146283" rtlCol="0">
            <a:spAutoFit/>
          </a:bodyPr>
          <a:lstStyle/>
          <a:p>
            <a:pPr algn="ctr" defTabSz="932396"/>
            <a:r>
              <a:rPr lang="en-US" sz="2001" b="1" kern="0" dirty="0">
                <a:solidFill>
                  <a:prstClr val="white"/>
                </a:solidFill>
                <a:latin typeface="Segoe UI Semibold" panose="020B0702040204020203" pitchFamily="34" charset="0"/>
                <a:sym typeface="Segoe UI"/>
              </a:rPr>
              <a:t>iOS C#</a:t>
            </a:r>
          </a:p>
        </p:txBody>
      </p:sp>
      <p:sp>
        <p:nvSpPr>
          <p:cNvPr id="48" name="TextBox 47"/>
          <p:cNvSpPr txBox="1"/>
          <p:nvPr/>
        </p:nvSpPr>
        <p:spPr>
          <a:xfrm>
            <a:off x="7333802" y="2387343"/>
            <a:ext cx="2145964" cy="603328"/>
          </a:xfrm>
          <a:prstGeom prst="rect">
            <a:avLst/>
          </a:prstGeom>
          <a:noFill/>
        </p:spPr>
        <p:txBody>
          <a:bodyPr wrap="square" lIns="182855" tIns="146283" rIns="182855" bIns="146283" rtlCol="0">
            <a:spAutoFit/>
          </a:bodyPr>
          <a:lstStyle/>
          <a:p>
            <a:pPr algn="ctr" defTabSz="932396"/>
            <a:r>
              <a:rPr lang="en-US" sz="2001" b="1" kern="0" dirty="0">
                <a:solidFill>
                  <a:prstClr val="white"/>
                </a:solidFill>
                <a:latin typeface="Segoe UI Semibold" panose="020B0702040204020203" pitchFamily="34" charset="0"/>
                <a:sym typeface="Segoe UI"/>
              </a:rPr>
              <a:t>Windows C#</a:t>
            </a:r>
          </a:p>
        </p:txBody>
      </p:sp>
      <p:sp>
        <p:nvSpPr>
          <p:cNvPr id="49" name="TextBox 48"/>
          <p:cNvSpPr txBox="1"/>
          <p:nvPr/>
        </p:nvSpPr>
        <p:spPr>
          <a:xfrm>
            <a:off x="5187838" y="2374975"/>
            <a:ext cx="2145964" cy="603328"/>
          </a:xfrm>
          <a:prstGeom prst="rect">
            <a:avLst/>
          </a:prstGeom>
          <a:noFill/>
        </p:spPr>
        <p:txBody>
          <a:bodyPr wrap="square" lIns="182855" tIns="146283" rIns="182855" bIns="146283" rtlCol="0">
            <a:spAutoFit/>
          </a:bodyPr>
          <a:lstStyle/>
          <a:p>
            <a:pPr algn="ctr" defTabSz="932396"/>
            <a:r>
              <a:rPr lang="en-US" sz="2001" b="1" kern="0" dirty="0">
                <a:solidFill>
                  <a:prstClr val="white"/>
                </a:solidFill>
                <a:latin typeface="Segoe UI Semibold" panose="020B0702040204020203" pitchFamily="34" charset="0"/>
                <a:sym typeface="Segoe UI"/>
              </a:rPr>
              <a:t>Android C#</a:t>
            </a:r>
          </a:p>
        </p:txBody>
      </p:sp>
      <p:sp>
        <p:nvSpPr>
          <p:cNvPr id="52" name="TextBox 51"/>
          <p:cNvSpPr txBox="1"/>
          <p:nvPr/>
        </p:nvSpPr>
        <p:spPr>
          <a:xfrm>
            <a:off x="2937821" y="3698990"/>
            <a:ext cx="6576745" cy="923287"/>
          </a:xfrm>
          <a:prstGeom prst="rect">
            <a:avLst/>
          </a:prstGeom>
          <a:noFill/>
        </p:spPr>
        <p:txBody>
          <a:bodyPr wrap="square" lIns="182855" tIns="146283" rIns="182855" bIns="146283" rtlCol="0">
            <a:spAutoFit/>
          </a:bodyPr>
          <a:lstStyle/>
          <a:p>
            <a:pPr algn="ctr" defTabSz="932396"/>
            <a:r>
              <a:rPr lang="en-US" sz="4080" b="1" kern="0" dirty="0">
                <a:solidFill>
                  <a:prstClr val="white"/>
                </a:solidFill>
                <a:latin typeface="Segoe UI Semibold" panose="020B0702040204020203" pitchFamily="34" charset="0"/>
                <a:sym typeface="Segoe UI"/>
              </a:rPr>
              <a:t>Shared C# Business Logic</a:t>
            </a:r>
          </a:p>
        </p:txBody>
      </p:sp>
      <p:sp>
        <p:nvSpPr>
          <p:cNvPr id="54" name="Oval 53"/>
          <p:cNvSpPr/>
          <p:nvPr/>
        </p:nvSpPr>
        <p:spPr bwMode="auto">
          <a:xfrm>
            <a:off x="3639720" y="1497214"/>
            <a:ext cx="802995" cy="802995"/>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endPar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endParaRPr>
          </a:p>
        </p:txBody>
      </p:sp>
      <p:grpSp>
        <p:nvGrpSpPr>
          <p:cNvPr id="56" name="Group 55"/>
          <p:cNvGrpSpPr/>
          <p:nvPr/>
        </p:nvGrpSpPr>
        <p:grpSpPr>
          <a:xfrm>
            <a:off x="5831864" y="1494207"/>
            <a:ext cx="802995" cy="802995"/>
            <a:chOff x="11434337" y="2930084"/>
            <a:chExt cx="1574643" cy="1574643"/>
          </a:xfrm>
          <a:solidFill>
            <a:srgbClr val="66B11F"/>
          </a:solidFill>
        </p:grpSpPr>
        <p:sp>
          <p:nvSpPr>
            <p:cNvPr id="57" name="Oval 56"/>
            <p:cNvSpPr/>
            <p:nvPr/>
          </p:nvSpPr>
          <p:spPr bwMode="auto">
            <a:xfrm>
              <a:off x="11434337" y="2930084"/>
              <a:ext cx="1574643" cy="1574643"/>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endPar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endParaRPr>
            </a:p>
          </p:txBody>
        </p:sp>
        <p:pic>
          <p:nvPicPr>
            <p:cNvPr id="58" name="Picture 5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884585" y="3297434"/>
              <a:ext cx="674145" cy="810875"/>
            </a:xfrm>
            <a:prstGeom prst="rect">
              <a:avLst/>
            </a:prstGeom>
            <a:grpFill/>
          </p:spPr>
        </p:pic>
      </p:grpSp>
      <p:grpSp>
        <p:nvGrpSpPr>
          <p:cNvPr id="59" name="Group 58"/>
          <p:cNvGrpSpPr/>
          <p:nvPr/>
        </p:nvGrpSpPr>
        <p:grpSpPr>
          <a:xfrm>
            <a:off x="8017659" y="1506904"/>
            <a:ext cx="802995" cy="802995"/>
            <a:chOff x="15720599" y="2954983"/>
            <a:chExt cx="1574643" cy="1574643"/>
          </a:xfrm>
          <a:solidFill>
            <a:srgbClr val="00BBF1"/>
          </a:solidFill>
        </p:grpSpPr>
        <p:sp>
          <p:nvSpPr>
            <p:cNvPr id="60" name="Oval 59"/>
            <p:cNvSpPr/>
            <p:nvPr/>
          </p:nvSpPr>
          <p:spPr bwMode="auto">
            <a:xfrm>
              <a:off x="15720599" y="2954983"/>
              <a:ext cx="1574643" cy="1574643"/>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331"/>
              <a:endParaRPr lang="en-US" sz="800"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sym typeface="Segoe UI"/>
              </a:endParaRPr>
            </a:p>
          </p:txBody>
        </p:sp>
        <p:pic>
          <p:nvPicPr>
            <p:cNvPr id="61" name="Picture 6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157680" y="3419025"/>
              <a:ext cx="657956" cy="657763"/>
            </a:xfrm>
            <a:prstGeom prst="rect">
              <a:avLst/>
            </a:prstGeom>
            <a:grpFill/>
          </p:spPr>
        </p:pic>
      </p:grpSp>
      <p:sp>
        <p:nvSpPr>
          <p:cNvPr id="2" name="Title 1"/>
          <p:cNvSpPr>
            <a:spLocks noGrp="1"/>
          </p:cNvSpPr>
          <p:nvPr>
            <p:ph type="title"/>
          </p:nvPr>
        </p:nvSpPr>
        <p:spPr/>
        <p:txBody>
          <a:bodyPr/>
          <a:lstStyle/>
          <a:p>
            <a:r>
              <a:rPr lang="en-US" dirty="0"/>
              <a:t>.NET Mobile Development </a:t>
            </a:r>
            <a:r>
              <a:rPr lang="en-US"/>
              <a:t>with Xamarin</a:t>
            </a:r>
            <a:endParaRPr lang="en-US" dirty="0"/>
          </a:p>
        </p:txBody>
      </p:sp>
      <p:sp>
        <p:nvSpPr>
          <p:cNvPr id="14" name="TextBox 13"/>
          <p:cNvSpPr txBox="1"/>
          <p:nvPr/>
        </p:nvSpPr>
        <p:spPr>
          <a:xfrm>
            <a:off x="427859" y="5633909"/>
            <a:ext cx="11580757" cy="640774"/>
          </a:xfrm>
          <a:prstGeom prst="rect">
            <a:avLst/>
          </a:prstGeom>
          <a:noFill/>
        </p:spPr>
        <p:txBody>
          <a:bodyPr wrap="square" lIns="182855" tIns="146283" rIns="182855" bIns="146283" rtlCol="0">
            <a:spAutoFit/>
          </a:bodyPr>
          <a:lstStyle/>
          <a:p>
            <a:pPr algn="ctr" defTabSz="932396"/>
            <a:r>
              <a:rPr lang="en-US" sz="2244" b="1" kern="0" dirty="0">
                <a:solidFill>
                  <a:srgbClr val="505050"/>
                </a:solidFill>
                <a:latin typeface="Segoe UI Semibold" panose="020B0702040204020203" pitchFamily="34" charset="0"/>
                <a:sym typeface="Segoe UI"/>
              </a:rPr>
              <a:t>Shared C# codebase  •  100% native API access  •  High performance</a:t>
            </a:r>
          </a:p>
        </p:txBody>
      </p:sp>
      <p:sp>
        <p:nvSpPr>
          <p:cNvPr id="20" name="Left Brace 19"/>
          <p:cNvSpPr/>
          <p:nvPr/>
        </p:nvSpPr>
        <p:spPr>
          <a:xfrm rot="5400000">
            <a:off x="6106084" y="429022"/>
            <a:ext cx="239459" cy="10042607"/>
          </a:xfrm>
          <a:prstGeom prst="leftBrace">
            <a:avLst>
              <a:gd name="adj1" fmla="val 56668"/>
              <a:gd name="adj2" fmla="val 50000"/>
            </a:avLst>
          </a:prstGeom>
          <a:ln w="38100" cap="rnd">
            <a:solidFill>
              <a:srgbClr val="505050"/>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666"/>
            <a:endParaRPr lang="en-US" sz="1801" b="1" kern="0">
              <a:ln w="38100" cmpd="sng">
                <a:solidFill>
                  <a:srgbClr val="000000"/>
                </a:solidFill>
                <a:prstDash val="dash"/>
              </a:ln>
              <a:solidFill>
                <a:srgbClr val="404040"/>
              </a:solidFill>
              <a:latin typeface="Calibri" panose="020F0502020204030204"/>
              <a:sym typeface="Segoe UI"/>
            </a:endParaRPr>
          </a:p>
        </p:txBody>
      </p:sp>
      <p:pic>
        <p:nvPicPr>
          <p:cNvPr id="22" name="Picture 2" descr="http://www.freeiconspng.com/uploads/ios-7-logo-png-14.png"/>
          <p:cNvPicPr>
            <a:picLocks noChangeAspect="1" noChangeArrowheads="1"/>
          </p:cNvPicPr>
          <p:nvPr/>
        </p:nvPicPr>
        <p:blipFill>
          <a:blip r:embed="rId5" cstate="email">
            <a:lum bright="70000" contrast="-70000"/>
            <a:extLst>
              <a:ext uri="{28A0092B-C50C-407E-A947-70E740481C1C}">
                <a14:useLocalDpi xmlns:a14="http://schemas.microsoft.com/office/drawing/2010/main"/>
              </a:ext>
            </a:extLst>
          </a:blip>
          <a:srcRect/>
          <a:stretch>
            <a:fillRect/>
          </a:stretch>
        </p:blipFill>
        <p:spPr bwMode="auto">
          <a:xfrm>
            <a:off x="3799668" y="1741622"/>
            <a:ext cx="508138" cy="319865"/>
          </a:xfrm>
          <a:prstGeom prst="rect">
            <a:avLst/>
          </a:prstGeom>
          <a:solidFill>
            <a:srgbClr val="9570D5"/>
          </a:solidFill>
          <a:extLst/>
        </p:spPr>
      </p:pic>
      <p:sp>
        <p:nvSpPr>
          <p:cNvPr id="55" name="Rectangle 54">
            <a:extLst>
              <a:ext uri="{FF2B5EF4-FFF2-40B4-BE49-F238E27FC236}">
                <a16:creationId xmlns:a16="http://schemas.microsoft.com/office/drawing/2014/main" id="{27EF6EC7-9C9A-4828-8987-22C71C1E83A7}"/>
              </a:ext>
            </a:extLst>
          </p:cNvPr>
          <p:cNvSpPr/>
          <p:nvPr/>
        </p:nvSpPr>
        <p:spPr bwMode="auto">
          <a:xfrm>
            <a:off x="2956709" y="2910723"/>
            <a:ext cx="6528935" cy="427500"/>
          </a:xfrm>
          <a:prstGeom prst="rect">
            <a:avLst/>
          </a:prstGeom>
          <a:solidFill>
            <a:schemeClr val="accent4">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62" name="TextBox 61">
            <a:extLst>
              <a:ext uri="{FF2B5EF4-FFF2-40B4-BE49-F238E27FC236}">
                <a16:creationId xmlns:a16="http://schemas.microsoft.com/office/drawing/2014/main" id="{581AD937-0438-40D2-88EB-350E40EE8020}"/>
              </a:ext>
            </a:extLst>
          </p:cNvPr>
          <p:cNvSpPr txBox="1"/>
          <p:nvPr/>
        </p:nvSpPr>
        <p:spPr>
          <a:xfrm>
            <a:off x="2956707" y="2781295"/>
            <a:ext cx="6528935" cy="664755"/>
          </a:xfrm>
          <a:prstGeom prst="rect">
            <a:avLst/>
          </a:prstGeom>
          <a:noFill/>
        </p:spPr>
        <p:txBody>
          <a:bodyPr wrap="square" lIns="182855" tIns="146283" rIns="182855" bIns="146283" rtlCol="0">
            <a:spAutoFit/>
          </a:bodyPr>
          <a:lstStyle/>
          <a:p>
            <a:pPr algn="ctr" defTabSz="932396"/>
            <a:r>
              <a:rPr lang="en-US" sz="2400" b="1" kern="0" dirty="0">
                <a:solidFill>
                  <a:prstClr val="white"/>
                </a:solidFill>
                <a:latin typeface="Segoe UI Semibold" panose="020B0702040204020203" pitchFamily="34" charset="0"/>
                <a:sym typeface="Segoe UI"/>
              </a:rPr>
              <a:t>Shared Native User Interface</a:t>
            </a:r>
          </a:p>
        </p:txBody>
      </p:sp>
    </p:spTree>
    <p:extLst>
      <p:ext uri="{BB962C8B-B14F-4D97-AF65-F5344CB8AC3E}">
        <p14:creationId xmlns:p14="http://schemas.microsoft.com/office/powerpoint/2010/main" val="1389595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35129E-6 -3.64049E-6 L -0.00128 0.20586 " pathEditMode="relative" rAng="0" ptsTypes="AA">
                                      <p:cBhvr>
                                        <p:cTn id="6" dur="2000" fill="hold"/>
                                        <p:tgtEl>
                                          <p:spTgt spid="55"/>
                                        </p:tgtEl>
                                        <p:attrNameLst>
                                          <p:attrName>ppt_x</p:attrName>
                                          <p:attrName>ppt_y</p:attrName>
                                        </p:attrNameLst>
                                      </p:cBhvr>
                                      <p:rCtr x="-64" y="102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bwMode="auto">
          <a:xfrm>
            <a:off x="3300139" y="2733857"/>
            <a:ext cx="5868637" cy="1238032"/>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283920" y="2227151"/>
            <a:ext cx="1939635" cy="45450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Rectangle 28"/>
          <p:cNvSpPr/>
          <p:nvPr/>
        </p:nvSpPr>
        <p:spPr bwMode="auto">
          <a:xfrm>
            <a:off x="5248421" y="2227151"/>
            <a:ext cx="1939635" cy="45450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30" name="Rectangle 29"/>
          <p:cNvSpPr/>
          <p:nvPr/>
        </p:nvSpPr>
        <p:spPr bwMode="auto">
          <a:xfrm>
            <a:off x="7212921" y="2227151"/>
            <a:ext cx="1939635" cy="45450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solidFill>
                  <a:srgbClr val="00BBF1"/>
                </a:solidFill>
                <a:ea typeface="Segoe UI" pitchFamily="34" charset="0"/>
                <a:cs typeface="Segoe UI" pitchFamily="34" charset="0"/>
              </a:rPr>
              <a:t> </a:t>
            </a:r>
          </a:p>
        </p:txBody>
      </p:sp>
      <p:sp>
        <p:nvSpPr>
          <p:cNvPr id="47" name="Oval 46"/>
          <p:cNvSpPr/>
          <p:nvPr/>
        </p:nvSpPr>
        <p:spPr bwMode="auto">
          <a:xfrm>
            <a:off x="3853975" y="1259728"/>
            <a:ext cx="799524" cy="799522"/>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50" name="Oval 49"/>
          <p:cNvSpPr/>
          <p:nvPr/>
        </p:nvSpPr>
        <p:spPr bwMode="auto">
          <a:xfrm>
            <a:off x="5818477" y="1256733"/>
            <a:ext cx="799524" cy="799522"/>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53" name="Oval 52"/>
          <p:cNvSpPr/>
          <p:nvPr/>
        </p:nvSpPr>
        <p:spPr bwMode="auto">
          <a:xfrm>
            <a:off x="7782978" y="1256733"/>
            <a:ext cx="799524" cy="799522"/>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endParaRPr lang="en-US" sz="801"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3300139" y="2804316"/>
            <a:ext cx="5868637" cy="871723"/>
          </a:xfrm>
          <a:prstGeom prst="rect">
            <a:avLst/>
          </a:prstGeom>
          <a:solidFill>
            <a:schemeClr val="accent4">
              <a:lumMod val="75000"/>
            </a:schemeClr>
          </a:solidFill>
        </p:spPr>
        <p:txBody>
          <a:bodyPr wrap="square" lIns="182829" tIns="146263" rIns="182829" bIns="146263" rtlCol="0">
            <a:spAutoFit/>
          </a:bodyPr>
          <a:lstStyle/>
          <a:p>
            <a:pPr algn="ctr" defTabSz="932253" fontAlgn="base">
              <a:spcBef>
                <a:spcPct val="0"/>
              </a:spcBef>
              <a:spcAft>
                <a:spcPct val="0"/>
              </a:spcAft>
            </a:pPr>
            <a:r>
              <a:rPr lang="en-US" sz="3672" dirty="0">
                <a:solidFill>
                  <a:schemeClr val="bg1"/>
                </a:solidFill>
                <a:latin typeface="+mj-lt"/>
              </a:rPr>
              <a:t>Shared C# Backend</a:t>
            </a:r>
          </a:p>
        </p:txBody>
      </p:sp>
      <p:pic>
        <p:nvPicPr>
          <p:cNvPr id="19" name="Picture 2" descr="http://www.freeiconspng.com/uploads/ios-7-logo-png-14.png"/>
          <p:cNvPicPr>
            <a:picLocks noChangeAspect="1" noChangeArrowheads="1"/>
          </p:cNvPicPr>
          <p:nvPr/>
        </p:nvPicPr>
        <p:blipFill>
          <a:blip r:embed="rId3" cstate="email">
            <a:lum bright="70000" contrast="-70000"/>
            <a:extLst>
              <a:ext uri="{28A0092B-C50C-407E-A947-70E740481C1C}">
                <a14:useLocalDpi xmlns:a14="http://schemas.microsoft.com/office/drawing/2010/main"/>
              </a:ext>
            </a:extLst>
          </a:blip>
          <a:srcRect/>
          <a:stretch>
            <a:fillRect/>
          </a:stretch>
        </p:blipFill>
        <p:spPr bwMode="auto">
          <a:xfrm>
            <a:off x="4043095" y="1505350"/>
            <a:ext cx="480217" cy="30228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92206" y="1388317"/>
            <a:ext cx="452067" cy="543755"/>
          </a:xfrm>
          <a:prstGeom prst="rect">
            <a:avLst/>
          </a:prstGeom>
        </p:spPr>
      </p:pic>
      <p:pic>
        <p:nvPicPr>
          <p:cNvPr id="21" name="Picture 2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62133" y="1465960"/>
            <a:ext cx="441211" cy="441081"/>
          </a:xfrm>
          <a:prstGeom prst="rect">
            <a:avLst/>
          </a:prstGeom>
        </p:spPr>
      </p:pic>
      <p:sp>
        <p:nvSpPr>
          <p:cNvPr id="18" name="Rectangle 17">
            <a:extLst>
              <a:ext uri="{FF2B5EF4-FFF2-40B4-BE49-F238E27FC236}">
                <a16:creationId xmlns:a16="http://schemas.microsoft.com/office/drawing/2014/main" id="{9AFB5A3B-DB7F-48B7-B516-D78AD1AB1CBA}"/>
              </a:ext>
            </a:extLst>
          </p:cNvPr>
          <p:cNvSpPr/>
          <p:nvPr/>
        </p:nvSpPr>
        <p:spPr bwMode="auto">
          <a:xfrm>
            <a:off x="3283920" y="2714338"/>
            <a:ext cx="1939635" cy="45450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2" name="Rectangle 21">
            <a:extLst>
              <a:ext uri="{FF2B5EF4-FFF2-40B4-BE49-F238E27FC236}">
                <a16:creationId xmlns:a16="http://schemas.microsoft.com/office/drawing/2014/main" id="{FA9C55FB-F327-4EB3-8105-B38D43F1DB78}"/>
              </a:ext>
            </a:extLst>
          </p:cNvPr>
          <p:cNvSpPr/>
          <p:nvPr/>
        </p:nvSpPr>
        <p:spPr bwMode="auto">
          <a:xfrm>
            <a:off x="5248421" y="2714338"/>
            <a:ext cx="1939635" cy="45450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3" name="Rectangle 22">
            <a:extLst>
              <a:ext uri="{FF2B5EF4-FFF2-40B4-BE49-F238E27FC236}">
                <a16:creationId xmlns:a16="http://schemas.microsoft.com/office/drawing/2014/main" id="{7D394889-7FE2-4961-89A7-363AEFD28B5D}"/>
              </a:ext>
            </a:extLst>
          </p:cNvPr>
          <p:cNvSpPr/>
          <p:nvPr/>
        </p:nvSpPr>
        <p:spPr bwMode="auto">
          <a:xfrm>
            <a:off x="7212921" y="2714338"/>
            <a:ext cx="1939635" cy="45450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solidFill>
                  <a:srgbClr val="00BBF1"/>
                </a:solidFill>
                <a:ea typeface="Segoe UI" pitchFamily="34" charset="0"/>
                <a:cs typeface="Segoe UI" pitchFamily="34" charset="0"/>
              </a:rPr>
              <a:t> </a:t>
            </a:r>
          </a:p>
        </p:txBody>
      </p:sp>
      <p:sp>
        <p:nvSpPr>
          <p:cNvPr id="24" name="Rectangle 23">
            <a:extLst>
              <a:ext uri="{FF2B5EF4-FFF2-40B4-BE49-F238E27FC236}">
                <a16:creationId xmlns:a16="http://schemas.microsoft.com/office/drawing/2014/main" id="{CC2F18FD-3D50-497D-BC35-4D344FD27F9D}"/>
              </a:ext>
            </a:extLst>
          </p:cNvPr>
          <p:cNvSpPr/>
          <p:nvPr/>
        </p:nvSpPr>
        <p:spPr bwMode="auto">
          <a:xfrm>
            <a:off x="3283920" y="3206236"/>
            <a:ext cx="1939635" cy="45450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5" name="Rectangle 24">
            <a:extLst>
              <a:ext uri="{FF2B5EF4-FFF2-40B4-BE49-F238E27FC236}">
                <a16:creationId xmlns:a16="http://schemas.microsoft.com/office/drawing/2014/main" id="{9DDBC2D6-B83C-4DA0-B64F-37EDDB4455ED}"/>
              </a:ext>
            </a:extLst>
          </p:cNvPr>
          <p:cNvSpPr/>
          <p:nvPr/>
        </p:nvSpPr>
        <p:spPr bwMode="auto">
          <a:xfrm>
            <a:off x="5248421" y="3206236"/>
            <a:ext cx="1939635" cy="45450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27" name="Rectangle 26">
            <a:extLst>
              <a:ext uri="{FF2B5EF4-FFF2-40B4-BE49-F238E27FC236}">
                <a16:creationId xmlns:a16="http://schemas.microsoft.com/office/drawing/2014/main" id="{A59ECBCE-1B8D-4FB8-B72E-0A38F4E38CC9}"/>
              </a:ext>
            </a:extLst>
          </p:cNvPr>
          <p:cNvSpPr/>
          <p:nvPr/>
        </p:nvSpPr>
        <p:spPr bwMode="auto">
          <a:xfrm>
            <a:off x="7212921" y="3206236"/>
            <a:ext cx="1939635" cy="45450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solidFill>
                  <a:srgbClr val="00BBF1"/>
                </a:solidFill>
                <a:ea typeface="Segoe UI" pitchFamily="34" charset="0"/>
                <a:cs typeface="Segoe UI" pitchFamily="34" charset="0"/>
              </a:rPr>
              <a:t> </a:t>
            </a:r>
          </a:p>
        </p:txBody>
      </p:sp>
      <p:sp>
        <p:nvSpPr>
          <p:cNvPr id="28" name="Rectangle 27">
            <a:extLst>
              <a:ext uri="{FF2B5EF4-FFF2-40B4-BE49-F238E27FC236}">
                <a16:creationId xmlns:a16="http://schemas.microsoft.com/office/drawing/2014/main" id="{608105A9-6C51-47CE-A831-0B246D3BCA8B}"/>
              </a:ext>
            </a:extLst>
          </p:cNvPr>
          <p:cNvSpPr/>
          <p:nvPr/>
        </p:nvSpPr>
        <p:spPr bwMode="auto">
          <a:xfrm>
            <a:off x="3283920" y="3686103"/>
            <a:ext cx="1939635" cy="45450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31" name="Rectangle 30">
            <a:extLst>
              <a:ext uri="{FF2B5EF4-FFF2-40B4-BE49-F238E27FC236}">
                <a16:creationId xmlns:a16="http://schemas.microsoft.com/office/drawing/2014/main" id="{C4E5D202-E287-4034-B50C-AC32258B8445}"/>
              </a:ext>
            </a:extLst>
          </p:cNvPr>
          <p:cNvSpPr/>
          <p:nvPr/>
        </p:nvSpPr>
        <p:spPr bwMode="auto">
          <a:xfrm>
            <a:off x="5248421" y="3686103"/>
            <a:ext cx="1939635" cy="45450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gradFill>
                  <a:gsLst>
                    <a:gs pos="0">
                      <a:srgbClr val="FFFFFF"/>
                    </a:gs>
                    <a:gs pos="100000">
                      <a:srgbClr val="FFFFFF"/>
                    </a:gs>
                  </a:gsLst>
                  <a:lin ang="5400000" scaled="0"/>
                </a:gradFill>
                <a:ea typeface="Segoe UI" pitchFamily="34" charset="0"/>
                <a:cs typeface="Segoe UI" pitchFamily="34" charset="0"/>
              </a:rPr>
              <a:t> </a:t>
            </a:r>
          </a:p>
        </p:txBody>
      </p:sp>
      <p:sp>
        <p:nvSpPr>
          <p:cNvPr id="32" name="Rectangle 31">
            <a:extLst>
              <a:ext uri="{FF2B5EF4-FFF2-40B4-BE49-F238E27FC236}">
                <a16:creationId xmlns:a16="http://schemas.microsoft.com/office/drawing/2014/main" id="{8A1403FF-3006-4252-A8CD-89C93DAF0466}"/>
              </a:ext>
            </a:extLst>
          </p:cNvPr>
          <p:cNvSpPr/>
          <p:nvPr/>
        </p:nvSpPr>
        <p:spPr bwMode="auto">
          <a:xfrm>
            <a:off x="7212921" y="3686103"/>
            <a:ext cx="1939635" cy="45450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188"/>
            <a:r>
              <a:rPr lang="en-US" sz="801" dirty="0">
                <a:solidFill>
                  <a:srgbClr val="00BBF1"/>
                </a:solidFill>
                <a:ea typeface="Segoe UI" pitchFamily="34" charset="0"/>
                <a:cs typeface="Segoe UI" pitchFamily="34" charset="0"/>
              </a:rPr>
              <a:t> </a:t>
            </a:r>
          </a:p>
        </p:txBody>
      </p:sp>
      <p:sp>
        <p:nvSpPr>
          <p:cNvPr id="38" name="TextBox 37">
            <a:extLst>
              <a:ext uri="{FF2B5EF4-FFF2-40B4-BE49-F238E27FC236}">
                <a16:creationId xmlns:a16="http://schemas.microsoft.com/office/drawing/2014/main" id="{757B3493-FA75-420E-AAD1-8DC4F8B656E7}"/>
              </a:ext>
            </a:extLst>
          </p:cNvPr>
          <p:cNvSpPr txBox="1"/>
          <p:nvPr/>
        </p:nvSpPr>
        <p:spPr>
          <a:xfrm>
            <a:off x="3591637" y="2785974"/>
            <a:ext cx="1383137" cy="320182"/>
          </a:xfrm>
          <a:prstGeom prst="rect">
            <a:avLst/>
          </a:prstGeom>
          <a:noFill/>
        </p:spPr>
        <p:txBody>
          <a:bodyPr wrap="none" lIns="0" tIns="0" rIns="0" bIns="0" rtlCol="0">
            <a:spAutoFit/>
          </a:bodyPr>
          <a:lstStyle/>
          <a:p>
            <a:pPr algn="ctr"/>
            <a:r>
              <a:rPr lang="en-US" sz="2040" dirty="0">
                <a:solidFill>
                  <a:schemeClr val="bg1"/>
                </a:solidFill>
              </a:rPr>
              <a:t>Geolocation</a:t>
            </a:r>
          </a:p>
        </p:txBody>
      </p:sp>
      <p:sp>
        <p:nvSpPr>
          <p:cNvPr id="39" name="TextBox 38">
            <a:extLst>
              <a:ext uri="{FF2B5EF4-FFF2-40B4-BE49-F238E27FC236}">
                <a16:creationId xmlns:a16="http://schemas.microsoft.com/office/drawing/2014/main" id="{739B1279-1E3C-4682-9340-56DEDDF383B1}"/>
              </a:ext>
            </a:extLst>
          </p:cNvPr>
          <p:cNvSpPr txBox="1"/>
          <p:nvPr/>
        </p:nvSpPr>
        <p:spPr>
          <a:xfrm>
            <a:off x="5526673" y="2788585"/>
            <a:ext cx="1383137" cy="320182"/>
          </a:xfrm>
          <a:prstGeom prst="rect">
            <a:avLst/>
          </a:prstGeom>
          <a:noFill/>
        </p:spPr>
        <p:txBody>
          <a:bodyPr wrap="none" lIns="0" tIns="0" rIns="0" bIns="0" rtlCol="0">
            <a:spAutoFit/>
          </a:bodyPr>
          <a:lstStyle/>
          <a:p>
            <a:pPr algn="ctr"/>
            <a:r>
              <a:rPr lang="en-US" sz="2040" dirty="0">
                <a:solidFill>
                  <a:schemeClr val="bg1"/>
                </a:solidFill>
              </a:rPr>
              <a:t>Geolocation</a:t>
            </a:r>
          </a:p>
        </p:txBody>
      </p:sp>
      <p:sp>
        <p:nvSpPr>
          <p:cNvPr id="40" name="TextBox 39">
            <a:extLst>
              <a:ext uri="{FF2B5EF4-FFF2-40B4-BE49-F238E27FC236}">
                <a16:creationId xmlns:a16="http://schemas.microsoft.com/office/drawing/2014/main" id="{49887075-572C-4D14-8981-0C1548881CF5}"/>
              </a:ext>
            </a:extLst>
          </p:cNvPr>
          <p:cNvSpPr txBox="1"/>
          <p:nvPr/>
        </p:nvSpPr>
        <p:spPr>
          <a:xfrm>
            <a:off x="7491171" y="2785973"/>
            <a:ext cx="1383137" cy="320182"/>
          </a:xfrm>
          <a:prstGeom prst="rect">
            <a:avLst/>
          </a:prstGeom>
          <a:noFill/>
        </p:spPr>
        <p:txBody>
          <a:bodyPr wrap="none" lIns="0" tIns="0" rIns="0" bIns="0" rtlCol="0">
            <a:spAutoFit/>
          </a:bodyPr>
          <a:lstStyle/>
          <a:p>
            <a:pPr algn="ctr"/>
            <a:r>
              <a:rPr lang="en-US" sz="2040" dirty="0">
                <a:solidFill>
                  <a:schemeClr val="bg1"/>
                </a:solidFill>
              </a:rPr>
              <a:t>Geolocation</a:t>
            </a:r>
          </a:p>
        </p:txBody>
      </p:sp>
      <p:sp>
        <p:nvSpPr>
          <p:cNvPr id="41" name="TextBox 40">
            <a:extLst>
              <a:ext uri="{FF2B5EF4-FFF2-40B4-BE49-F238E27FC236}">
                <a16:creationId xmlns:a16="http://schemas.microsoft.com/office/drawing/2014/main" id="{AE9605ED-942C-429D-AFAD-F641887A53E4}"/>
              </a:ext>
            </a:extLst>
          </p:cNvPr>
          <p:cNvSpPr txBox="1"/>
          <p:nvPr/>
        </p:nvSpPr>
        <p:spPr>
          <a:xfrm>
            <a:off x="3761797" y="3269242"/>
            <a:ext cx="1042814" cy="320182"/>
          </a:xfrm>
          <a:prstGeom prst="rect">
            <a:avLst/>
          </a:prstGeom>
          <a:noFill/>
        </p:spPr>
        <p:txBody>
          <a:bodyPr wrap="none" lIns="0" tIns="0" rIns="0" bIns="0" rtlCol="0">
            <a:spAutoFit/>
          </a:bodyPr>
          <a:lstStyle/>
          <a:p>
            <a:pPr algn="ctr"/>
            <a:r>
              <a:rPr lang="en-US" sz="2040" dirty="0">
                <a:solidFill>
                  <a:schemeClr val="bg1"/>
                </a:solidFill>
              </a:rPr>
              <a:t>Compass</a:t>
            </a:r>
          </a:p>
        </p:txBody>
      </p:sp>
      <p:sp>
        <p:nvSpPr>
          <p:cNvPr id="42" name="TextBox 41">
            <a:extLst>
              <a:ext uri="{FF2B5EF4-FFF2-40B4-BE49-F238E27FC236}">
                <a16:creationId xmlns:a16="http://schemas.microsoft.com/office/drawing/2014/main" id="{C7C1E582-FA1D-4034-B09D-E7F5AB7592DB}"/>
              </a:ext>
            </a:extLst>
          </p:cNvPr>
          <p:cNvSpPr txBox="1"/>
          <p:nvPr/>
        </p:nvSpPr>
        <p:spPr>
          <a:xfrm>
            <a:off x="5696831" y="3271853"/>
            <a:ext cx="1042814" cy="320182"/>
          </a:xfrm>
          <a:prstGeom prst="rect">
            <a:avLst/>
          </a:prstGeom>
          <a:noFill/>
        </p:spPr>
        <p:txBody>
          <a:bodyPr wrap="none" lIns="0" tIns="0" rIns="0" bIns="0" rtlCol="0">
            <a:spAutoFit/>
          </a:bodyPr>
          <a:lstStyle/>
          <a:p>
            <a:pPr algn="ctr"/>
            <a:r>
              <a:rPr lang="en-US" sz="2040" dirty="0">
                <a:solidFill>
                  <a:schemeClr val="bg1"/>
                </a:solidFill>
              </a:rPr>
              <a:t>Compass</a:t>
            </a:r>
          </a:p>
        </p:txBody>
      </p:sp>
      <p:sp>
        <p:nvSpPr>
          <p:cNvPr id="43" name="TextBox 42">
            <a:extLst>
              <a:ext uri="{FF2B5EF4-FFF2-40B4-BE49-F238E27FC236}">
                <a16:creationId xmlns:a16="http://schemas.microsoft.com/office/drawing/2014/main" id="{5DA81440-74B8-477E-AF14-D5462AFF5EAE}"/>
              </a:ext>
            </a:extLst>
          </p:cNvPr>
          <p:cNvSpPr txBox="1"/>
          <p:nvPr/>
        </p:nvSpPr>
        <p:spPr>
          <a:xfrm>
            <a:off x="7661332" y="3269241"/>
            <a:ext cx="1042814" cy="320182"/>
          </a:xfrm>
          <a:prstGeom prst="rect">
            <a:avLst/>
          </a:prstGeom>
          <a:noFill/>
        </p:spPr>
        <p:txBody>
          <a:bodyPr wrap="none" lIns="0" tIns="0" rIns="0" bIns="0" rtlCol="0">
            <a:spAutoFit/>
          </a:bodyPr>
          <a:lstStyle/>
          <a:p>
            <a:pPr algn="ctr"/>
            <a:r>
              <a:rPr lang="en-US" sz="2040" dirty="0">
                <a:solidFill>
                  <a:schemeClr val="bg1"/>
                </a:solidFill>
              </a:rPr>
              <a:t>Compass</a:t>
            </a:r>
          </a:p>
        </p:txBody>
      </p:sp>
      <p:sp>
        <p:nvSpPr>
          <p:cNvPr id="48" name="TextBox 47">
            <a:extLst>
              <a:ext uri="{FF2B5EF4-FFF2-40B4-BE49-F238E27FC236}">
                <a16:creationId xmlns:a16="http://schemas.microsoft.com/office/drawing/2014/main" id="{91B4C745-F93F-4EF3-BA4B-A2FD2DEC8825}"/>
              </a:ext>
            </a:extLst>
          </p:cNvPr>
          <p:cNvSpPr txBox="1"/>
          <p:nvPr/>
        </p:nvSpPr>
        <p:spPr>
          <a:xfrm>
            <a:off x="3796489" y="3723750"/>
            <a:ext cx="973428" cy="320182"/>
          </a:xfrm>
          <a:prstGeom prst="rect">
            <a:avLst/>
          </a:prstGeom>
          <a:noFill/>
        </p:spPr>
        <p:txBody>
          <a:bodyPr wrap="none" lIns="0" tIns="0" rIns="0" bIns="0" rtlCol="0">
            <a:spAutoFit/>
          </a:bodyPr>
          <a:lstStyle/>
          <a:p>
            <a:pPr algn="ctr"/>
            <a:r>
              <a:rPr lang="en-US" sz="2040" dirty="0" err="1">
                <a:solidFill>
                  <a:schemeClr val="bg1"/>
                </a:solidFill>
              </a:rPr>
              <a:t>Keystore</a:t>
            </a:r>
            <a:endParaRPr lang="en-US" sz="2040" dirty="0">
              <a:solidFill>
                <a:schemeClr val="bg1"/>
              </a:solidFill>
            </a:endParaRPr>
          </a:p>
        </p:txBody>
      </p:sp>
      <p:sp>
        <p:nvSpPr>
          <p:cNvPr id="49" name="TextBox 48">
            <a:extLst>
              <a:ext uri="{FF2B5EF4-FFF2-40B4-BE49-F238E27FC236}">
                <a16:creationId xmlns:a16="http://schemas.microsoft.com/office/drawing/2014/main" id="{AB4DA78F-28EF-44B5-8038-9A71628080F9}"/>
              </a:ext>
            </a:extLst>
          </p:cNvPr>
          <p:cNvSpPr txBox="1"/>
          <p:nvPr/>
        </p:nvSpPr>
        <p:spPr>
          <a:xfrm>
            <a:off x="5731522" y="3726361"/>
            <a:ext cx="973428" cy="320182"/>
          </a:xfrm>
          <a:prstGeom prst="rect">
            <a:avLst/>
          </a:prstGeom>
          <a:noFill/>
        </p:spPr>
        <p:txBody>
          <a:bodyPr wrap="none" lIns="0" tIns="0" rIns="0" bIns="0" rtlCol="0">
            <a:spAutoFit/>
          </a:bodyPr>
          <a:lstStyle/>
          <a:p>
            <a:pPr algn="ctr"/>
            <a:r>
              <a:rPr lang="en-US" sz="2040" dirty="0" err="1">
                <a:solidFill>
                  <a:schemeClr val="bg1"/>
                </a:solidFill>
              </a:rPr>
              <a:t>Keystore</a:t>
            </a:r>
            <a:endParaRPr lang="en-US" sz="2040" dirty="0">
              <a:solidFill>
                <a:schemeClr val="bg1"/>
              </a:solidFill>
            </a:endParaRPr>
          </a:p>
        </p:txBody>
      </p:sp>
      <p:sp>
        <p:nvSpPr>
          <p:cNvPr id="51" name="TextBox 50">
            <a:extLst>
              <a:ext uri="{FF2B5EF4-FFF2-40B4-BE49-F238E27FC236}">
                <a16:creationId xmlns:a16="http://schemas.microsoft.com/office/drawing/2014/main" id="{89FCB5E1-E5D6-4DCE-BFF4-722FFB053C4C}"/>
              </a:ext>
            </a:extLst>
          </p:cNvPr>
          <p:cNvSpPr txBox="1"/>
          <p:nvPr/>
        </p:nvSpPr>
        <p:spPr>
          <a:xfrm>
            <a:off x="7696023" y="3723749"/>
            <a:ext cx="973428" cy="320182"/>
          </a:xfrm>
          <a:prstGeom prst="rect">
            <a:avLst/>
          </a:prstGeom>
          <a:noFill/>
        </p:spPr>
        <p:txBody>
          <a:bodyPr wrap="none" lIns="0" tIns="0" rIns="0" bIns="0" rtlCol="0">
            <a:spAutoFit/>
          </a:bodyPr>
          <a:lstStyle/>
          <a:p>
            <a:pPr algn="ctr"/>
            <a:r>
              <a:rPr lang="en-US" sz="2040" dirty="0" err="1">
                <a:solidFill>
                  <a:schemeClr val="bg1"/>
                </a:solidFill>
              </a:rPr>
              <a:t>Keystore</a:t>
            </a:r>
            <a:endParaRPr lang="en-US" sz="2040" dirty="0">
              <a:solidFill>
                <a:schemeClr val="bg1"/>
              </a:solidFill>
            </a:endParaRPr>
          </a:p>
        </p:txBody>
      </p:sp>
    </p:spTree>
    <p:extLst>
      <p:ext uri="{BB962C8B-B14F-4D97-AF65-F5344CB8AC3E}">
        <p14:creationId xmlns:p14="http://schemas.microsoft.com/office/powerpoint/2010/main" val="3864083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51289E-6 3.65411E-6 L -0.00128 0.20585 " pathEditMode="relative" rAng="0" ptsTypes="AA">
                                      <p:cBhvr>
                                        <p:cTn id="6" dur="2000" fill="hold"/>
                                        <p:tgtEl>
                                          <p:spTgt spid="69"/>
                                        </p:tgtEl>
                                        <p:attrNameLst>
                                          <p:attrName>ppt_x</p:attrName>
                                          <p:attrName>ppt_y</p:attrName>
                                        </p:attrNameLst>
                                      </p:cBhvr>
                                      <p:rCtr x="-64" y="10281"/>
                                    </p:animMotion>
                                  </p:childTnLst>
                                </p:cTn>
                              </p:par>
                              <p:par>
                                <p:cTn id="7" presetID="42" presetClass="path" presetSubtype="0" accel="50000" decel="50000" fill="hold" grpId="0" nodeType="withEffect">
                                  <p:stCondLst>
                                    <p:cond delay="0"/>
                                  </p:stCondLst>
                                  <p:childTnLst>
                                    <p:animMotion origin="layout" path="M 3.51289E-6 -1.95642E-6 L -0.00128 0.20018 " pathEditMode="relative" rAng="0" ptsTypes="AA">
                                      <p:cBhvr>
                                        <p:cTn id="8" dur="2000" fill="hold"/>
                                        <p:tgtEl>
                                          <p:spTgt spid="70"/>
                                        </p:tgtEl>
                                        <p:attrNameLst>
                                          <p:attrName>ppt_x</p:attrName>
                                          <p:attrName>ppt_y</p:attrName>
                                        </p:attrNameLst>
                                      </p:cBhvr>
                                      <p:rCtr x="-64" y="10009"/>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18" grpId="0" animBg="1"/>
      <p:bldP spid="22" grpId="0" animBg="1"/>
      <p:bldP spid="23" grpId="0" animBg="1"/>
      <p:bldP spid="24" grpId="0" animBg="1"/>
      <p:bldP spid="25" grpId="0" animBg="1"/>
      <p:bldP spid="27" grpId="0" animBg="1"/>
      <p:bldP spid="28" grpId="0" animBg="1"/>
      <p:bldP spid="31" grpId="0" animBg="1"/>
      <p:bldP spid="32" grpId="0" animBg="1"/>
      <p:bldP spid="38" grpId="0"/>
      <p:bldP spid="39" grpId="0"/>
      <p:bldP spid="40" grpId="0"/>
      <p:bldP spid="41" grpId="0"/>
      <p:bldP spid="42" grpId="0"/>
      <p:bldP spid="43" grpId="0"/>
      <p:bldP spid="48" grpId="0"/>
      <p:bldP spid="49" grpId="0"/>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1d2584e9-a4d2-4b6e-aa84-03437c550b32&quot;,&quot;TimeStamp&quot;:&quot;2017-10-04T12:00:01.7847843+02:00&quot;}"/>
</p:tagLst>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otnetTeam_PresentationTemplate.pptx  -  Read-Only" id="{2363CE02-760E-413D-8221-AF67AFE765C4}" vid="{611879E8-DE26-489A-8B91-DA84EE062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astSharedByUser xmlns="5e12eb9a-f254-44c4-87b3-12e2194c0681">bradyg@microsoft.com</LastSharedByUser>
    <SharedWithUsers xmlns="5e12eb9a-f254-44c4-87b3-12e2194c0681">
      <UserInfo>
        <DisplayName>Sonya Koptyev</DisplayName>
        <AccountId>497</AccountId>
        <AccountType/>
      </UserInfo>
      <UserInfo>
        <DisplayName>Michael Crump (AZURE)</DisplayName>
        <AccountId>3898</AccountId>
        <AccountType/>
      </UserInfo>
      <UserInfo>
        <DisplayName>Lan Kaim</DisplayName>
        <AccountId>105</AccountId>
        <AccountType/>
      </UserInfo>
      <UserInfo>
        <DisplayName>Rajen Kishna</DisplayName>
        <AccountId>2454</AccountId>
        <AccountType/>
      </UserInfo>
      <UserInfo>
        <DisplayName>Joanne Marone</DisplayName>
        <AccountId>766</AccountId>
        <AccountType/>
      </UserInfo>
      <UserInfo>
        <DisplayName>Prem Prakash</DisplayName>
        <AccountId>1099</AccountId>
        <AccountType/>
      </UserInfo>
      <UserInfo>
        <DisplayName>Holly Bilyeu (Run Studios LLC)</DisplayName>
        <AccountId>501</AccountId>
        <AccountType/>
      </UserInfo>
      <UserInfo>
        <DisplayName>Allison Vincler (Run Studios LLC)</DisplayName>
        <AccountId>7280</AccountId>
        <AccountType/>
      </UserInfo>
    </SharedWithUsers>
    <LastSharedByTime xmlns="5e12eb9a-f254-44c4-87b3-12e2194c0681">2017-10-17T05:55:53+00:00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8B64CD0BFA924EB84AA012A620ED32" ma:contentTypeVersion="12" ma:contentTypeDescription="Create a new document." ma:contentTypeScope="" ma:versionID="c789ca77cc681ebc491ccb484c77555d">
  <xsd:schema xmlns:xsd="http://www.w3.org/2001/XMLSchema" xmlns:xs="http://www.w3.org/2001/XMLSchema" xmlns:p="http://schemas.microsoft.com/office/2006/metadata/properties" xmlns:ns1="http://schemas.microsoft.com/sharepoint/v3" xmlns:ns2="5e12eb9a-f254-44c4-87b3-12e2194c0681" xmlns:ns3="f2303881-54ba-440e-bcf5-f004ea0eb02e" targetNamespace="http://schemas.microsoft.com/office/2006/metadata/properties" ma:root="true" ma:fieldsID="47e96698880078d78198896bb4f6aa3e" ns1:_="" ns2:_="" ns3:_="">
    <xsd:import namespace="http://schemas.microsoft.com/sharepoint/v3"/>
    <xsd:import namespace="5e12eb9a-f254-44c4-87b3-12e2194c0681"/>
    <xsd:import namespace="f2303881-54ba-440e-bcf5-f004ea0eb02e"/>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1:_ip_UnifiedCompliancePolicyProperties" minOccurs="0"/>
                <xsd:element ref="ns1:_ip_UnifiedCompliancePolicyUIAction"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12eb9a-f254-44c4-87b3-12e2194c068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2303881-54ba-440e-bcf5-f004ea0eb02e"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description="" ma:internalName="MediaServiceAutoTags" ma:readOnly="true">
      <xsd:simpleType>
        <xsd:restriction base="dms:Text"/>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Location" ma:index="18" nillable="true" ma:displayName="MediaServiceLocation" ma:description="" ma:internalName="MediaServiceLocation" ma:readOnly="true">
      <xsd:simpleType>
        <xsd:restriction base="dms:Text"/>
      </xsd:simpleType>
    </xsd:element>
    <xsd:element name="MediaServiceOCR" ma:index="19" nillable="true" ma:displayName="MediaServiceOCR" ma:description=""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f2303881-54ba-440e-bcf5-f004ea0eb02e"/>
    <ds:schemaRef ds:uri="http://schemas.microsoft.com/sharepoint/v3"/>
    <ds:schemaRef ds:uri="5e12eb9a-f254-44c4-87b3-12e2194c0681"/>
    <ds:schemaRef ds:uri="http://www.w3.org/XML/1998/namespace"/>
    <ds:schemaRef ds:uri="http://purl.org/dc/dcmitype/"/>
  </ds:schemaRefs>
</ds:datastoreItem>
</file>

<file path=customXml/itemProps2.xml><?xml version="1.0" encoding="utf-8"?>
<ds:datastoreItem xmlns:ds="http://schemas.openxmlformats.org/officeDocument/2006/customXml" ds:itemID="{63B68213-D703-4C91-A0E4-EFDDF21B77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e12eb9a-f254-44c4-87b3-12e2194c0681"/>
    <ds:schemaRef ds:uri="f2303881-54ba-440e-bcf5-f004ea0eb0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Microsoft_Connect2017_Final_101117</Template>
  <TotalTime>1229</TotalTime>
  <Words>1229</Words>
  <Application>Microsoft Office PowerPoint</Application>
  <PresentationFormat>Custom</PresentationFormat>
  <Paragraphs>205</Paragraphs>
  <Slides>19</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ＭＳ Ｐゴシック</vt:lpstr>
      <vt:lpstr>Arial</vt:lpstr>
      <vt:lpstr>Calibri</vt:lpstr>
      <vt:lpstr>Consolas</vt:lpstr>
      <vt:lpstr>Segoe UI</vt:lpstr>
      <vt:lpstr>Segoe UI Light</vt:lpstr>
      <vt:lpstr>Segoe UI Semibold</vt:lpstr>
      <vt:lpstr>Segoe UI Semilight</vt:lpstr>
      <vt:lpstr>Wingdings</vt:lpstr>
      <vt:lpstr>Dotnet_Template</vt:lpstr>
      <vt:lpstr>PowerPoint Presentation</vt:lpstr>
      <vt:lpstr>Xamarin.Essentials: Core Cross-Platform APIs</vt:lpstr>
      <vt:lpstr>Questions for you!</vt:lpstr>
      <vt:lpstr>How many platform APIs does your app need?</vt:lpstr>
      <vt:lpstr>How many interfaces to access native APIs?</vt:lpstr>
      <vt:lpstr>How many plugins are you using?</vt:lpstr>
      <vt:lpstr>Overview: Xamarin.Essentials</vt:lpstr>
      <vt:lpstr>.NET Mobile Development with Xamarin</vt:lpstr>
      <vt:lpstr>PowerPoint Presentation</vt:lpstr>
      <vt:lpstr>PowerPoint Presentation</vt:lpstr>
      <vt:lpstr>Access via Dependency Service</vt:lpstr>
      <vt:lpstr>Issues</vt:lpstr>
      <vt:lpstr>Core Cross-Platform APIs</vt:lpstr>
      <vt:lpstr>Xamarin.Essentials</vt:lpstr>
      <vt:lpstr>Official Platform Support</vt:lpstr>
      <vt:lpstr>Get Started</vt:lpstr>
      <vt:lpstr>Super Optimized</vt:lpstr>
      <vt:lpstr>Demo</vt:lpstr>
      <vt:lpstr>Resources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
  <cp:keywords/>
  <dc:description>Formatting: 
Audience Type:</dc:description>
  <cp:lastModifiedBy>James Montemagno</cp:lastModifiedBy>
  <cp:revision>74</cp:revision>
  <dcterms:created xsi:type="dcterms:W3CDTF">2017-10-17T20:28:42Z</dcterms:created>
  <dcterms:modified xsi:type="dcterms:W3CDTF">2018-07-05T20:21:09Z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0x010100EB8B64CD0BFA924EB84AA012A620ED32</vt:lpwstr>
  </property>
  <property fmtid="{D5CDD505-2E9C-101B-9397-08002B2CF9AE}" pid="3" name="Product">
    <vt:lpwstr/>
  </property>
  <property fmtid="{D5CDD505-2E9C-101B-9397-08002B2CF9AE}" pid="4" name="Audience">
    <vt:lpwstr/>
  </property>
  <property fmtid="{D5CDD505-2E9C-101B-9397-08002B2CF9AE}" pid="5" name="Track">
    <vt:lpwstr/>
  </property>
  <property fmtid="{D5CDD505-2E9C-101B-9397-08002B2CF9AE}" pid="6" name="Campaign">
    <vt:lpwstr/>
  </property>
  <property fmtid="{D5CDD505-2E9C-101B-9397-08002B2CF9AE}" pid="7" name="IsMyDocuments">
    <vt:bool>true</vt:bool>
  </property>
  <property fmtid="{D5CDD505-2E9C-101B-9397-08002B2CF9AE}" pid="8" name="Audience1">
    <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nibraz@microsoft.com</vt:lpwstr>
  </property>
  <property fmtid="{D5CDD505-2E9C-101B-9397-08002B2CF9AE}" pid="12" name="MSIP_Label_f42aa342-8706-4288-bd11-ebb85995028c_SetDate">
    <vt:lpwstr>2017-11-07T21:33:07.3567034Z</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General</vt:lpwstr>
  </property>
</Properties>
</file>