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246"/>
  </p:normalViewPr>
  <p:slideViewPr>
    <p:cSldViewPr snapToGrid="0" snapToObjects="1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93E1E-D135-CE4E-9329-B1D8AABA5A1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62D57-DFD1-A444-AE45-6E292DED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 Stanley will do 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62D57-DFD1-A444-AE45-6E292DED6A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043B42-1F43-6343-AA72-EA16B34C85FF}"/>
              </a:ext>
            </a:extLst>
          </p:cNvPr>
          <p:cNvSpPr/>
          <p:nvPr/>
        </p:nvSpPr>
        <p:spPr>
          <a:xfrm>
            <a:off x="1603513" y="696272"/>
            <a:ext cx="8814485" cy="4502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06F86A-56CD-6547-AB6D-51042BA8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989" y="727779"/>
            <a:ext cx="5574021" cy="43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F55A-A4AC-DD45-B364-046A1FE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AB6A22-1ED7-8E44-BD01-0F9275D3FD49}"/>
              </a:ext>
            </a:extLst>
          </p:cNvPr>
          <p:cNvGrpSpPr/>
          <p:nvPr/>
        </p:nvGrpSpPr>
        <p:grpSpPr>
          <a:xfrm>
            <a:off x="849209" y="2320098"/>
            <a:ext cx="10493582" cy="2865159"/>
            <a:chOff x="163307" y="2510550"/>
            <a:chExt cx="11867860" cy="31508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5A414B-25CF-5645-AD07-0532CCD5E679}"/>
                </a:ext>
              </a:extLst>
            </p:cNvPr>
            <p:cNvSpPr txBox="1"/>
            <p:nvPr/>
          </p:nvSpPr>
          <p:spPr>
            <a:xfrm>
              <a:off x="444414" y="5287618"/>
              <a:ext cx="201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Mike Stanley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727AE0-29F5-4E4D-8D99-B21EE1A037AD}"/>
                </a:ext>
              </a:extLst>
            </p:cNvPr>
            <p:cNvSpPr txBox="1"/>
            <p:nvPr/>
          </p:nvSpPr>
          <p:spPr>
            <a:xfrm>
              <a:off x="9643935" y="5287618"/>
              <a:ext cx="201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Mark Sterrenberg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FA5F2-B2AD-0149-8624-9C71A01E2444}"/>
                </a:ext>
              </a:extLst>
            </p:cNvPr>
            <p:cNvSpPr txBox="1"/>
            <p:nvPr/>
          </p:nvSpPr>
          <p:spPr>
            <a:xfrm>
              <a:off x="3392385" y="5292036"/>
              <a:ext cx="2405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Jessica </a:t>
              </a:r>
              <a:r>
                <a:rPr lang="en-US" dirty="0" err="1"/>
                <a:t>Hoxworth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2DECF-96D5-A84F-8C77-9D796A1AACFE}"/>
                </a:ext>
              </a:extLst>
            </p:cNvPr>
            <p:cNvSpPr txBox="1"/>
            <p:nvPr/>
          </p:nvSpPr>
          <p:spPr>
            <a:xfrm>
              <a:off x="6393883" y="5287618"/>
              <a:ext cx="255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Anthony </a:t>
              </a:r>
              <a:r>
                <a:rPr lang="en-US" dirty="0" err="1"/>
                <a:t>Pricer</a:t>
              </a:r>
              <a:endParaRPr lang="en-US" dirty="0"/>
            </a:p>
          </p:txBody>
        </p:sp>
        <p:pic>
          <p:nvPicPr>
            <p:cNvPr id="16" name="Picture 15" descr="A person wearing a suit and tie&#10;&#10;Description automatically generated">
              <a:extLst>
                <a:ext uri="{FF2B5EF4-FFF2-40B4-BE49-F238E27FC236}">
                  <a16:creationId xmlns:a16="http://schemas.microsoft.com/office/drawing/2014/main" id="{E6BE8AF6-9FE2-A247-B7D0-3A342F77A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163307" y="2527484"/>
              <a:ext cx="2743200" cy="2743200"/>
            </a:xfrm>
            <a:prstGeom prst="rect">
              <a:avLst/>
            </a:prstGeom>
          </p:spPr>
        </p:pic>
        <p:pic>
          <p:nvPicPr>
            <p:cNvPr id="18" name="Picture 17" descr="A person wearing a red shirt&#10;&#10;Description automatically generated">
              <a:extLst>
                <a:ext uri="{FF2B5EF4-FFF2-40B4-BE49-F238E27FC236}">
                  <a16:creationId xmlns:a16="http://schemas.microsoft.com/office/drawing/2014/main" id="{EBB36758-17D0-2A47-B26A-929834386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586" y="2527484"/>
              <a:ext cx="2963333" cy="2760134"/>
            </a:xfrm>
            <a:prstGeom prst="rect">
              <a:avLst/>
            </a:prstGeom>
          </p:spPr>
        </p:pic>
        <p:pic>
          <p:nvPicPr>
            <p:cNvPr id="20" name="Picture 19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241E1DF7-2B7D-3B4E-9F31-566580A0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998" y="2527484"/>
              <a:ext cx="2779956" cy="2743200"/>
            </a:xfrm>
            <a:prstGeom prst="rect">
              <a:avLst/>
            </a:prstGeom>
          </p:spPr>
        </p:pic>
        <p:pic>
          <p:nvPicPr>
            <p:cNvPr id="22" name="Picture 21" descr="A person eating a donut&#10;&#10;Description automatically generated">
              <a:extLst>
                <a:ext uri="{FF2B5EF4-FFF2-40B4-BE49-F238E27FC236}">
                  <a16:creationId xmlns:a16="http://schemas.microsoft.com/office/drawing/2014/main" id="{DF5AE518-17AF-B44A-953B-4C505FE71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1033" y="2510550"/>
              <a:ext cx="2760134" cy="2760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50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FB5C-4310-954C-9EF8-BE83608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AC18-2F7E-7D40-B080-42E6AF6A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951921"/>
            <a:ext cx="9603275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crime lookup application that allows users to </a:t>
            </a:r>
            <a:r>
              <a:rPr lang="en-US"/>
              <a:t>search for crimes </a:t>
            </a:r>
            <a:r>
              <a:rPr lang="en-US" dirty="0"/>
              <a:t>that have occurred near their area</a:t>
            </a:r>
          </a:p>
        </p:txBody>
      </p:sp>
    </p:spTree>
    <p:extLst>
      <p:ext uri="{BB962C8B-B14F-4D97-AF65-F5344CB8AC3E}">
        <p14:creationId xmlns:p14="http://schemas.microsoft.com/office/powerpoint/2010/main" val="97127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FB5C-4310-954C-9EF8-BE83608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AC18-2F7E-7D40-B080-42E6AF6A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access crime information real-time so viewers could see crimes</a:t>
            </a:r>
          </a:p>
          <a:p>
            <a:r>
              <a:rPr lang="en-US" dirty="0"/>
              <a:t>Add more security protocols surrounding API-keys and a person’s </a:t>
            </a:r>
            <a:r>
              <a:rPr lang="en-US" dirty="0" err="1"/>
              <a:t>mysql</a:t>
            </a:r>
            <a:r>
              <a:rPr lang="en-US" dirty="0"/>
              <a:t> credentials to ensure that if someone accidentally commits their credentials they are protected from malicious use </a:t>
            </a:r>
          </a:p>
          <a:p>
            <a:r>
              <a:rPr lang="en-US" dirty="0"/>
              <a:t>Adding ways to communicate with local law enforcement, emergency services,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Adding social media profiles and potential login to application via social media </a:t>
            </a:r>
          </a:p>
        </p:txBody>
      </p:sp>
    </p:spTree>
    <p:extLst>
      <p:ext uri="{BB962C8B-B14F-4D97-AF65-F5344CB8AC3E}">
        <p14:creationId xmlns:p14="http://schemas.microsoft.com/office/powerpoint/2010/main" val="417429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1537-FA9D-AD46-9B07-5B7CE824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</a:t>
            </a:r>
            <a:r>
              <a:rPr lang="en-US" dirty="0"/>
              <a:t> technology used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A56B14-5CBE-4FC9-92BF-5AF2FBC4FC85}"/>
              </a:ext>
            </a:extLst>
          </p:cNvPr>
          <p:cNvGrpSpPr/>
          <p:nvPr/>
        </p:nvGrpSpPr>
        <p:grpSpPr>
          <a:xfrm>
            <a:off x="6367899" y="2302048"/>
            <a:ext cx="1822140" cy="1887530"/>
            <a:chOff x="4765322" y="3263819"/>
            <a:chExt cx="2661356" cy="29743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B5F522-DD41-4A8F-AAB3-3969CC85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5322" y="3263819"/>
              <a:ext cx="2661356" cy="256630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3F9DC6-3B9B-446E-BECB-886D3FF7583E}"/>
                </a:ext>
              </a:extLst>
            </p:cNvPr>
            <p:cNvSpPr txBox="1"/>
            <p:nvPr/>
          </p:nvSpPr>
          <p:spPr>
            <a:xfrm>
              <a:off x="4765322" y="5868815"/>
              <a:ext cx="266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Cheerio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EEA7A9C-9EE7-4B2D-84EF-0EE5AF4F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211" y="2302048"/>
            <a:ext cx="2478164" cy="1628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2D819-0426-4915-B247-2BB8AC8144AB}"/>
              </a:ext>
            </a:extLst>
          </p:cNvPr>
          <p:cNvSpPr txBox="1"/>
          <p:nvPr/>
        </p:nvSpPr>
        <p:spPr>
          <a:xfrm>
            <a:off x="1975210" y="3930644"/>
            <a:ext cx="247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JsonWebToken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008EFA-5D0B-4BF7-9032-FF5D8D7B6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374" y="2298892"/>
            <a:ext cx="1914526" cy="1628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5DA1D6-FE9F-4B78-809A-F75DD4544F44}"/>
              </a:ext>
            </a:extLst>
          </p:cNvPr>
          <p:cNvSpPr txBox="1"/>
          <p:nvPr/>
        </p:nvSpPr>
        <p:spPr>
          <a:xfrm>
            <a:off x="4453374" y="3928541"/>
            <a:ext cx="19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BCrypt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60DE4F-AEEE-461A-9D51-D8BDD9794058}"/>
              </a:ext>
            </a:extLst>
          </p:cNvPr>
          <p:cNvGrpSpPr/>
          <p:nvPr/>
        </p:nvGrpSpPr>
        <p:grpSpPr>
          <a:xfrm>
            <a:off x="8190037" y="2302048"/>
            <a:ext cx="2079065" cy="1998107"/>
            <a:chOff x="8206237" y="2537176"/>
            <a:chExt cx="2079064" cy="19981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809337A-D277-4665-AB7F-C5782F33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6237" y="2537176"/>
              <a:ext cx="2079064" cy="16287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ACDDC6-1E14-4123-90BF-A4228A4DA265}"/>
                </a:ext>
              </a:extLst>
            </p:cNvPr>
            <p:cNvSpPr txBox="1"/>
            <p:nvPr/>
          </p:nvSpPr>
          <p:spPr>
            <a:xfrm>
              <a:off x="8206237" y="4165951"/>
              <a:ext cx="2079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DotEnv</a:t>
              </a: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D785F9-42E5-47B4-9FF6-16B9ACBA6BBC}"/>
              </a:ext>
            </a:extLst>
          </p:cNvPr>
          <p:cNvSpPr txBox="1"/>
          <p:nvPr/>
        </p:nvSpPr>
        <p:spPr>
          <a:xfrm>
            <a:off x="1949054" y="4819581"/>
            <a:ext cx="829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CORS, Request and Cookie Parser </a:t>
            </a:r>
            <a:r>
              <a:rPr lang="en-US" dirty="0" err="1"/>
              <a:t>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5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C91-64CC-D44A-A664-F0F83EE3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demo</a:t>
            </a:r>
          </a:p>
        </p:txBody>
      </p:sp>
    </p:spTree>
    <p:extLst>
      <p:ext uri="{BB962C8B-B14F-4D97-AF65-F5344CB8AC3E}">
        <p14:creationId xmlns:p14="http://schemas.microsoft.com/office/powerpoint/2010/main" val="412886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C91-64CC-D44A-A664-F0F83EE3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5648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117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PowerPoint Presentation</vt:lpstr>
      <vt:lpstr>Team members</vt:lpstr>
      <vt:lpstr>proposal</vt:lpstr>
      <vt:lpstr>Future enhancements</vt:lpstr>
      <vt:lpstr>nEW technology used</vt:lpstr>
      <vt:lpstr>System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Sterrenberg</dc:creator>
  <cp:lastModifiedBy>STERRENBERG, MARK A</cp:lastModifiedBy>
  <cp:revision>5</cp:revision>
  <dcterms:created xsi:type="dcterms:W3CDTF">2020-01-11T18:26:29Z</dcterms:created>
  <dcterms:modified xsi:type="dcterms:W3CDTF">2020-01-13T17:53:22Z</dcterms:modified>
</cp:coreProperties>
</file>