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46"/>
  </p:normalViewPr>
  <p:slideViewPr>
    <p:cSldViewPr snapToGrid="0" snapToObjects="1">
      <p:cViewPr varScale="1">
        <p:scale>
          <a:sx n="122" d="100"/>
          <a:sy n="122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7C91-64CC-D44A-A664-F0F83EE35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Look out</a:t>
            </a:r>
          </a:p>
        </p:txBody>
      </p:sp>
    </p:spTree>
    <p:extLst>
      <p:ext uri="{BB962C8B-B14F-4D97-AF65-F5344CB8AC3E}">
        <p14:creationId xmlns:p14="http://schemas.microsoft.com/office/powerpoint/2010/main" val="161790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A2A3-141C-7A45-8FBC-02EFA357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8019-A83E-7441-A16B-AF6523B1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  <a:p>
            <a:r>
              <a:rPr lang="en-US" dirty="0"/>
              <a:t>Proposal</a:t>
            </a:r>
          </a:p>
          <a:p>
            <a:r>
              <a:rPr lang="en-US" dirty="0"/>
              <a:t>Future Enhancements</a:t>
            </a:r>
          </a:p>
          <a:p>
            <a:r>
              <a:rPr lang="en-US" dirty="0"/>
              <a:t>New Technology Used</a:t>
            </a:r>
          </a:p>
          <a:p>
            <a:r>
              <a:rPr lang="en-US" dirty="0"/>
              <a:t>System Demo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6259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F55A-A4AC-DD45-B364-046A1FE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A414B-25CF-5645-AD07-0532CCD5E679}"/>
              </a:ext>
            </a:extLst>
          </p:cNvPr>
          <p:cNvSpPr txBox="1"/>
          <p:nvPr/>
        </p:nvSpPr>
        <p:spPr>
          <a:xfrm>
            <a:off x="444414" y="5287619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Mike Stanley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27AE0-29F5-4E4D-8D99-B21EE1A037AD}"/>
              </a:ext>
            </a:extLst>
          </p:cNvPr>
          <p:cNvSpPr txBox="1"/>
          <p:nvPr/>
        </p:nvSpPr>
        <p:spPr>
          <a:xfrm>
            <a:off x="3507274" y="5287619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 Sterrenberg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FA5F2-B2AD-0149-8624-9C71A01E2444}"/>
              </a:ext>
            </a:extLst>
          </p:cNvPr>
          <p:cNvSpPr txBox="1"/>
          <p:nvPr/>
        </p:nvSpPr>
        <p:spPr>
          <a:xfrm>
            <a:off x="6570134" y="5292037"/>
            <a:ext cx="240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Jessica </a:t>
            </a:r>
            <a:r>
              <a:rPr lang="en-US" dirty="0" err="1"/>
              <a:t>Hoxworth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2DECF-96D5-A84F-8C77-9D796A1AACFE}"/>
              </a:ext>
            </a:extLst>
          </p:cNvPr>
          <p:cNvSpPr txBox="1"/>
          <p:nvPr/>
        </p:nvSpPr>
        <p:spPr>
          <a:xfrm>
            <a:off x="9313197" y="5287619"/>
            <a:ext cx="25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Anthony </a:t>
            </a:r>
            <a:r>
              <a:rPr lang="en-US" dirty="0" err="1"/>
              <a:t>Pricer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0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FB5C-4310-954C-9EF8-BE836080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AC18-2F7E-7D40-B080-42E6AF6A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857822"/>
            <a:ext cx="9603275" cy="1899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Our team wanted to create a Crime Lookup Application that allows users to search by location crimes that have/are occurring near them</a:t>
            </a:r>
          </a:p>
        </p:txBody>
      </p:sp>
    </p:spTree>
    <p:extLst>
      <p:ext uri="{BB962C8B-B14F-4D97-AF65-F5344CB8AC3E}">
        <p14:creationId xmlns:p14="http://schemas.microsoft.com/office/powerpoint/2010/main" val="97127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FB5C-4310-954C-9EF8-BE836080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AC18-2F7E-7D40-B080-42E6AF6A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Application can look up crimes around not only by City but also by an specific address given by the user</a:t>
            </a:r>
          </a:p>
          <a:p>
            <a:r>
              <a:rPr lang="en-US" dirty="0"/>
              <a:t>Live alerts- tracks your locations and alerts users in real time </a:t>
            </a:r>
          </a:p>
        </p:txBody>
      </p:sp>
    </p:spTree>
    <p:extLst>
      <p:ext uri="{BB962C8B-B14F-4D97-AF65-F5344CB8AC3E}">
        <p14:creationId xmlns:p14="http://schemas.microsoft.com/office/powerpoint/2010/main" val="393283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1537-FA9D-AD46-9B07-5B7CE824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</a:t>
            </a:r>
            <a:r>
              <a:rPr lang="en-US" dirty="0"/>
              <a:t> technologies used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819F6-8481-4A1E-B309-15414416C7CE}"/>
              </a:ext>
            </a:extLst>
          </p:cNvPr>
          <p:cNvGrpSpPr/>
          <p:nvPr/>
        </p:nvGrpSpPr>
        <p:grpSpPr>
          <a:xfrm>
            <a:off x="6367899" y="2302048"/>
            <a:ext cx="1822140" cy="1887530"/>
            <a:chOff x="4765322" y="3263819"/>
            <a:chExt cx="2661356" cy="29743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162867-291E-44DE-888C-D2F6C5345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5322" y="3263819"/>
              <a:ext cx="2661356" cy="25663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37F1C4-5F4F-4E54-8ED1-5120ECA35857}"/>
                </a:ext>
              </a:extLst>
            </p:cNvPr>
            <p:cNvSpPr txBox="1"/>
            <p:nvPr/>
          </p:nvSpPr>
          <p:spPr>
            <a:xfrm>
              <a:off x="4765322" y="5868815"/>
              <a:ext cx="266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Cheerio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9190B6-A89C-4488-B30F-DC5123263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211" y="2302048"/>
            <a:ext cx="2478164" cy="1628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7E9A6A-5D24-41A8-8CE3-9FAB92E7A365}"/>
              </a:ext>
            </a:extLst>
          </p:cNvPr>
          <p:cNvSpPr txBox="1"/>
          <p:nvPr/>
        </p:nvSpPr>
        <p:spPr>
          <a:xfrm>
            <a:off x="1975210" y="3930644"/>
            <a:ext cx="247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JsonWebToken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6E24E-BB6D-482E-99B6-CAB630186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374" y="2298892"/>
            <a:ext cx="1914526" cy="16285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66315C-A150-4CA9-B081-27C2B53E1C8E}"/>
              </a:ext>
            </a:extLst>
          </p:cNvPr>
          <p:cNvSpPr txBox="1"/>
          <p:nvPr/>
        </p:nvSpPr>
        <p:spPr>
          <a:xfrm>
            <a:off x="4453374" y="3928541"/>
            <a:ext cx="19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BCrypt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264CEF-379E-4ED7-9684-41F47EEE2C24}"/>
              </a:ext>
            </a:extLst>
          </p:cNvPr>
          <p:cNvGrpSpPr/>
          <p:nvPr/>
        </p:nvGrpSpPr>
        <p:grpSpPr>
          <a:xfrm>
            <a:off x="8190037" y="2302048"/>
            <a:ext cx="2079065" cy="1998107"/>
            <a:chOff x="8206237" y="2537176"/>
            <a:chExt cx="2079064" cy="1998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8C2B67-8CF2-49E9-93E0-A8C77879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6237" y="2537176"/>
              <a:ext cx="2079064" cy="162877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93A3CF-3838-4DBD-9CA1-B4A79A86D956}"/>
                </a:ext>
              </a:extLst>
            </p:cNvPr>
            <p:cNvSpPr txBox="1"/>
            <p:nvPr/>
          </p:nvSpPr>
          <p:spPr>
            <a:xfrm>
              <a:off x="8206237" y="4165951"/>
              <a:ext cx="207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DotEnv</a:t>
              </a:r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34D4FD3-A454-4A63-9BE3-AA87E61F2625}"/>
              </a:ext>
            </a:extLst>
          </p:cNvPr>
          <p:cNvSpPr txBox="1"/>
          <p:nvPr/>
        </p:nvSpPr>
        <p:spPr>
          <a:xfrm>
            <a:off x="1949054" y="4819581"/>
            <a:ext cx="829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CORS, Request and Cookie Parser </a:t>
            </a:r>
            <a:r>
              <a:rPr lang="en-US" dirty="0" err="1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5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7C91-64CC-D44A-A664-F0F83EE35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demo</a:t>
            </a:r>
          </a:p>
        </p:txBody>
      </p:sp>
    </p:spTree>
    <p:extLst>
      <p:ext uri="{BB962C8B-B14F-4D97-AF65-F5344CB8AC3E}">
        <p14:creationId xmlns:p14="http://schemas.microsoft.com/office/powerpoint/2010/main" val="412886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7C91-64CC-D44A-A664-F0F83EE35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564892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102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Cooper Black</vt:lpstr>
      <vt:lpstr>Gill Sans MT</vt:lpstr>
      <vt:lpstr>Gallery</vt:lpstr>
      <vt:lpstr>Look out</vt:lpstr>
      <vt:lpstr>Agenda</vt:lpstr>
      <vt:lpstr>Team members</vt:lpstr>
      <vt:lpstr>proposal</vt:lpstr>
      <vt:lpstr>Future Enhancements </vt:lpstr>
      <vt:lpstr>nEW technologies used</vt:lpstr>
      <vt:lpstr>System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Mark Sterrenberg</dc:creator>
  <cp:lastModifiedBy>STERRENBERG, MARK A</cp:lastModifiedBy>
  <cp:revision>6</cp:revision>
  <dcterms:created xsi:type="dcterms:W3CDTF">2019-12-18T00:59:29Z</dcterms:created>
  <dcterms:modified xsi:type="dcterms:W3CDTF">2020-01-10T16:59:15Z</dcterms:modified>
</cp:coreProperties>
</file>