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246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3E1E-D135-CE4E-9329-B1D8AABA5A14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62D57-DFD1-A444-AE45-6E292DED6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 Stanley will do demo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62D57-DFD1-A444-AE45-6E292DED6A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43B42-1F43-6343-AA72-EA16B34C85FF}"/>
              </a:ext>
            </a:extLst>
          </p:cNvPr>
          <p:cNvSpPr/>
          <p:nvPr/>
        </p:nvSpPr>
        <p:spPr>
          <a:xfrm>
            <a:off x="1603513" y="696272"/>
            <a:ext cx="8814485" cy="450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06F86A-56CD-6547-AB6D-51042BA89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89" y="727779"/>
            <a:ext cx="5574021" cy="4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F55A-A4AC-DD45-B364-046A1FEC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AB6A22-1ED7-8E44-BD01-0F9275D3FD49}"/>
              </a:ext>
            </a:extLst>
          </p:cNvPr>
          <p:cNvGrpSpPr/>
          <p:nvPr/>
        </p:nvGrpSpPr>
        <p:grpSpPr>
          <a:xfrm>
            <a:off x="849209" y="2320098"/>
            <a:ext cx="10493582" cy="2865159"/>
            <a:chOff x="163307" y="2510550"/>
            <a:chExt cx="11867860" cy="31508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5A414B-25CF-5645-AD07-0532CCD5E679}"/>
                </a:ext>
              </a:extLst>
            </p:cNvPr>
            <p:cNvSpPr txBox="1"/>
            <p:nvPr/>
          </p:nvSpPr>
          <p:spPr>
            <a:xfrm>
              <a:off x="444414" y="5287618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Mike Stanley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727AE0-29F5-4E4D-8D99-B21EE1A037AD}"/>
                </a:ext>
              </a:extLst>
            </p:cNvPr>
            <p:cNvSpPr txBox="1"/>
            <p:nvPr/>
          </p:nvSpPr>
          <p:spPr>
            <a:xfrm>
              <a:off x="9643935" y="5287618"/>
              <a:ext cx="2014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Mark Sterrenberg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FA5F2-B2AD-0149-8624-9C71A01E2444}"/>
                </a:ext>
              </a:extLst>
            </p:cNvPr>
            <p:cNvSpPr txBox="1"/>
            <p:nvPr/>
          </p:nvSpPr>
          <p:spPr>
            <a:xfrm>
              <a:off x="3392385" y="5292036"/>
              <a:ext cx="2405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Jessica </a:t>
              </a:r>
              <a:r>
                <a:rPr lang="en-US" dirty="0" err="1"/>
                <a:t>Hoxworth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2DECF-96D5-A84F-8C77-9D796A1AACFE}"/>
                </a:ext>
              </a:extLst>
            </p:cNvPr>
            <p:cNvSpPr txBox="1"/>
            <p:nvPr/>
          </p:nvSpPr>
          <p:spPr>
            <a:xfrm>
              <a:off x="6393883" y="5287618"/>
              <a:ext cx="255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Anthony </a:t>
              </a:r>
              <a:r>
                <a:rPr lang="en-US" dirty="0" err="1"/>
                <a:t>Pricer</a:t>
              </a:r>
              <a:endParaRPr lang="en-US" dirty="0"/>
            </a:p>
          </p:txBody>
        </p:sp>
        <p:pic>
          <p:nvPicPr>
            <p:cNvPr id="16" name="Picture 15" descr="A person wearing a suit and tie&#10;&#10;Description automatically generated">
              <a:extLst>
                <a:ext uri="{FF2B5EF4-FFF2-40B4-BE49-F238E27FC236}">
                  <a16:creationId xmlns:a16="http://schemas.microsoft.com/office/drawing/2014/main" id="{E6BE8AF6-9FE2-A247-B7D0-3A342F77A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/>
            <a:stretch/>
          </p:blipFill>
          <p:spPr>
            <a:xfrm>
              <a:off x="163307" y="2527484"/>
              <a:ext cx="2743200" cy="2743200"/>
            </a:xfrm>
            <a:prstGeom prst="rect">
              <a:avLst/>
            </a:prstGeom>
          </p:spPr>
        </p:pic>
        <p:pic>
          <p:nvPicPr>
            <p:cNvPr id="18" name="Picture 17" descr="A person wearing a red shirt&#10;&#10;Description automatically generated">
              <a:extLst>
                <a:ext uri="{FF2B5EF4-FFF2-40B4-BE49-F238E27FC236}">
                  <a16:creationId xmlns:a16="http://schemas.microsoft.com/office/drawing/2014/main" id="{EBB36758-17D0-2A47-B26A-929834386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586" y="2527484"/>
              <a:ext cx="2963333" cy="2760134"/>
            </a:xfrm>
            <a:prstGeom prst="rect">
              <a:avLst/>
            </a:prstGeom>
          </p:spPr>
        </p:pic>
        <p:pic>
          <p:nvPicPr>
            <p:cNvPr id="20" name="Picture 19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241E1DF7-2B7D-3B4E-9F31-566580A0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998" y="2527484"/>
              <a:ext cx="2779956" cy="2743200"/>
            </a:xfrm>
            <a:prstGeom prst="rect">
              <a:avLst/>
            </a:prstGeom>
          </p:spPr>
        </p:pic>
        <p:pic>
          <p:nvPicPr>
            <p:cNvPr id="22" name="Picture 21" descr="A person eating a donut&#10;&#10;Description automatically generated">
              <a:extLst>
                <a:ext uri="{FF2B5EF4-FFF2-40B4-BE49-F238E27FC236}">
                  <a16:creationId xmlns:a16="http://schemas.microsoft.com/office/drawing/2014/main" id="{DF5AE518-17AF-B44A-953B-4C505FE71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71033" y="2510550"/>
              <a:ext cx="2760134" cy="27601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50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951921"/>
            <a:ext cx="9603275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crime lookup application that allows users to </a:t>
            </a:r>
            <a:r>
              <a:rPr lang="en-US"/>
              <a:t>search for crimes </a:t>
            </a:r>
            <a:r>
              <a:rPr lang="en-US" dirty="0"/>
              <a:t>that have occurred near their area</a:t>
            </a:r>
          </a:p>
        </p:txBody>
      </p:sp>
    </p:spTree>
    <p:extLst>
      <p:ext uri="{BB962C8B-B14F-4D97-AF65-F5344CB8AC3E}">
        <p14:creationId xmlns:p14="http://schemas.microsoft.com/office/powerpoint/2010/main" val="9712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B5C-4310-954C-9EF8-BE836080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AC18-2F7E-7D40-B080-42E6AF6AF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able to access crime information real-time so viewers could see crimes</a:t>
            </a:r>
          </a:p>
          <a:p>
            <a:r>
              <a:rPr lang="en-US" dirty="0"/>
              <a:t>Add more security protocols surrounding API-keys and a person’s </a:t>
            </a:r>
            <a:r>
              <a:rPr lang="en-US" dirty="0" err="1"/>
              <a:t>mysql</a:t>
            </a:r>
            <a:r>
              <a:rPr lang="en-US" dirty="0"/>
              <a:t> credentials to ensure that if someone accidentally commits their credentials they are protected from malicious use </a:t>
            </a:r>
          </a:p>
          <a:p>
            <a:r>
              <a:rPr lang="en-US" dirty="0"/>
              <a:t>Adding ways to communicate with local law enforcement, emergency services,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Adding social media profiles and potential login to application via social media </a:t>
            </a:r>
          </a:p>
        </p:txBody>
      </p:sp>
    </p:spTree>
    <p:extLst>
      <p:ext uri="{BB962C8B-B14F-4D97-AF65-F5344CB8AC3E}">
        <p14:creationId xmlns:p14="http://schemas.microsoft.com/office/powerpoint/2010/main" val="417429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1537-FA9D-AD46-9B07-5B7CE824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</a:t>
            </a:r>
            <a:r>
              <a:rPr lang="en-US" dirty="0"/>
              <a:t> 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31009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demo</a:t>
            </a:r>
          </a:p>
        </p:txBody>
      </p:sp>
    </p:spTree>
    <p:extLst>
      <p:ext uri="{BB962C8B-B14F-4D97-AF65-F5344CB8AC3E}">
        <p14:creationId xmlns:p14="http://schemas.microsoft.com/office/powerpoint/2010/main" val="412886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C91-64CC-D44A-A664-F0F83EE3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56489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106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PowerPoint Presentation</vt:lpstr>
      <vt:lpstr>Team members</vt:lpstr>
      <vt:lpstr>proposal</vt:lpstr>
      <vt:lpstr>Future enhancements</vt:lpstr>
      <vt:lpstr>nEW technology used</vt:lpstr>
      <vt:lpstr>System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Sterrenberg</dc:creator>
  <cp:lastModifiedBy>Mark Sterrenberg</cp:lastModifiedBy>
  <cp:revision>3</cp:revision>
  <dcterms:created xsi:type="dcterms:W3CDTF">2020-01-11T18:26:29Z</dcterms:created>
  <dcterms:modified xsi:type="dcterms:W3CDTF">2020-01-11T18:54:02Z</dcterms:modified>
</cp:coreProperties>
</file>