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59" r:id="rId4"/>
    <p:sldId id="266" r:id="rId5"/>
    <p:sldId id="265" r:id="rId6"/>
    <p:sldId id="260" r:id="rId7"/>
    <p:sldId id="267" r:id="rId8"/>
    <p:sldId id="264"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263"/>
  </p:normalViewPr>
  <p:slideViewPr>
    <p:cSldViewPr snapToGrid="0" snapToObjects="1">
      <p:cViewPr varScale="1">
        <p:scale>
          <a:sx n="93" d="100"/>
          <a:sy n="93"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93E1E-D135-CE4E-9329-B1D8AABA5A14}" type="datetimeFigureOut">
              <a:rPr lang="en-US" smtClean="0"/>
              <a:t>1/14/20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62D57-DFD1-A444-AE45-6E292DED6AC3}" type="slidenum">
              <a:rPr lang="en-US" smtClean="0"/>
              <a:t>‹#›</a:t>
            </a:fld>
            <a:endParaRPr lang="en-US"/>
          </a:p>
        </p:txBody>
      </p:sp>
    </p:spTree>
    <p:extLst>
      <p:ext uri="{BB962C8B-B14F-4D97-AF65-F5344CB8AC3E}">
        <p14:creationId xmlns:p14="http://schemas.microsoft.com/office/powerpoint/2010/main" val="2357967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Mike Stanley will do demo </a:t>
            </a:r>
          </a:p>
        </p:txBody>
      </p:sp>
      <p:sp>
        <p:nvSpPr>
          <p:cNvPr id="4" name="Slide Number Placeholder 3"/>
          <p:cNvSpPr>
            <a:spLocks noGrp="1"/>
          </p:cNvSpPr>
          <p:nvPr>
            <p:ph type="sldNum" sz="quarter" idx="5"/>
          </p:nvPr>
        </p:nvSpPr>
        <p:spPr/>
        <p:txBody>
          <a:bodyPr/>
          <a:lstStyle/>
          <a:p>
            <a:fld id="{8E262D57-DFD1-A444-AE45-6E292DED6AC3}" type="slidenum">
              <a:rPr lang="en-US" smtClean="0"/>
              <a:t>9</a:t>
            </a:fld>
            <a:endParaRPr lang="en-US"/>
          </a:p>
        </p:txBody>
      </p:sp>
    </p:spTree>
    <p:extLst>
      <p:ext uri="{BB962C8B-B14F-4D97-AF65-F5344CB8AC3E}">
        <p14:creationId xmlns:p14="http://schemas.microsoft.com/office/powerpoint/2010/main" val="360634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1/14/20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1" name="Group 10">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2" name="Rectangle 11">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5" name="Rectangle 4">
            <a:extLst>
              <a:ext uri="{FF2B5EF4-FFF2-40B4-BE49-F238E27FC236}">
                <a16:creationId xmlns:a16="http://schemas.microsoft.com/office/drawing/2014/main" id="{7F043B42-1F43-6343-AA72-EA16B34C85FF}"/>
              </a:ext>
            </a:extLst>
          </p:cNvPr>
          <p:cNvSpPr/>
          <p:nvPr/>
        </p:nvSpPr>
        <p:spPr>
          <a:xfrm>
            <a:off x="1603513" y="696272"/>
            <a:ext cx="8814485" cy="45020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picture containing drawing&#10;&#10;Description automatically generated">
            <a:extLst>
              <a:ext uri="{FF2B5EF4-FFF2-40B4-BE49-F238E27FC236}">
                <a16:creationId xmlns:a16="http://schemas.microsoft.com/office/drawing/2014/main" id="{EB06F86A-56CD-6547-AB6D-51042BA8966E}"/>
              </a:ext>
            </a:extLst>
          </p:cNvPr>
          <p:cNvPicPr>
            <a:picLocks noChangeAspect="1"/>
          </p:cNvPicPr>
          <p:nvPr/>
        </p:nvPicPr>
        <p:blipFill>
          <a:blip r:embed="rId3"/>
          <a:stretch>
            <a:fillRect/>
          </a:stretch>
        </p:blipFill>
        <p:spPr>
          <a:xfrm>
            <a:off x="3308989" y="727779"/>
            <a:ext cx="5574021" cy="4371471"/>
          </a:xfrm>
          <a:prstGeom prst="rect">
            <a:avLst/>
          </a:prstGeom>
        </p:spPr>
      </p:pic>
    </p:spTree>
    <p:extLst>
      <p:ext uri="{BB962C8B-B14F-4D97-AF65-F5344CB8AC3E}">
        <p14:creationId xmlns:p14="http://schemas.microsoft.com/office/powerpoint/2010/main" val="161790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7C91-64CC-D44A-A664-F0F83EE35161}"/>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5648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F55A-A4AC-DD45-B364-046A1FECDCF3}"/>
              </a:ext>
            </a:extLst>
          </p:cNvPr>
          <p:cNvSpPr>
            <a:spLocks noGrp="1"/>
          </p:cNvSpPr>
          <p:nvPr>
            <p:ph type="title"/>
          </p:nvPr>
        </p:nvSpPr>
        <p:spPr/>
        <p:txBody>
          <a:bodyPr/>
          <a:lstStyle/>
          <a:p>
            <a:r>
              <a:rPr lang="en-US" dirty="0"/>
              <a:t>Team members</a:t>
            </a:r>
          </a:p>
        </p:txBody>
      </p:sp>
      <p:grpSp>
        <p:nvGrpSpPr>
          <p:cNvPr id="23" name="Group 22">
            <a:extLst>
              <a:ext uri="{FF2B5EF4-FFF2-40B4-BE49-F238E27FC236}">
                <a16:creationId xmlns:a16="http://schemas.microsoft.com/office/drawing/2014/main" id="{AFAB6A22-1ED7-8E44-BD01-0F9275D3FD49}"/>
              </a:ext>
            </a:extLst>
          </p:cNvPr>
          <p:cNvGrpSpPr/>
          <p:nvPr/>
        </p:nvGrpSpPr>
        <p:grpSpPr>
          <a:xfrm>
            <a:off x="849209" y="2320098"/>
            <a:ext cx="10493582" cy="2865159"/>
            <a:chOff x="163307" y="2510550"/>
            <a:chExt cx="11867860" cy="3150818"/>
          </a:xfrm>
        </p:grpSpPr>
        <p:sp>
          <p:nvSpPr>
            <p:cNvPr id="4" name="TextBox 3">
              <a:extLst>
                <a:ext uri="{FF2B5EF4-FFF2-40B4-BE49-F238E27FC236}">
                  <a16:creationId xmlns:a16="http://schemas.microsoft.com/office/drawing/2014/main" id="{715A414B-25CF-5645-AD07-0532CCD5E679}"/>
                </a:ext>
              </a:extLst>
            </p:cNvPr>
            <p:cNvSpPr txBox="1"/>
            <p:nvPr/>
          </p:nvSpPr>
          <p:spPr>
            <a:xfrm>
              <a:off x="444414" y="5287618"/>
              <a:ext cx="2014330" cy="369332"/>
            </a:xfrm>
            <a:prstGeom prst="rect">
              <a:avLst/>
            </a:prstGeom>
            <a:noFill/>
          </p:spPr>
          <p:txBody>
            <a:bodyPr wrap="square" rtlCol="0">
              <a:spAutoFit/>
            </a:bodyPr>
            <a:lstStyle/>
            <a:p>
              <a:pPr algn="ctr"/>
              <a:r>
                <a:rPr lang="en-US" dirty="0"/>
                <a:t>Mike Stanley</a:t>
              </a:r>
            </a:p>
          </p:txBody>
        </p:sp>
        <p:sp>
          <p:nvSpPr>
            <p:cNvPr id="5" name="TextBox 4">
              <a:extLst>
                <a:ext uri="{FF2B5EF4-FFF2-40B4-BE49-F238E27FC236}">
                  <a16:creationId xmlns:a16="http://schemas.microsoft.com/office/drawing/2014/main" id="{5A727AE0-29F5-4E4D-8D99-B21EE1A037AD}"/>
                </a:ext>
              </a:extLst>
            </p:cNvPr>
            <p:cNvSpPr txBox="1"/>
            <p:nvPr/>
          </p:nvSpPr>
          <p:spPr>
            <a:xfrm>
              <a:off x="9643935" y="5287618"/>
              <a:ext cx="2014330" cy="369332"/>
            </a:xfrm>
            <a:prstGeom prst="rect">
              <a:avLst/>
            </a:prstGeom>
            <a:noFill/>
          </p:spPr>
          <p:txBody>
            <a:bodyPr wrap="square" rtlCol="0">
              <a:spAutoFit/>
            </a:bodyPr>
            <a:lstStyle/>
            <a:p>
              <a:pPr algn="ctr"/>
              <a:r>
                <a:rPr lang="en-US" dirty="0"/>
                <a:t>Mark Sterrenberg </a:t>
              </a:r>
            </a:p>
          </p:txBody>
        </p:sp>
        <p:sp>
          <p:nvSpPr>
            <p:cNvPr id="6" name="TextBox 5">
              <a:extLst>
                <a:ext uri="{FF2B5EF4-FFF2-40B4-BE49-F238E27FC236}">
                  <a16:creationId xmlns:a16="http://schemas.microsoft.com/office/drawing/2014/main" id="{44FFA5F2-B2AD-0149-8624-9C71A01E2444}"/>
                </a:ext>
              </a:extLst>
            </p:cNvPr>
            <p:cNvSpPr txBox="1"/>
            <p:nvPr/>
          </p:nvSpPr>
          <p:spPr>
            <a:xfrm>
              <a:off x="3392385" y="5292036"/>
              <a:ext cx="2405734" cy="369332"/>
            </a:xfrm>
            <a:prstGeom prst="rect">
              <a:avLst/>
            </a:prstGeom>
            <a:noFill/>
          </p:spPr>
          <p:txBody>
            <a:bodyPr wrap="square" rtlCol="0">
              <a:spAutoFit/>
            </a:bodyPr>
            <a:lstStyle/>
            <a:p>
              <a:pPr algn="ctr"/>
              <a:r>
                <a:rPr lang="en-US" dirty="0"/>
                <a:t>Jessica </a:t>
              </a:r>
              <a:r>
                <a:rPr lang="en-US" dirty="0" err="1"/>
                <a:t>Hoxworth</a:t>
              </a:r>
              <a:endParaRPr lang="en-US" dirty="0"/>
            </a:p>
          </p:txBody>
        </p:sp>
        <p:sp>
          <p:nvSpPr>
            <p:cNvPr id="7" name="TextBox 6">
              <a:extLst>
                <a:ext uri="{FF2B5EF4-FFF2-40B4-BE49-F238E27FC236}">
                  <a16:creationId xmlns:a16="http://schemas.microsoft.com/office/drawing/2014/main" id="{7CF2DECF-96D5-A84F-8C77-9D796A1AACFE}"/>
                </a:ext>
              </a:extLst>
            </p:cNvPr>
            <p:cNvSpPr txBox="1"/>
            <p:nvPr/>
          </p:nvSpPr>
          <p:spPr>
            <a:xfrm>
              <a:off x="6393883" y="5287618"/>
              <a:ext cx="2553120" cy="369332"/>
            </a:xfrm>
            <a:prstGeom prst="rect">
              <a:avLst/>
            </a:prstGeom>
            <a:noFill/>
          </p:spPr>
          <p:txBody>
            <a:bodyPr wrap="square" rtlCol="0">
              <a:spAutoFit/>
            </a:bodyPr>
            <a:lstStyle/>
            <a:p>
              <a:pPr algn="ctr"/>
              <a:r>
                <a:rPr lang="en-US" dirty="0"/>
                <a:t>Anthony </a:t>
              </a:r>
              <a:r>
                <a:rPr lang="en-US" dirty="0" err="1"/>
                <a:t>Pricer</a:t>
              </a:r>
              <a:endParaRPr lang="en-US" dirty="0"/>
            </a:p>
          </p:txBody>
        </p:sp>
        <p:pic>
          <p:nvPicPr>
            <p:cNvPr id="16" name="Picture 15" descr="A person wearing a suit and tie&#10;&#10;Description automatically generated">
              <a:extLst>
                <a:ext uri="{FF2B5EF4-FFF2-40B4-BE49-F238E27FC236}">
                  <a16:creationId xmlns:a16="http://schemas.microsoft.com/office/drawing/2014/main" id="{E6BE8AF6-9FE2-A247-B7D0-3A342F77A0B5}"/>
                </a:ext>
              </a:extLst>
            </p:cNvPr>
            <p:cNvPicPr>
              <a:picLocks noChangeAspect="1"/>
            </p:cNvPicPr>
            <p:nvPr/>
          </p:nvPicPr>
          <p:blipFill rotWithShape="1">
            <a:blip r:embed="rId2"/>
            <a:srcRect/>
            <a:stretch/>
          </p:blipFill>
          <p:spPr>
            <a:xfrm>
              <a:off x="163307" y="2527484"/>
              <a:ext cx="2743200" cy="2743200"/>
            </a:xfrm>
            <a:prstGeom prst="rect">
              <a:avLst/>
            </a:prstGeom>
          </p:spPr>
        </p:pic>
        <p:pic>
          <p:nvPicPr>
            <p:cNvPr id="18" name="Picture 17" descr="A person wearing a red shirt&#10;&#10;Description automatically generated">
              <a:extLst>
                <a:ext uri="{FF2B5EF4-FFF2-40B4-BE49-F238E27FC236}">
                  <a16:creationId xmlns:a16="http://schemas.microsoft.com/office/drawing/2014/main" id="{EBB36758-17D0-2A47-B26A-929834386818}"/>
                </a:ext>
              </a:extLst>
            </p:cNvPr>
            <p:cNvPicPr>
              <a:picLocks noChangeAspect="1"/>
            </p:cNvPicPr>
            <p:nvPr/>
          </p:nvPicPr>
          <p:blipFill>
            <a:blip r:embed="rId3"/>
            <a:stretch>
              <a:fillRect/>
            </a:stretch>
          </p:blipFill>
          <p:spPr>
            <a:xfrm>
              <a:off x="3113586" y="2527484"/>
              <a:ext cx="2963333" cy="2760134"/>
            </a:xfrm>
            <a:prstGeom prst="rect">
              <a:avLst/>
            </a:prstGeom>
          </p:spPr>
        </p:pic>
        <p:pic>
          <p:nvPicPr>
            <p:cNvPr id="20" name="Picture 19" descr="A person smiling for the camera&#10;&#10;Description automatically generated">
              <a:extLst>
                <a:ext uri="{FF2B5EF4-FFF2-40B4-BE49-F238E27FC236}">
                  <a16:creationId xmlns:a16="http://schemas.microsoft.com/office/drawing/2014/main" id="{241E1DF7-2B7D-3B4E-9F31-566580A03D1E}"/>
                </a:ext>
              </a:extLst>
            </p:cNvPr>
            <p:cNvPicPr>
              <a:picLocks noChangeAspect="1"/>
            </p:cNvPicPr>
            <p:nvPr/>
          </p:nvPicPr>
          <p:blipFill>
            <a:blip r:embed="rId4"/>
            <a:stretch>
              <a:fillRect/>
            </a:stretch>
          </p:blipFill>
          <p:spPr>
            <a:xfrm>
              <a:off x="6283998" y="2527484"/>
              <a:ext cx="2779956" cy="2743200"/>
            </a:xfrm>
            <a:prstGeom prst="rect">
              <a:avLst/>
            </a:prstGeom>
          </p:spPr>
        </p:pic>
        <p:pic>
          <p:nvPicPr>
            <p:cNvPr id="22" name="Picture 21" descr="A person eating a donut&#10;&#10;Description automatically generated">
              <a:extLst>
                <a:ext uri="{FF2B5EF4-FFF2-40B4-BE49-F238E27FC236}">
                  <a16:creationId xmlns:a16="http://schemas.microsoft.com/office/drawing/2014/main" id="{DF5AE518-17AF-B44A-953B-4C505FE715E8}"/>
                </a:ext>
              </a:extLst>
            </p:cNvPr>
            <p:cNvPicPr>
              <a:picLocks noChangeAspect="1"/>
            </p:cNvPicPr>
            <p:nvPr/>
          </p:nvPicPr>
          <p:blipFill>
            <a:blip r:embed="rId5"/>
            <a:stretch>
              <a:fillRect/>
            </a:stretch>
          </p:blipFill>
          <p:spPr>
            <a:xfrm>
              <a:off x="9271033" y="2510550"/>
              <a:ext cx="2760134" cy="2760134"/>
            </a:xfrm>
            <a:prstGeom prst="rect">
              <a:avLst/>
            </a:prstGeom>
          </p:spPr>
        </p:pic>
      </p:grpSp>
    </p:spTree>
    <p:extLst>
      <p:ext uri="{BB962C8B-B14F-4D97-AF65-F5344CB8AC3E}">
        <p14:creationId xmlns:p14="http://schemas.microsoft.com/office/powerpoint/2010/main" val="65250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FB5C-4310-954C-9EF8-BE836080327B}"/>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BB81AC18-2F7E-7D40-B080-42E6AF6AF522}"/>
              </a:ext>
            </a:extLst>
          </p:cNvPr>
          <p:cNvSpPr>
            <a:spLocks noGrp="1"/>
          </p:cNvSpPr>
          <p:nvPr>
            <p:ph idx="1"/>
          </p:nvPr>
        </p:nvSpPr>
        <p:spPr>
          <a:xfrm>
            <a:off x="1451579" y="2951921"/>
            <a:ext cx="9603275" cy="954157"/>
          </a:xfrm>
        </p:spPr>
        <p:txBody>
          <a:bodyPr>
            <a:noAutofit/>
          </a:bodyPr>
          <a:lstStyle/>
          <a:p>
            <a:pPr marL="0" indent="0" algn="ctr">
              <a:buNone/>
            </a:pPr>
            <a:r>
              <a:rPr lang="en-US" sz="3000" dirty="0"/>
              <a:t>A crime lookup application that allows users to search for crimes that have occurred near their area. We found many websites with the functionality but were not mobile responsive or converted into an application</a:t>
            </a:r>
          </a:p>
        </p:txBody>
      </p:sp>
    </p:spTree>
    <p:extLst>
      <p:ext uri="{BB962C8B-B14F-4D97-AF65-F5344CB8AC3E}">
        <p14:creationId xmlns:p14="http://schemas.microsoft.com/office/powerpoint/2010/main" val="97127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BB2A-074D-6C42-B739-685CBCAA6F24}"/>
              </a:ext>
            </a:extLst>
          </p:cNvPr>
          <p:cNvSpPr>
            <a:spLocks noGrp="1"/>
          </p:cNvSpPr>
          <p:nvPr>
            <p:ph type="title"/>
          </p:nvPr>
        </p:nvSpPr>
        <p:spPr/>
        <p:txBody>
          <a:bodyPr/>
          <a:lstStyle/>
          <a:p>
            <a:r>
              <a:rPr lang="en-US" dirty="0"/>
              <a:t>End result	</a:t>
            </a:r>
          </a:p>
        </p:txBody>
      </p:sp>
      <p:sp>
        <p:nvSpPr>
          <p:cNvPr id="3" name="Content Placeholder 2">
            <a:extLst>
              <a:ext uri="{FF2B5EF4-FFF2-40B4-BE49-F238E27FC236}">
                <a16:creationId xmlns:a16="http://schemas.microsoft.com/office/drawing/2014/main" id="{047D8CB9-FDF5-2F41-AB79-A324AB0047FA}"/>
              </a:ext>
            </a:extLst>
          </p:cNvPr>
          <p:cNvSpPr>
            <a:spLocks noGrp="1"/>
          </p:cNvSpPr>
          <p:nvPr>
            <p:ph idx="1"/>
          </p:nvPr>
        </p:nvSpPr>
        <p:spPr/>
        <p:txBody>
          <a:bodyPr>
            <a:normAutofit/>
          </a:bodyPr>
          <a:lstStyle/>
          <a:p>
            <a:pPr marL="0" indent="0" algn="ctr">
              <a:buNone/>
            </a:pPr>
            <a:r>
              <a:rPr lang="en-US" sz="3600" dirty="0"/>
              <a:t>A mobile responsive application that allows users to see crimes in their immediate area</a:t>
            </a:r>
          </a:p>
        </p:txBody>
      </p:sp>
    </p:spTree>
    <p:extLst>
      <p:ext uri="{BB962C8B-B14F-4D97-AF65-F5344CB8AC3E}">
        <p14:creationId xmlns:p14="http://schemas.microsoft.com/office/powerpoint/2010/main" val="245710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FB5C-4310-954C-9EF8-BE836080327B}"/>
              </a:ext>
            </a:extLst>
          </p:cNvPr>
          <p:cNvSpPr>
            <a:spLocks noGrp="1"/>
          </p:cNvSpPr>
          <p:nvPr>
            <p:ph type="title"/>
          </p:nvPr>
        </p:nvSpPr>
        <p:spPr/>
        <p:txBody>
          <a:bodyPr/>
          <a:lstStyle/>
          <a:p>
            <a:r>
              <a:rPr lang="en-US" dirty="0"/>
              <a:t>Individual responsibilities</a:t>
            </a:r>
          </a:p>
        </p:txBody>
      </p:sp>
      <p:sp>
        <p:nvSpPr>
          <p:cNvPr id="3" name="Content Placeholder 2">
            <a:extLst>
              <a:ext uri="{FF2B5EF4-FFF2-40B4-BE49-F238E27FC236}">
                <a16:creationId xmlns:a16="http://schemas.microsoft.com/office/drawing/2014/main" id="{BB81AC18-2F7E-7D40-B080-42E6AF6AF522}"/>
              </a:ext>
            </a:extLst>
          </p:cNvPr>
          <p:cNvSpPr>
            <a:spLocks noGrp="1"/>
          </p:cNvSpPr>
          <p:nvPr>
            <p:ph idx="1"/>
          </p:nvPr>
        </p:nvSpPr>
        <p:spPr>
          <a:xfrm>
            <a:off x="1451578" y="2203775"/>
            <a:ext cx="9603275" cy="4016916"/>
          </a:xfrm>
        </p:spPr>
        <p:txBody>
          <a:bodyPr>
            <a:normAutofit/>
          </a:bodyPr>
          <a:lstStyle/>
          <a:p>
            <a:pPr marL="0" indent="0">
              <a:buNone/>
            </a:pPr>
            <a:r>
              <a:rPr lang="en-US" dirty="0"/>
              <a:t>Mike </a:t>
            </a:r>
          </a:p>
          <a:p>
            <a:r>
              <a:rPr lang="en-US" dirty="0"/>
              <a:t>Worked primarily on the backend and some front-end functionality with regards to social media</a:t>
            </a:r>
          </a:p>
          <a:p>
            <a:pPr marL="0" indent="0">
              <a:buNone/>
            </a:pPr>
            <a:r>
              <a:rPr lang="en-US" dirty="0"/>
              <a:t>Mark, Anthony and Jessica</a:t>
            </a:r>
          </a:p>
          <a:p>
            <a:r>
              <a:rPr lang="en-US" dirty="0"/>
              <a:t>Focused primarily on implementing the User interface and drafting up the presentation materials</a:t>
            </a:r>
          </a:p>
          <a:p>
            <a:endParaRPr lang="en-US" dirty="0"/>
          </a:p>
        </p:txBody>
      </p:sp>
    </p:spTree>
    <p:extLst>
      <p:ext uri="{BB962C8B-B14F-4D97-AF65-F5344CB8AC3E}">
        <p14:creationId xmlns:p14="http://schemas.microsoft.com/office/powerpoint/2010/main" val="348700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1537-FA9D-AD46-9B07-5B7CE824D1CF}"/>
              </a:ext>
            </a:extLst>
          </p:cNvPr>
          <p:cNvSpPr>
            <a:spLocks noGrp="1"/>
          </p:cNvSpPr>
          <p:nvPr>
            <p:ph type="title"/>
          </p:nvPr>
        </p:nvSpPr>
        <p:spPr/>
        <p:txBody>
          <a:bodyPr/>
          <a:lstStyle/>
          <a:p>
            <a:r>
              <a:rPr lang="en-US" dirty="0" err="1"/>
              <a:t>nEW</a:t>
            </a:r>
            <a:r>
              <a:rPr lang="en-US" dirty="0"/>
              <a:t> technology used</a:t>
            </a:r>
          </a:p>
        </p:txBody>
      </p:sp>
      <p:grpSp>
        <p:nvGrpSpPr>
          <p:cNvPr id="3" name="Group 2">
            <a:extLst>
              <a:ext uri="{FF2B5EF4-FFF2-40B4-BE49-F238E27FC236}">
                <a16:creationId xmlns:a16="http://schemas.microsoft.com/office/drawing/2014/main" id="{03A56B14-5CBE-4FC9-92BF-5AF2FBC4FC85}"/>
              </a:ext>
            </a:extLst>
          </p:cNvPr>
          <p:cNvGrpSpPr/>
          <p:nvPr/>
        </p:nvGrpSpPr>
        <p:grpSpPr>
          <a:xfrm>
            <a:off x="6367899" y="2302048"/>
            <a:ext cx="1822140" cy="1887530"/>
            <a:chOff x="4765322" y="3263819"/>
            <a:chExt cx="2661356" cy="2974328"/>
          </a:xfrm>
        </p:grpSpPr>
        <p:pic>
          <p:nvPicPr>
            <p:cNvPr id="4" name="Picture 3">
              <a:extLst>
                <a:ext uri="{FF2B5EF4-FFF2-40B4-BE49-F238E27FC236}">
                  <a16:creationId xmlns:a16="http://schemas.microsoft.com/office/drawing/2014/main" id="{3FB5F522-DD41-4A8F-AAB3-3969CC8542BB}"/>
                </a:ext>
              </a:extLst>
            </p:cNvPr>
            <p:cNvPicPr>
              <a:picLocks noChangeAspect="1"/>
            </p:cNvPicPr>
            <p:nvPr/>
          </p:nvPicPr>
          <p:blipFill>
            <a:blip r:embed="rId2"/>
            <a:stretch>
              <a:fillRect/>
            </a:stretch>
          </p:blipFill>
          <p:spPr>
            <a:xfrm>
              <a:off x="4765322" y="3263819"/>
              <a:ext cx="2661356" cy="2566308"/>
            </a:xfrm>
            <a:prstGeom prst="rect">
              <a:avLst/>
            </a:prstGeom>
          </p:spPr>
        </p:pic>
        <p:sp>
          <p:nvSpPr>
            <p:cNvPr id="5" name="TextBox 4">
              <a:extLst>
                <a:ext uri="{FF2B5EF4-FFF2-40B4-BE49-F238E27FC236}">
                  <a16:creationId xmlns:a16="http://schemas.microsoft.com/office/drawing/2014/main" id="{A23F9DC6-3B9B-446E-BECB-886D3FF7583E}"/>
                </a:ext>
              </a:extLst>
            </p:cNvPr>
            <p:cNvSpPr txBox="1"/>
            <p:nvPr/>
          </p:nvSpPr>
          <p:spPr>
            <a:xfrm>
              <a:off x="4765322" y="5868815"/>
              <a:ext cx="2661356" cy="369332"/>
            </a:xfrm>
            <a:prstGeom prst="rect">
              <a:avLst/>
            </a:prstGeom>
            <a:noFill/>
          </p:spPr>
          <p:txBody>
            <a:bodyPr wrap="square" rtlCol="0">
              <a:spAutoFit/>
            </a:bodyPr>
            <a:lstStyle/>
            <a:p>
              <a:pPr algn="ctr"/>
              <a:r>
                <a:rPr lang="en-US" dirty="0"/>
                <a:t>Cheerio</a:t>
              </a:r>
            </a:p>
          </p:txBody>
        </p:sp>
      </p:grpSp>
      <p:pic>
        <p:nvPicPr>
          <p:cNvPr id="6" name="Picture 5">
            <a:extLst>
              <a:ext uri="{FF2B5EF4-FFF2-40B4-BE49-F238E27FC236}">
                <a16:creationId xmlns:a16="http://schemas.microsoft.com/office/drawing/2014/main" id="{FEEA7A9C-9EE7-4B2D-84EF-0EE5AF4F7DA4}"/>
              </a:ext>
            </a:extLst>
          </p:cNvPr>
          <p:cNvPicPr>
            <a:picLocks noChangeAspect="1"/>
          </p:cNvPicPr>
          <p:nvPr/>
        </p:nvPicPr>
        <p:blipFill>
          <a:blip r:embed="rId3"/>
          <a:stretch>
            <a:fillRect/>
          </a:stretch>
        </p:blipFill>
        <p:spPr>
          <a:xfrm>
            <a:off x="1975211" y="2302048"/>
            <a:ext cx="2478164" cy="1628596"/>
          </a:xfrm>
          <a:prstGeom prst="rect">
            <a:avLst/>
          </a:prstGeom>
        </p:spPr>
      </p:pic>
      <p:sp>
        <p:nvSpPr>
          <p:cNvPr id="7" name="TextBox 6">
            <a:extLst>
              <a:ext uri="{FF2B5EF4-FFF2-40B4-BE49-F238E27FC236}">
                <a16:creationId xmlns:a16="http://schemas.microsoft.com/office/drawing/2014/main" id="{0842D819-0426-4915-B247-2BB8AC8144AB}"/>
              </a:ext>
            </a:extLst>
          </p:cNvPr>
          <p:cNvSpPr txBox="1"/>
          <p:nvPr/>
        </p:nvSpPr>
        <p:spPr>
          <a:xfrm>
            <a:off x="1975210" y="3930644"/>
            <a:ext cx="2478164" cy="369332"/>
          </a:xfrm>
          <a:prstGeom prst="rect">
            <a:avLst/>
          </a:prstGeom>
          <a:noFill/>
        </p:spPr>
        <p:txBody>
          <a:bodyPr wrap="square" rtlCol="0">
            <a:spAutoFit/>
          </a:bodyPr>
          <a:lstStyle/>
          <a:p>
            <a:pPr algn="ctr"/>
            <a:r>
              <a:rPr lang="en-US" dirty="0" err="1"/>
              <a:t>JsonWebToken</a:t>
            </a:r>
            <a:endParaRPr lang="en-US" dirty="0"/>
          </a:p>
        </p:txBody>
      </p:sp>
      <p:pic>
        <p:nvPicPr>
          <p:cNvPr id="8" name="Picture 7">
            <a:extLst>
              <a:ext uri="{FF2B5EF4-FFF2-40B4-BE49-F238E27FC236}">
                <a16:creationId xmlns:a16="http://schemas.microsoft.com/office/drawing/2014/main" id="{B0008EFA-5D0B-4BF7-9032-FF5D8D7B67A9}"/>
              </a:ext>
            </a:extLst>
          </p:cNvPr>
          <p:cNvPicPr>
            <a:picLocks noChangeAspect="1"/>
          </p:cNvPicPr>
          <p:nvPr/>
        </p:nvPicPr>
        <p:blipFill>
          <a:blip r:embed="rId4"/>
          <a:stretch>
            <a:fillRect/>
          </a:stretch>
        </p:blipFill>
        <p:spPr>
          <a:xfrm>
            <a:off x="4453374" y="2298892"/>
            <a:ext cx="1914526" cy="1628597"/>
          </a:xfrm>
          <a:prstGeom prst="rect">
            <a:avLst/>
          </a:prstGeom>
        </p:spPr>
      </p:pic>
      <p:sp>
        <p:nvSpPr>
          <p:cNvPr id="9" name="TextBox 8">
            <a:extLst>
              <a:ext uri="{FF2B5EF4-FFF2-40B4-BE49-F238E27FC236}">
                <a16:creationId xmlns:a16="http://schemas.microsoft.com/office/drawing/2014/main" id="{665DA1D6-FE9F-4B78-809A-F75DD4544F44}"/>
              </a:ext>
            </a:extLst>
          </p:cNvPr>
          <p:cNvSpPr txBox="1"/>
          <p:nvPr/>
        </p:nvSpPr>
        <p:spPr>
          <a:xfrm>
            <a:off x="4453374" y="3928541"/>
            <a:ext cx="1914526" cy="369332"/>
          </a:xfrm>
          <a:prstGeom prst="rect">
            <a:avLst/>
          </a:prstGeom>
          <a:noFill/>
        </p:spPr>
        <p:txBody>
          <a:bodyPr wrap="square" rtlCol="0">
            <a:spAutoFit/>
          </a:bodyPr>
          <a:lstStyle/>
          <a:p>
            <a:pPr algn="ctr"/>
            <a:r>
              <a:rPr lang="en-US" dirty="0" err="1"/>
              <a:t>BCrypt</a:t>
            </a:r>
            <a:endParaRPr lang="en-US" dirty="0"/>
          </a:p>
        </p:txBody>
      </p:sp>
      <p:grpSp>
        <p:nvGrpSpPr>
          <p:cNvPr id="10" name="Group 9">
            <a:extLst>
              <a:ext uri="{FF2B5EF4-FFF2-40B4-BE49-F238E27FC236}">
                <a16:creationId xmlns:a16="http://schemas.microsoft.com/office/drawing/2014/main" id="{D860DE4F-AEEE-461A-9D51-D8BDD9794058}"/>
              </a:ext>
            </a:extLst>
          </p:cNvPr>
          <p:cNvGrpSpPr/>
          <p:nvPr/>
        </p:nvGrpSpPr>
        <p:grpSpPr>
          <a:xfrm>
            <a:off x="8190037" y="2302048"/>
            <a:ext cx="2079065" cy="1998107"/>
            <a:chOff x="8206237" y="2537176"/>
            <a:chExt cx="2079064" cy="1998107"/>
          </a:xfrm>
        </p:grpSpPr>
        <p:pic>
          <p:nvPicPr>
            <p:cNvPr id="11" name="Picture 10">
              <a:extLst>
                <a:ext uri="{FF2B5EF4-FFF2-40B4-BE49-F238E27FC236}">
                  <a16:creationId xmlns:a16="http://schemas.microsoft.com/office/drawing/2014/main" id="{2809337A-D277-4665-AB7F-C5782F33F36B}"/>
                </a:ext>
              </a:extLst>
            </p:cNvPr>
            <p:cNvPicPr>
              <a:picLocks noChangeAspect="1"/>
            </p:cNvPicPr>
            <p:nvPr/>
          </p:nvPicPr>
          <p:blipFill>
            <a:blip r:embed="rId5"/>
            <a:stretch>
              <a:fillRect/>
            </a:stretch>
          </p:blipFill>
          <p:spPr>
            <a:xfrm>
              <a:off x="8206237" y="2537176"/>
              <a:ext cx="2079064" cy="1628775"/>
            </a:xfrm>
            <a:prstGeom prst="rect">
              <a:avLst/>
            </a:prstGeom>
          </p:spPr>
        </p:pic>
        <p:sp>
          <p:nvSpPr>
            <p:cNvPr id="12" name="TextBox 11">
              <a:extLst>
                <a:ext uri="{FF2B5EF4-FFF2-40B4-BE49-F238E27FC236}">
                  <a16:creationId xmlns:a16="http://schemas.microsoft.com/office/drawing/2014/main" id="{E1ACDDC6-1E14-4123-90BF-A4228A4DA265}"/>
                </a:ext>
              </a:extLst>
            </p:cNvPr>
            <p:cNvSpPr txBox="1"/>
            <p:nvPr/>
          </p:nvSpPr>
          <p:spPr>
            <a:xfrm>
              <a:off x="8206237" y="4165951"/>
              <a:ext cx="2079064" cy="369332"/>
            </a:xfrm>
            <a:prstGeom prst="rect">
              <a:avLst/>
            </a:prstGeom>
            <a:noFill/>
          </p:spPr>
          <p:txBody>
            <a:bodyPr wrap="square" rtlCol="0">
              <a:spAutoFit/>
            </a:bodyPr>
            <a:lstStyle/>
            <a:p>
              <a:pPr algn="ctr"/>
              <a:r>
                <a:rPr lang="en-US" dirty="0" err="1"/>
                <a:t>DotEnv</a:t>
              </a:r>
              <a:endParaRPr lang="en-US" dirty="0"/>
            </a:p>
          </p:txBody>
        </p:sp>
      </p:grpSp>
      <p:sp>
        <p:nvSpPr>
          <p:cNvPr id="13" name="TextBox 12">
            <a:extLst>
              <a:ext uri="{FF2B5EF4-FFF2-40B4-BE49-F238E27FC236}">
                <a16:creationId xmlns:a16="http://schemas.microsoft.com/office/drawing/2014/main" id="{FBD785F9-42E5-47B4-9FF6-16B9ACBA6BBC}"/>
              </a:ext>
            </a:extLst>
          </p:cNvPr>
          <p:cNvSpPr txBox="1"/>
          <p:nvPr/>
        </p:nvSpPr>
        <p:spPr>
          <a:xfrm>
            <a:off x="1949054" y="4819581"/>
            <a:ext cx="8293892" cy="369332"/>
          </a:xfrm>
          <a:prstGeom prst="rect">
            <a:avLst/>
          </a:prstGeom>
          <a:noFill/>
        </p:spPr>
        <p:txBody>
          <a:bodyPr wrap="square" rtlCol="0">
            <a:spAutoFit/>
          </a:bodyPr>
          <a:lstStyle/>
          <a:p>
            <a:pPr algn="ctr"/>
            <a:r>
              <a:rPr lang="en-US" dirty="0"/>
              <a:t>Photoshop, handlebars, CORS, Request and Cookie Parser </a:t>
            </a:r>
            <a:r>
              <a:rPr lang="en-US" dirty="0" err="1"/>
              <a:t>npm</a:t>
            </a:r>
            <a:endParaRPr lang="en-US" dirty="0"/>
          </a:p>
        </p:txBody>
      </p:sp>
    </p:spTree>
    <p:extLst>
      <p:ext uri="{BB962C8B-B14F-4D97-AF65-F5344CB8AC3E}">
        <p14:creationId xmlns:p14="http://schemas.microsoft.com/office/powerpoint/2010/main" val="310095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FB5C-4310-954C-9EF8-BE836080327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BB81AC18-2F7E-7D40-B080-42E6AF6AF522}"/>
              </a:ext>
            </a:extLst>
          </p:cNvPr>
          <p:cNvSpPr>
            <a:spLocks noGrp="1"/>
          </p:cNvSpPr>
          <p:nvPr>
            <p:ph idx="1"/>
          </p:nvPr>
        </p:nvSpPr>
        <p:spPr>
          <a:xfrm>
            <a:off x="1451578" y="3318163"/>
            <a:ext cx="9603275" cy="1426116"/>
          </a:xfrm>
        </p:spPr>
        <p:txBody>
          <a:bodyPr>
            <a:normAutofit/>
          </a:bodyPr>
          <a:lstStyle/>
          <a:p>
            <a:pPr marL="0" indent="0" algn="ctr">
              <a:buNone/>
            </a:pPr>
            <a:r>
              <a:rPr lang="en-US" sz="3200" dirty="0"/>
              <a:t>Main issue that we had was getting the </a:t>
            </a:r>
            <a:r>
              <a:rPr lang="en-US" sz="3200" dirty="0" err="1"/>
              <a:t>spotcrime</a:t>
            </a:r>
            <a:r>
              <a:rPr lang="en-US" sz="3200" dirty="0"/>
              <a:t> </a:t>
            </a:r>
            <a:r>
              <a:rPr lang="en-US" sz="3200" dirty="0" err="1"/>
              <a:t>api</a:t>
            </a:r>
            <a:r>
              <a:rPr lang="en-US" sz="3200" dirty="0"/>
              <a:t> to work with Heroku</a:t>
            </a:r>
          </a:p>
          <a:p>
            <a:pPr algn="ctr"/>
            <a:endParaRPr lang="en-US" sz="3200" dirty="0"/>
          </a:p>
        </p:txBody>
      </p:sp>
    </p:spTree>
    <p:extLst>
      <p:ext uri="{BB962C8B-B14F-4D97-AF65-F5344CB8AC3E}">
        <p14:creationId xmlns:p14="http://schemas.microsoft.com/office/powerpoint/2010/main" val="216475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FB5C-4310-954C-9EF8-BE836080327B}"/>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B81AC18-2F7E-7D40-B080-42E6AF6AF522}"/>
              </a:ext>
            </a:extLst>
          </p:cNvPr>
          <p:cNvSpPr>
            <a:spLocks noGrp="1"/>
          </p:cNvSpPr>
          <p:nvPr>
            <p:ph idx="1"/>
          </p:nvPr>
        </p:nvSpPr>
        <p:spPr/>
        <p:txBody>
          <a:bodyPr/>
          <a:lstStyle/>
          <a:p>
            <a:r>
              <a:rPr lang="en-US" dirty="0"/>
              <a:t>Be able to access crime information real-time so viewers could see crimes</a:t>
            </a:r>
          </a:p>
          <a:p>
            <a:r>
              <a:rPr lang="en-US" dirty="0"/>
              <a:t>Add more security protocols surrounding API-keys and a person’s </a:t>
            </a:r>
            <a:r>
              <a:rPr lang="en-US" dirty="0" err="1"/>
              <a:t>mysql</a:t>
            </a:r>
            <a:r>
              <a:rPr lang="en-US" dirty="0"/>
              <a:t> credentials to ensure that if someone accidentally commits their credentials they are protected from malicious use </a:t>
            </a:r>
          </a:p>
          <a:p>
            <a:r>
              <a:rPr lang="en-US" dirty="0"/>
              <a:t>Adding ways to communicate with local law enforcement, emergency services, </a:t>
            </a:r>
            <a:r>
              <a:rPr lang="en-US" dirty="0" err="1"/>
              <a:t>etc</a:t>
            </a:r>
            <a:endParaRPr lang="en-US" dirty="0"/>
          </a:p>
          <a:p>
            <a:r>
              <a:rPr lang="en-US" dirty="0"/>
              <a:t>Adding social media profiles and potential login to application via social media </a:t>
            </a:r>
          </a:p>
        </p:txBody>
      </p:sp>
    </p:spTree>
    <p:extLst>
      <p:ext uri="{BB962C8B-B14F-4D97-AF65-F5344CB8AC3E}">
        <p14:creationId xmlns:p14="http://schemas.microsoft.com/office/powerpoint/2010/main" val="417429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7C91-64CC-D44A-A664-F0F83EE35161}"/>
              </a:ext>
            </a:extLst>
          </p:cNvPr>
          <p:cNvSpPr>
            <a:spLocks noGrp="1"/>
          </p:cNvSpPr>
          <p:nvPr>
            <p:ph type="ctrTitle"/>
          </p:nvPr>
        </p:nvSpPr>
        <p:spPr/>
        <p:txBody>
          <a:bodyPr/>
          <a:lstStyle/>
          <a:p>
            <a:r>
              <a:rPr lang="en-US" dirty="0"/>
              <a:t>System demo</a:t>
            </a:r>
          </a:p>
        </p:txBody>
      </p:sp>
    </p:spTree>
    <p:extLst>
      <p:ext uri="{BB962C8B-B14F-4D97-AF65-F5344CB8AC3E}">
        <p14:creationId xmlns:p14="http://schemas.microsoft.com/office/powerpoint/2010/main" val="412886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205</Words>
  <Application>Microsoft Macintosh PowerPoint</Application>
  <PresentationFormat>Widescreen</PresentationFormat>
  <Paragraphs>31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PowerPoint Presentation</vt:lpstr>
      <vt:lpstr>Team members</vt:lpstr>
      <vt:lpstr>Motivation </vt:lpstr>
      <vt:lpstr>End result </vt:lpstr>
      <vt:lpstr>Individual responsibilities</vt:lpstr>
      <vt:lpstr>nEW technology used</vt:lpstr>
      <vt:lpstr>challenges</vt:lpstr>
      <vt:lpstr>Improvements</vt:lpstr>
      <vt:lpstr>System 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Sterrenberg</dc:creator>
  <cp:lastModifiedBy>Mark Sterrenberg</cp:lastModifiedBy>
  <cp:revision>8</cp:revision>
  <dcterms:created xsi:type="dcterms:W3CDTF">2020-01-11T18:26:29Z</dcterms:created>
  <dcterms:modified xsi:type="dcterms:W3CDTF">2020-01-15T00:52:43Z</dcterms:modified>
</cp:coreProperties>
</file>