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4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16179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A2A3-141C-7A45-8FBC-02EFA357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019-A83E-7441-A16B-AF6523B1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/>
              <a:t>Proposal</a:t>
            </a:r>
          </a:p>
          <a:p>
            <a:r>
              <a:rPr lang="en-US" dirty="0"/>
              <a:t>New Technology Used</a:t>
            </a:r>
          </a:p>
          <a:p>
            <a:r>
              <a:rPr lang="en-US" dirty="0"/>
              <a:t>System Demo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25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55A-A4AC-DD45-B364-046A1FE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414B-25CF-5645-AD07-0532CCD5E679}"/>
              </a:ext>
            </a:extLst>
          </p:cNvPr>
          <p:cNvSpPr txBox="1"/>
          <p:nvPr/>
        </p:nvSpPr>
        <p:spPr>
          <a:xfrm>
            <a:off x="444414" y="528761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Stanley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27AE0-29F5-4E4D-8D99-B21EE1A037AD}"/>
              </a:ext>
            </a:extLst>
          </p:cNvPr>
          <p:cNvSpPr txBox="1"/>
          <p:nvPr/>
        </p:nvSpPr>
        <p:spPr>
          <a:xfrm>
            <a:off x="3270207" y="528761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Sterrenberg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FA5F2-B2AD-0149-8624-9C71A01E2444}"/>
              </a:ext>
            </a:extLst>
          </p:cNvPr>
          <p:cNvSpPr txBox="1"/>
          <p:nvPr/>
        </p:nvSpPr>
        <p:spPr>
          <a:xfrm>
            <a:off x="6096000" y="5287618"/>
            <a:ext cx="240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Jessica </a:t>
            </a:r>
            <a:r>
              <a:rPr lang="en-US" dirty="0" err="1"/>
              <a:t>Hoxworth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DECF-96D5-A84F-8C77-9D796A1AACFE}"/>
              </a:ext>
            </a:extLst>
          </p:cNvPr>
          <p:cNvSpPr txBox="1"/>
          <p:nvPr/>
        </p:nvSpPr>
        <p:spPr>
          <a:xfrm>
            <a:off x="9313197" y="5287619"/>
            <a:ext cx="25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Anthony </a:t>
            </a:r>
            <a:r>
              <a:rPr lang="en-US" dirty="0" err="1"/>
              <a:t>Pricer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537-FA9D-AD46-9B07-5B7CE82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</a:t>
            </a:r>
            <a:r>
              <a:rPr lang="en-US" dirty="0"/>
              <a:t>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2464-3A17-8946-A749-E1740872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</p:spTree>
    <p:extLst>
      <p:ext uri="{BB962C8B-B14F-4D97-AF65-F5344CB8AC3E}">
        <p14:creationId xmlns:p14="http://schemas.microsoft.com/office/powerpoint/2010/main" val="412886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6489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32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2</vt:lpstr>
      <vt:lpstr>Outline</vt:lpstr>
      <vt:lpstr>Team members</vt:lpstr>
      <vt:lpstr>proposal</vt:lpstr>
      <vt:lpstr>nEW technology used</vt:lpstr>
      <vt:lpstr>System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Mark Sterrenberg</dc:creator>
  <cp:lastModifiedBy>Mike Stanley</cp:lastModifiedBy>
  <cp:revision>3</cp:revision>
  <dcterms:created xsi:type="dcterms:W3CDTF">2019-12-18T00:59:29Z</dcterms:created>
  <dcterms:modified xsi:type="dcterms:W3CDTF">2019-12-18T01:43:13Z</dcterms:modified>
</cp:coreProperties>
</file>