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3" r:id="rId5"/>
    <p:sldId id="258" r:id="rId6"/>
    <p:sldId id="257" r:id="rId7"/>
    <p:sldId id="260" r:id="rId8"/>
    <p:sldId id="262" r:id="rId9"/>
    <p:sldId id="261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D"/>
    <a:srgbClr val="971CB4"/>
    <a:srgbClr val="096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7F7F-1F42-457E-9BE6-D24EAB65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E5326-8474-40C3-9F4B-CC0676B1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2E4D3-FF71-4C54-B1BF-F08AE2F5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E6DCE-1522-46E0-AB61-63A56FAE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DB12A-FE8D-4860-9DBB-DC4907AD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B159-1C22-4825-8AEE-196A18BC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20811-A4D8-4513-BB56-457845E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890F2-5F08-4FE5-A4DB-AF806AA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CFE8F-AF2C-4102-95FA-C4CC60C6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AE26C-495B-4628-AE9C-51708A0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3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DE037-AC30-4D49-94AF-206AB5CB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66D2-BA48-477E-B434-A1D7C152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22BD7-064D-4BD2-A0F3-B1585A3A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38CB-C642-49F5-9BBB-C651EACF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369D6-8141-4A21-B7EE-5EA44A77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03DF-F63D-403C-8C84-0E687C2E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2B271-CEB8-417A-B823-6D6F575E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7BF00-23FC-44DF-B602-7537F60F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737E-DE2A-4378-9E2A-29EB4E21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2D505-36B5-461B-B9C6-D5AC9CCF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7322-D169-4D6B-8CFB-8747981C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866F-C92D-4643-8C05-E21C8351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85965-D158-46BB-B26A-EBE6FD50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7E86-FD5B-4275-A20C-2466987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A4036-7F8F-4AD6-91B0-380A3743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A019-5ACD-4E1A-BF5A-EA015BF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203A-E9E1-4E21-BB21-FE1A4D44D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7C250-5205-42A8-8A89-3C3BD99E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A4D4D-8B76-4185-9E92-1E58842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EAA6E-9EDD-4765-8057-ADE4408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4F06A-5C50-4160-8EF6-7244E938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25D-80DB-4612-95D9-1357A98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3CD6-F4A0-43EC-AE0C-92525407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241FC-B31F-4FD5-882C-78910AD5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51C29-0CBD-4ECB-BEB8-CB6EC8AC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6D596-8833-42D5-9EBB-D85697A1C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DC63F-5786-4830-BED0-34640D9E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EE8D0-42C2-401C-AE89-322F456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32BD1-84E1-4414-9E07-AB8DDE5C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65699-4D56-4DD0-BE7A-5A99CFF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EA6EE-CF31-4BE5-9EC2-E931B1CF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8FD8E-BB52-4729-8498-56BDB10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7E908-9453-4BF3-A03B-A61A1C4B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99E2D-9C1C-4818-BF37-B726FBE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494BD-1B9D-4677-AC7F-D53153E3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8059F-ECC6-4932-8F06-D141BCF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6F57-4722-4CB2-A2A4-DF08BFD2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3D6A7-5D58-4E79-B483-AFD89F56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E1649-FA68-4E0E-AA9F-1FF4CB50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6D0F8-0F9E-407F-8419-E42F06A2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D41EA-98FF-4656-A857-FCFB1FC7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9E2F6-7FBB-41D4-9C2D-313B481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0B0D-E3D4-4CB8-9D44-7303233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85102E-29E1-43AD-857C-B6C53168F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100EF-FD70-493A-8604-5CB60E86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EBA1B-2887-42F4-99F2-033739B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CC1F-7843-40E7-B9A4-5F9D6850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578BE-699D-4C5E-9855-A163ED3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E2D32-768F-4D0C-87F8-9B9E7870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DFD5-7FC4-417B-9935-8B3C3D57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CEA6D-C2A6-4DB2-A0C4-F1240B829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369A-2CCB-4DB1-B8EC-AAF81DA8174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6B41E-3035-470D-99D9-F10875C0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D9F3-E33D-4CF5-B26F-5070E6A0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90A1AB0-A992-49FA-87E1-333F4EF699E3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2DE1FDD-0B23-4914-A123-725BF8143871}"/>
                </a:ext>
              </a:extLst>
            </p:cNvPr>
            <p:cNvGrpSpPr/>
            <p:nvPr/>
          </p:nvGrpSpPr>
          <p:grpSpPr>
            <a:xfrm>
              <a:off x="0" y="0"/>
              <a:ext cx="11673840" cy="369332"/>
              <a:chOff x="213360" y="670560"/>
              <a:chExt cx="11673840" cy="369332"/>
            </a:xfrm>
            <a:solidFill>
              <a:schemeClr val="tx1"/>
            </a:solidFill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83414-B007-4D11-87D3-1206F4CF640B}"/>
                  </a:ext>
                </a:extLst>
              </p:cNvPr>
              <p:cNvSpPr txBox="1"/>
              <p:nvPr/>
            </p:nvSpPr>
            <p:spPr>
              <a:xfrm>
                <a:off x="213360" y="670560"/>
                <a:ext cx="23368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LOGO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ECA768-FB57-400E-A547-784D6357B9EF}"/>
                  </a:ext>
                </a:extLst>
              </p:cNvPr>
              <p:cNvSpPr txBox="1"/>
              <p:nvPr/>
            </p:nvSpPr>
            <p:spPr>
              <a:xfrm>
                <a:off x="1178560" y="670560"/>
                <a:ext cx="90424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     首页    动漫剧本     漫画     个人动漫     同人创作  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IP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开发     手办周边     作者小屋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9E0B62-69FB-4875-8533-86C7FCB602DB}"/>
                  </a:ext>
                </a:extLst>
              </p:cNvPr>
              <p:cNvSpPr txBox="1"/>
              <p:nvPr/>
            </p:nvSpPr>
            <p:spPr>
              <a:xfrm>
                <a:off x="10220960" y="670560"/>
                <a:ext cx="166624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登录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| 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注册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4B4023-7494-4466-BF58-ABBF4D2C6184}"/>
                </a:ext>
              </a:extLst>
            </p:cNvPr>
            <p:cNvSpPr/>
            <p:nvPr/>
          </p:nvSpPr>
          <p:spPr>
            <a:xfrm>
              <a:off x="11673840" y="0"/>
              <a:ext cx="518160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星期六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1C53A35-FDD1-4E5E-9B85-4531C1E3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26543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11ADD3-000D-4DFF-A13B-B71F60202CCA}"/>
              </a:ext>
            </a:extLst>
          </p:cNvPr>
          <p:cNvCxnSpPr/>
          <p:nvPr/>
        </p:nvCxnSpPr>
        <p:spPr>
          <a:xfrm>
            <a:off x="1621411" y="3049508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8560ED-1EBD-440A-99DB-0E12702B4356}"/>
              </a:ext>
            </a:extLst>
          </p:cNvPr>
          <p:cNvCxnSpPr/>
          <p:nvPr/>
        </p:nvCxnSpPr>
        <p:spPr>
          <a:xfrm>
            <a:off x="3366940" y="3047167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E540D5-3656-4420-BFF3-0D240472286A}"/>
              </a:ext>
            </a:extLst>
          </p:cNvPr>
          <p:cNvCxnSpPr/>
          <p:nvPr/>
        </p:nvCxnSpPr>
        <p:spPr>
          <a:xfrm>
            <a:off x="4980496" y="3023630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D4AA69-9CAE-4D25-B595-8D101C3AB93F}"/>
              </a:ext>
            </a:extLst>
          </p:cNvPr>
          <p:cNvCxnSpPr/>
          <p:nvPr/>
        </p:nvCxnSpPr>
        <p:spPr>
          <a:xfrm>
            <a:off x="6820293" y="3035399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2F75BF-6AB4-4862-B29D-0F4F73EE9EDE}"/>
              </a:ext>
            </a:extLst>
          </p:cNvPr>
          <p:cNvCxnSpPr/>
          <p:nvPr/>
        </p:nvCxnSpPr>
        <p:spPr>
          <a:xfrm>
            <a:off x="8876908" y="3023631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26F482-40A6-46C4-BFB9-A05B137EF498}"/>
              </a:ext>
            </a:extLst>
          </p:cNvPr>
          <p:cNvCxnSpPr>
            <a:cxnSpLocks/>
          </p:cNvCxnSpPr>
          <p:nvPr/>
        </p:nvCxnSpPr>
        <p:spPr>
          <a:xfrm>
            <a:off x="10678998" y="2997689"/>
            <a:ext cx="0" cy="575035"/>
          </a:xfrm>
          <a:prstGeom prst="straightConnector1">
            <a:avLst/>
          </a:prstGeom>
          <a:ln w="25400">
            <a:solidFill>
              <a:srgbClr val="F170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F7AF0FB-40AF-4B59-83A3-443E21BBD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35" y="3568600"/>
            <a:ext cx="579159" cy="579159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CC66C67-4E2E-4590-BCC7-E0EBB3065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75" y="3568599"/>
            <a:ext cx="579159" cy="579159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ABB5DA-6758-42DD-9BA3-C783D8E17CEA}"/>
              </a:ext>
            </a:extLst>
          </p:cNvPr>
          <p:cNvSpPr txBox="1"/>
          <p:nvPr/>
        </p:nvSpPr>
        <p:spPr>
          <a:xfrm>
            <a:off x="10389418" y="4151883"/>
            <a:ext cx="67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签到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8325F7-9D6D-45CA-A927-1860AE6C4C31}"/>
              </a:ext>
            </a:extLst>
          </p:cNvPr>
          <p:cNvSpPr txBox="1"/>
          <p:nvPr/>
        </p:nvSpPr>
        <p:spPr>
          <a:xfrm>
            <a:off x="1319753" y="4147759"/>
            <a:ext cx="1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收藏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675246D-03A6-4642-9B2F-A7083D2D0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62" y="3650419"/>
            <a:ext cx="794944" cy="499965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0425370-E32B-41A4-84BE-3C0E97813AD2}"/>
              </a:ext>
            </a:extLst>
          </p:cNvPr>
          <p:cNvSpPr txBox="1"/>
          <p:nvPr/>
        </p:nvSpPr>
        <p:spPr>
          <a:xfrm>
            <a:off x="6375762" y="4143634"/>
            <a:ext cx="88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叮当币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66EAC07-CABD-46B8-8EBE-C919F0BA1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05" y="3568598"/>
            <a:ext cx="634179" cy="579159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36EDBEA-6A5E-4EF6-B38C-48325FB79EBB}"/>
              </a:ext>
            </a:extLst>
          </p:cNvPr>
          <p:cNvSpPr txBox="1"/>
          <p:nvPr/>
        </p:nvSpPr>
        <p:spPr>
          <a:xfrm>
            <a:off x="8350585" y="4151883"/>
            <a:ext cx="135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成为小叮当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E81EA8D-EDE2-4A68-B502-F4EF77ED7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77" y="3489685"/>
            <a:ext cx="660699" cy="660699"/>
          </a:xfrm>
          <a:prstGeom prst="rect">
            <a:avLst/>
          </a:prstGeom>
          <a:effectLst>
            <a:outerShdw blurRad="50800" dist="50800" dir="60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AD262E8-49D3-4C8E-9731-09EE9F9ADF18}"/>
              </a:ext>
            </a:extLst>
          </p:cNvPr>
          <p:cNvSpPr txBox="1"/>
          <p:nvPr/>
        </p:nvSpPr>
        <p:spPr>
          <a:xfrm>
            <a:off x="3072072" y="4154473"/>
            <a:ext cx="66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消息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6C06D67-7BD0-43B0-903B-05E7899FB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24" y="3610435"/>
            <a:ext cx="533200" cy="533200"/>
          </a:xfrm>
          <a:prstGeom prst="rect">
            <a:avLst/>
          </a:prstGeom>
          <a:effectLst>
            <a:outerShdw blurRad="50800" dist="50800" dir="60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4A9C4106-FA15-4495-B9DE-8487A4E1DCFC}"/>
              </a:ext>
            </a:extLst>
          </p:cNvPr>
          <p:cNvSpPr txBox="1"/>
          <p:nvPr/>
        </p:nvSpPr>
        <p:spPr>
          <a:xfrm>
            <a:off x="4719284" y="4140924"/>
            <a:ext cx="109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周边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259494-8EBA-4589-A55E-FA64F8AF3727}"/>
              </a:ext>
            </a:extLst>
          </p:cNvPr>
          <p:cNvGrpSpPr/>
          <p:nvPr/>
        </p:nvGrpSpPr>
        <p:grpSpPr>
          <a:xfrm>
            <a:off x="832668" y="5111057"/>
            <a:ext cx="10526664" cy="950639"/>
            <a:chOff x="832668" y="5111057"/>
            <a:chExt cx="10526664" cy="9506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3D3585-3B4F-454D-95AF-19FB1FB5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68" y="5111057"/>
              <a:ext cx="2506812" cy="950639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38B65DC-870A-47C4-8A1F-073E503B4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53" y="5123965"/>
              <a:ext cx="2506812" cy="93773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EAD6C0A-26E2-44FB-81CF-47A4A6BC8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317" y="5111057"/>
              <a:ext cx="2511731" cy="95063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F7F360B-66BC-42F6-8928-22E20F9BD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5111057"/>
              <a:ext cx="2501082" cy="950639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ACB0C9C-1DD1-4E13-B4B0-26E5EE5705EA}"/>
              </a:ext>
            </a:extLst>
          </p:cNvPr>
          <p:cNvGrpSpPr/>
          <p:nvPr/>
        </p:nvGrpSpPr>
        <p:grpSpPr>
          <a:xfrm>
            <a:off x="832668" y="5111057"/>
            <a:ext cx="10526664" cy="950639"/>
            <a:chOff x="283523" y="5139076"/>
            <a:chExt cx="10526664" cy="95063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71B2C2-567C-487D-8DE4-6DF1615CAB64}"/>
                </a:ext>
              </a:extLst>
            </p:cNvPr>
            <p:cNvSpPr/>
            <p:nvPr/>
          </p:nvSpPr>
          <p:spPr>
            <a:xfrm>
              <a:off x="283523" y="5143969"/>
              <a:ext cx="2506812" cy="945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8B9E2A-5F0E-430F-991F-61AA0964A71A}"/>
                </a:ext>
              </a:extLst>
            </p:cNvPr>
            <p:cNvSpPr/>
            <p:nvPr/>
          </p:nvSpPr>
          <p:spPr>
            <a:xfrm>
              <a:off x="5630091" y="5139076"/>
              <a:ext cx="2506812" cy="950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F168EC1-A313-4BEE-8945-17A742074884}"/>
                </a:ext>
              </a:extLst>
            </p:cNvPr>
            <p:cNvSpPr/>
            <p:nvPr/>
          </p:nvSpPr>
          <p:spPr>
            <a:xfrm>
              <a:off x="2956807" y="5143969"/>
              <a:ext cx="2506812" cy="945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E13E4B1-EDEB-4D78-BE12-F92BE609C506}"/>
                </a:ext>
              </a:extLst>
            </p:cNvPr>
            <p:cNvSpPr/>
            <p:nvPr/>
          </p:nvSpPr>
          <p:spPr>
            <a:xfrm>
              <a:off x="8303375" y="5143969"/>
              <a:ext cx="2506812" cy="945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37CD4D5-F51D-4ABF-B7D7-71FD4FF784E8}"/>
              </a:ext>
            </a:extLst>
          </p:cNvPr>
          <p:cNvSpPr txBox="1"/>
          <p:nvPr/>
        </p:nvSpPr>
        <p:spPr>
          <a:xfrm>
            <a:off x="1058779" y="5409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铭秋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7D42F2-5E5E-4B8F-918B-F01F51B4AC98}"/>
              </a:ext>
            </a:extLst>
          </p:cNvPr>
          <p:cNvSpPr txBox="1"/>
          <p:nvPr/>
        </p:nvSpPr>
        <p:spPr>
          <a:xfrm flipH="1">
            <a:off x="3771819" y="5396064"/>
            <a:ext cx="8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静红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242C09C-EAE5-4AA9-8D14-28E4C9F07AFB}"/>
              </a:ext>
            </a:extLst>
          </p:cNvPr>
          <p:cNvSpPr txBox="1"/>
          <p:nvPr/>
        </p:nvSpPr>
        <p:spPr>
          <a:xfrm>
            <a:off x="9001919" y="5396064"/>
            <a:ext cx="70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湛蓝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0726FD-FC9E-4327-AFE1-14842F5A6111}"/>
              </a:ext>
            </a:extLst>
          </p:cNvPr>
          <p:cNvSpPr txBox="1"/>
          <p:nvPr/>
        </p:nvSpPr>
        <p:spPr>
          <a:xfrm>
            <a:off x="6329597" y="5409398"/>
            <a:ext cx="8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71CB4"/>
                </a:solidFill>
              </a:rPr>
              <a:t>曳紫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8115418-CC0B-45F0-9FC4-6828EA5963B9}"/>
              </a:ext>
            </a:extLst>
          </p:cNvPr>
          <p:cNvGrpSpPr/>
          <p:nvPr/>
        </p:nvGrpSpPr>
        <p:grpSpPr>
          <a:xfrm>
            <a:off x="11079475" y="3145367"/>
            <a:ext cx="1092135" cy="529662"/>
            <a:chOff x="11079475" y="3145367"/>
            <a:chExt cx="1092135" cy="52966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189D352-9488-4A2F-8569-491156B6457E}"/>
                </a:ext>
              </a:extLst>
            </p:cNvPr>
            <p:cNvSpPr/>
            <p:nvPr/>
          </p:nvSpPr>
          <p:spPr>
            <a:xfrm>
              <a:off x="11079475" y="3157979"/>
              <a:ext cx="1092135" cy="517050"/>
            </a:xfrm>
            <a:prstGeom prst="ellipse">
              <a:avLst/>
            </a:prstGeom>
            <a:solidFill>
              <a:srgbClr val="F170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B0A42D5-57D9-4874-B8E4-102AD169C850}"/>
                </a:ext>
              </a:extLst>
            </p:cNvPr>
            <p:cNvSpPr txBox="1"/>
            <p:nvPr/>
          </p:nvSpPr>
          <p:spPr>
            <a:xfrm>
              <a:off x="11240326" y="3145367"/>
              <a:ext cx="770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个人版面申请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47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325ACE-9D6D-4957-9E42-3BE24E31FA01}"/>
              </a:ext>
            </a:extLst>
          </p:cNvPr>
          <p:cNvSpPr/>
          <p:nvPr/>
        </p:nvSpPr>
        <p:spPr>
          <a:xfrm>
            <a:off x="0" y="0"/>
            <a:ext cx="12192000" cy="407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A57083-50E8-43DE-AF1D-244758BAA749}"/>
              </a:ext>
            </a:extLst>
          </p:cNvPr>
          <p:cNvSpPr/>
          <p:nvPr/>
        </p:nvSpPr>
        <p:spPr>
          <a:xfrm>
            <a:off x="0" y="0"/>
            <a:ext cx="12192000" cy="7051040"/>
          </a:xfrm>
          <a:prstGeom prst="rect">
            <a:avLst/>
          </a:prstGeom>
          <a:solidFill>
            <a:srgbClr val="97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2B8B37-59FA-4E5A-B321-389F84C972C1}"/>
              </a:ext>
            </a:extLst>
          </p:cNvPr>
          <p:cNvSpPr/>
          <p:nvPr/>
        </p:nvSpPr>
        <p:spPr>
          <a:xfrm>
            <a:off x="0" y="0"/>
            <a:ext cx="3403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征集作品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C6F842-C02A-4A4C-9B9F-852E06FEA1B8}"/>
              </a:ext>
            </a:extLst>
          </p:cNvPr>
          <p:cNvSpPr/>
          <p:nvPr/>
        </p:nvSpPr>
        <p:spPr>
          <a:xfrm>
            <a:off x="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C5F5CD-59FA-4C21-BFBF-9929FB0F7A49}"/>
              </a:ext>
            </a:extLst>
          </p:cNvPr>
          <p:cNvSpPr/>
          <p:nvPr/>
        </p:nvSpPr>
        <p:spPr>
          <a:xfrm>
            <a:off x="278892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26B1A4-BCCF-49C8-978B-F622AD0E3E53}"/>
              </a:ext>
            </a:extLst>
          </p:cNvPr>
          <p:cNvSpPr/>
          <p:nvPr/>
        </p:nvSpPr>
        <p:spPr>
          <a:xfrm>
            <a:off x="559308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11DCF8-4E3C-4E2C-8445-29221F446E34}"/>
              </a:ext>
            </a:extLst>
          </p:cNvPr>
          <p:cNvSpPr/>
          <p:nvPr/>
        </p:nvSpPr>
        <p:spPr>
          <a:xfrm>
            <a:off x="838200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859992-036A-45DD-8A14-C35D409FCB0A}"/>
              </a:ext>
            </a:extLst>
          </p:cNvPr>
          <p:cNvSpPr/>
          <p:nvPr/>
        </p:nvSpPr>
        <p:spPr>
          <a:xfrm>
            <a:off x="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75B601-FA7F-4314-86F7-1BC143F0EC78}"/>
              </a:ext>
            </a:extLst>
          </p:cNvPr>
          <p:cNvSpPr/>
          <p:nvPr/>
        </p:nvSpPr>
        <p:spPr>
          <a:xfrm>
            <a:off x="279273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D2868-D87F-4884-9DCE-0E2B68990DF0}"/>
              </a:ext>
            </a:extLst>
          </p:cNvPr>
          <p:cNvSpPr/>
          <p:nvPr/>
        </p:nvSpPr>
        <p:spPr>
          <a:xfrm>
            <a:off x="558546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F35F63-F846-44DD-BF8F-7E9AB3492B60}"/>
              </a:ext>
            </a:extLst>
          </p:cNvPr>
          <p:cNvSpPr/>
          <p:nvPr/>
        </p:nvSpPr>
        <p:spPr>
          <a:xfrm>
            <a:off x="838200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43435BD-A9F5-4C3D-B4A2-2D2E9C68A09D}"/>
              </a:ext>
            </a:extLst>
          </p:cNvPr>
          <p:cNvGrpSpPr/>
          <p:nvPr/>
        </p:nvGrpSpPr>
        <p:grpSpPr>
          <a:xfrm>
            <a:off x="3641890" y="0"/>
            <a:ext cx="8550110" cy="2689594"/>
            <a:chOff x="1319754" y="647495"/>
            <a:chExt cx="8550110" cy="268959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8C173-039F-4F49-8B60-ECA12D8112BF}"/>
                </a:ext>
              </a:extLst>
            </p:cNvPr>
            <p:cNvSpPr/>
            <p:nvPr/>
          </p:nvSpPr>
          <p:spPr>
            <a:xfrm>
              <a:off x="4553148" y="647495"/>
              <a:ext cx="2045616" cy="2689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EAA919-E2A2-4496-87CA-20EB7CAA24DC}"/>
                </a:ext>
              </a:extLst>
            </p:cNvPr>
            <p:cNvSpPr/>
            <p:nvPr/>
          </p:nvSpPr>
          <p:spPr>
            <a:xfrm>
              <a:off x="1319754" y="647495"/>
              <a:ext cx="2045616" cy="2689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600EACA-1EB1-4BD7-BA15-73268C17B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754" y="647495"/>
              <a:ext cx="2045616" cy="268959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638C3E-127F-4104-8A4D-C0546DBDB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67" y="647495"/>
              <a:ext cx="2073897" cy="268959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914824F-23A9-4160-BDC4-C533144C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149" y="647496"/>
              <a:ext cx="2045616" cy="268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0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5D0E63-25ED-48DD-B5EE-75BDB849D051}"/>
              </a:ext>
            </a:extLst>
          </p:cNvPr>
          <p:cNvSpPr txBox="1"/>
          <p:nvPr/>
        </p:nvSpPr>
        <p:spPr>
          <a:xfrm>
            <a:off x="1097280" y="924560"/>
            <a:ext cx="282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动漫原创剧本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漫画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个人制作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同人创作（歌曲）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传统文化作品征集</a:t>
            </a:r>
            <a:endParaRPr lang="en-US" altLang="zh-CN" dirty="0"/>
          </a:p>
          <a:p>
            <a:r>
              <a:rPr lang="en-US" altLang="zh-CN" dirty="0"/>
              <a:t>6. IP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手办周边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作者小屋（线上论坛）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3E305-9AC6-40CE-91CC-AB98DEAA2F08}"/>
              </a:ext>
            </a:extLst>
          </p:cNvPr>
          <p:cNvSpPr txBox="1"/>
          <p:nvPr/>
        </p:nvSpPr>
        <p:spPr>
          <a:xfrm>
            <a:off x="1259840" y="3891280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目前开放的动漫类型有：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奇幻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悬疑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日常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搞笑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1906ED-0D06-43BE-983D-5A8FFA532E2B}"/>
              </a:ext>
            </a:extLst>
          </p:cNvPr>
          <p:cNvSpPr txBox="1"/>
          <p:nvPr/>
        </p:nvSpPr>
        <p:spPr>
          <a:xfrm>
            <a:off x="6329680" y="843280"/>
            <a:ext cx="420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二次元就作好二次元的事情就好，不做三次元，也不做游戏授权，梦想让每一部作品都是一部作品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5C2F39-A23C-43F1-9ABA-2CE06652A1E0}"/>
              </a:ext>
            </a:extLst>
          </p:cNvPr>
          <p:cNvSpPr txBox="1"/>
          <p:nvPr/>
        </p:nvSpPr>
        <p:spPr>
          <a:xfrm>
            <a:off x="6451600" y="2458720"/>
            <a:ext cx="439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拒绝融梗等一系列抄袭事件</a:t>
            </a:r>
            <a:endParaRPr lang="en-US" altLang="zh-CN" dirty="0"/>
          </a:p>
          <a:p>
            <a:r>
              <a:rPr lang="zh-CN" altLang="en-US" dirty="0"/>
              <a:t>创意主题周：个人设计的</a:t>
            </a:r>
            <a:r>
              <a:rPr lang="en-US" altLang="zh-CN" dirty="0"/>
              <a:t>UI</a:t>
            </a:r>
            <a:r>
              <a:rPr lang="zh-CN" altLang="en-US"/>
              <a:t>作品会入选为主站的版面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A972FE-31A7-47EA-826F-E2C3D681997C}"/>
              </a:ext>
            </a:extLst>
          </p:cNvPr>
          <p:cNvSpPr txBox="1"/>
          <p:nvPr/>
        </p:nvSpPr>
        <p:spPr>
          <a:xfrm>
            <a:off x="914400" y="934720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动漫原创剧本：可以做不同形式的转换，例如漫画制作，动漫制作，广播剧制作，有声小说等</a:t>
            </a:r>
            <a:endParaRPr lang="en-US" altLang="zh-CN" dirty="0"/>
          </a:p>
          <a:p>
            <a:r>
              <a:rPr lang="zh-CN" altLang="en-US" dirty="0"/>
              <a:t>漫画：与动漫和剧本进行转换，</a:t>
            </a:r>
          </a:p>
        </p:txBody>
      </p:sp>
    </p:spTree>
    <p:extLst>
      <p:ext uri="{BB962C8B-B14F-4D97-AF65-F5344CB8AC3E}">
        <p14:creationId xmlns:p14="http://schemas.microsoft.com/office/powerpoint/2010/main" val="4862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39D725-C774-450F-92F5-D90F331E53F5}"/>
              </a:ext>
            </a:extLst>
          </p:cNvPr>
          <p:cNvSpPr txBox="1"/>
          <p:nvPr/>
        </p:nvSpPr>
        <p:spPr>
          <a:xfrm>
            <a:off x="568960" y="731520"/>
            <a:ext cx="11043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喜欢的作者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最新动态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同人创作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成为小叮当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叮当币（分为不同的颜色，不同的颜色代表不同的面值）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最新作品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C574B-1C1D-40C8-BC89-DBD952EC6E8D}"/>
              </a:ext>
            </a:extLst>
          </p:cNvPr>
          <p:cNvSpPr txBox="1"/>
          <p:nvPr/>
        </p:nvSpPr>
        <p:spPr>
          <a:xfrm>
            <a:off x="589280" y="3007360"/>
            <a:ext cx="1105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征集作品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小作文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最感兴趣</a:t>
            </a:r>
            <a:r>
              <a:rPr lang="en-US" altLang="zh-CN" dirty="0"/>
              <a:t>IP</a:t>
            </a:r>
            <a:r>
              <a:rPr lang="zh-CN" altLang="en-US" dirty="0"/>
              <a:t>改编（在叮当币中有一种币值可以为喜欢的作品打投，这种币是免费的，为的是让作品有极大的改编权）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热门小叮当（展示热门作品）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52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09DA43-CCBE-49C7-BC7D-614AAD30CB3A}"/>
              </a:ext>
            </a:extLst>
          </p:cNvPr>
          <p:cNvSpPr/>
          <p:nvPr/>
        </p:nvSpPr>
        <p:spPr>
          <a:xfrm>
            <a:off x="0" y="0"/>
            <a:ext cx="12192000" cy="153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D4383A-09AC-4D6A-B55D-D07FA9F9620F}"/>
              </a:ext>
            </a:extLst>
          </p:cNvPr>
          <p:cNvGrpSpPr/>
          <p:nvPr/>
        </p:nvGrpSpPr>
        <p:grpSpPr>
          <a:xfrm>
            <a:off x="213360" y="670560"/>
            <a:ext cx="11673840" cy="369332"/>
            <a:chOff x="213360" y="670560"/>
            <a:chExt cx="11673840" cy="369332"/>
          </a:xfrm>
          <a:solidFill>
            <a:srgbClr val="096DD9"/>
          </a:solidFill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CF14B8-BF54-4F81-BC6E-B8EC087692DE}"/>
                </a:ext>
              </a:extLst>
            </p:cNvPr>
            <p:cNvSpPr txBox="1"/>
            <p:nvPr/>
          </p:nvSpPr>
          <p:spPr>
            <a:xfrm>
              <a:off x="213360" y="670560"/>
              <a:ext cx="23368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LOGO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9BE33C-D3FD-4A91-AD35-D6C893FA58D4}"/>
                </a:ext>
              </a:extLst>
            </p:cNvPr>
            <p:cNvSpPr txBox="1"/>
            <p:nvPr/>
          </p:nvSpPr>
          <p:spPr>
            <a:xfrm>
              <a:off x="1178560" y="670560"/>
              <a:ext cx="9042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     首页    动漫剧本     漫画     个人动漫     同人创作     </a:t>
              </a:r>
              <a:r>
                <a:rPr lang="en-US" altLang="zh-CN" dirty="0">
                  <a:solidFill>
                    <a:schemeClr val="bg1"/>
                  </a:solidFill>
                </a:rPr>
                <a:t>IP</a:t>
              </a:r>
              <a:r>
                <a:rPr lang="zh-CN" altLang="en-US" dirty="0">
                  <a:solidFill>
                    <a:schemeClr val="bg1"/>
                  </a:solidFill>
                </a:rPr>
                <a:t>开发     手办周边     作者小屋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2EEFD8-11DC-4138-ACD8-3013840208EF}"/>
                </a:ext>
              </a:extLst>
            </p:cNvPr>
            <p:cNvSpPr txBox="1"/>
            <p:nvPr/>
          </p:nvSpPr>
          <p:spPr>
            <a:xfrm>
              <a:off x="10220960" y="670560"/>
              <a:ext cx="16662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登录  </a:t>
              </a:r>
              <a:r>
                <a:rPr lang="en-US" altLang="zh-CN" dirty="0">
                  <a:solidFill>
                    <a:schemeClr val="bg1"/>
                  </a:solidFill>
                </a:rPr>
                <a:t>|  </a:t>
              </a:r>
              <a:r>
                <a:rPr lang="zh-CN" altLang="en-US" dirty="0">
                  <a:solidFill>
                    <a:schemeClr val="bg1"/>
                  </a:solidFill>
                </a:rPr>
                <a:t>注册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C512DBC-4383-48F4-B90D-076ED137A4FC}"/>
              </a:ext>
            </a:extLst>
          </p:cNvPr>
          <p:cNvSpPr/>
          <p:nvPr/>
        </p:nvSpPr>
        <p:spPr>
          <a:xfrm>
            <a:off x="0" y="1534160"/>
            <a:ext cx="12192000" cy="532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1B907-1088-45B6-B46F-21D2A890330A}"/>
              </a:ext>
            </a:extLst>
          </p:cNvPr>
          <p:cNvSpPr/>
          <p:nvPr/>
        </p:nvSpPr>
        <p:spPr>
          <a:xfrm>
            <a:off x="0" y="1520428"/>
            <a:ext cx="1828800" cy="5323840"/>
          </a:xfrm>
          <a:prstGeom prst="rect">
            <a:avLst/>
          </a:prstGeom>
          <a:solidFill>
            <a:srgbClr val="096D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/>
              <a:t>喜欢的作者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最新动态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同人创作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成为小叮当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叮当币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DC0543-FE18-497D-A436-162E5287E078}"/>
              </a:ext>
            </a:extLst>
          </p:cNvPr>
          <p:cNvSpPr/>
          <p:nvPr/>
        </p:nvSpPr>
        <p:spPr>
          <a:xfrm>
            <a:off x="10363200" y="1527294"/>
            <a:ext cx="1828800" cy="5323840"/>
          </a:xfrm>
          <a:prstGeom prst="rect">
            <a:avLst/>
          </a:prstGeom>
          <a:solidFill>
            <a:srgbClr val="096D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BBCC0E-DF8F-4918-94FC-8FD9866AB6E7}"/>
              </a:ext>
            </a:extLst>
          </p:cNvPr>
          <p:cNvSpPr/>
          <p:nvPr/>
        </p:nvSpPr>
        <p:spPr>
          <a:xfrm>
            <a:off x="1828800" y="1520428"/>
            <a:ext cx="8534400" cy="532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6CB065-0E65-4CE3-95EA-A6FF26EE1B8E}"/>
              </a:ext>
            </a:extLst>
          </p:cNvPr>
          <p:cNvSpPr txBox="1"/>
          <p:nvPr/>
        </p:nvSpPr>
        <p:spPr>
          <a:xfrm>
            <a:off x="5212080" y="3708400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轮播图</a:t>
            </a:r>
          </a:p>
        </p:txBody>
      </p:sp>
    </p:spTree>
    <p:extLst>
      <p:ext uri="{BB962C8B-B14F-4D97-AF65-F5344CB8AC3E}">
        <p14:creationId xmlns:p14="http://schemas.microsoft.com/office/powerpoint/2010/main" val="71589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928D9-F73B-4B32-BD1E-8CB0BF63B270}"/>
              </a:ext>
            </a:extLst>
          </p:cNvPr>
          <p:cNvSpPr txBox="1"/>
          <p:nvPr/>
        </p:nvSpPr>
        <p:spPr>
          <a:xfrm>
            <a:off x="629920" y="762000"/>
            <a:ext cx="391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动漫剧本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漫画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协同制作（个人制作</a:t>
            </a:r>
            <a:r>
              <a:rPr lang="en-US" altLang="zh-CN" dirty="0"/>
              <a:t>+</a:t>
            </a:r>
            <a:r>
              <a:rPr lang="zh-CN" altLang="en-US" dirty="0"/>
              <a:t>同人创作）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最佳改编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同人歌曲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卡片个性制作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522FA-F16F-4A8B-95CD-8ABB59E6E326}"/>
              </a:ext>
            </a:extLst>
          </p:cNvPr>
          <p:cNvSpPr txBox="1"/>
          <p:nvPr/>
        </p:nvSpPr>
        <p:spPr>
          <a:xfrm>
            <a:off x="934720" y="274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15882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D8129-3496-4D2D-ABFB-49A68F24A45A}"/>
              </a:ext>
            </a:extLst>
          </p:cNvPr>
          <p:cNvSpPr/>
          <p:nvPr/>
        </p:nvSpPr>
        <p:spPr>
          <a:xfrm>
            <a:off x="0" y="0"/>
            <a:ext cx="121920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AC5E13-F484-422B-A390-6F3216241322}"/>
              </a:ext>
            </a:extLst>
          </p:cNvPr>
          <p:cNvSpPr/>
          <p:nvPr/>
        </p:nvSpPr>
        <p:spPr>
          <a:xfrm>
            <a:off x="12192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198114-9BC0-42C9-8FF1-1E10418088DD}"/>
              </a:ext>
            </a:extLst>
          </p:cNvPr>
          <p:cNvSpPr/>
          <p:nvPr/>
        </p:nvSpPr>
        <p:spPr>
          <a:xfrm>
            <a:off x="313944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6B84D-3071-41A0-B80E-10B98F594A7D}"/>
              </a:ext>
            </a:extLst>
          </p:cNvPr>
          <p:cNvSpPr/>
          <p:nvPr/>
        </p:nvSpPr>
        <p:spPr>
          <a:xfrm>
            <a:off x="615696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678488-6BD4-4149-A9B3-28959AE79B64}"/>
              </a:ext>
            </a:extLst>
          </p:cNvPr>
          <p:cNvSpPr/>
          <p:nvPr/>
        </p:nvSpPr>
        <p:spPr>
          <a:xfrm>
            <a:off x="917448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53F7081-A498-4861-B7C9-61805C3E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0"/>
            <a:ext cx="2895599" cy="2489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5812DC8-8A6F-4633-95AD-C9CBD3E9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0"/>
            <a:ext cx="2895600" cy="2489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2B51F2F-37CC-4C7B-9C78-C093265D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0"/>
            <a:ext cx="2895600" cy="24892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B7314C-3773-4489-829E-1CEAFA6BA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2926080" cy="24892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31B961-D00D-4AB7-B537-F83EA09A752D}"/>
              </a:ext>
            </a:extLst>
          </p:cNvPr>
          <p:cNvSpPr txBox="1"/>
          <p:nvPr/>
        </p:nvSpPr>
        <p:spPr>
          <a:xfrm>
            <a:off x="335279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95E87B-ABB9-4EA7-9B3F-040A0723137B}"/>
              </a:ext>
            </a:extLst>
          </p:cNvPr>
          <p:cNvSpPr txBox="1"/>
          <p:nvPr/>
        </p:nvSpPr>
        <p:spPr>
          <a:xfrm>
            <a:off x="472438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在阳光下生长的人们，在黑夜里</a:t>
            </a:r>
            <a:r>
              <a:rPr lang="zh-CN" altLang="en-US">
                <a:solidFill>
                  <a:schemeClr val="bg1"/>
                </a:solidFill>
              </a:rPr>
              <a:t>继续远行着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064810-AF01-48AE-A5C8-6B572CE47300}"/>
              </a:ext>
            </a:extLst>
          </p:cNvPr>
          <p:cNvSpPr txBox="1"/>
          <p:nvPr/>
        </p:nvSpPr>
        <p:spPr>
          <a:xfrm>
            <a:off x="3335022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DE725B-87C3-403F-BF8D-4F7459D359A8}"/>
              </a:ext>
            </a:extLst>
          </p:cNvPr>
          <p:cNvSpPr txBox="1"/>
          <p:nvPr/>
        </p:nvSpPr>
        <p:spPr>
          <a:xfrm>
            <a:off x="3472181" y="960734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我们渴望着在不为人知的岁月里，有着惊世骇俗的经历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EB14C0-AA94-456E-AD49-2C3097924FC5}"/>
              </a:ext>
            </a:extLst>
          </p:cNvPr>
          <p:cNvSpPr txBox="1"/>
          <p:nvPr/>
        </p:nvSpPr>
        <p:spPr>
          <a:xfrm>
            <a:off x="6375401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FD7DC-FFE2-4816-ADA4-6F910E9E1372}"/>
              </a:ext>
            </a:extLst>
          </p:cNvPr>
          <p:cNvSpPr txBox="1"/>
          <p:nvPr/>
        </p:nvSpPr>
        <p:spPr>
          <a:xfrm>
            <a:off x="6512560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生如夏花，愿世界如你我一般，这般寂静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528E74D-7429-482E-B7D2-92D2BBE1155A}"/>
              </a:ext>
            </a:extLst>
          </p:cNvPr>
          <p:cNvSpPr txBox="1"/>
          <p:nvPr/>
        </p:nvSpPr>
        <p:spPr>
          <a:xfrm>
            <a:off x="9385302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1FBEB3-F6ED-494E-A82E-2B169DF2437D}"/>
              </a:ext>
            </a:extLst>
          </p:cNvPr>
          <p:cNvSpPr txBox="1"/>
          <p:nvPr/>
        </p:nvSpPr>
        <p:spPr>
          <a:xfrm>
            <a:off x="9522461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夜晚升起的时候，每一个星光都会洒满大地</a:t>
            </a:r>
          </a:p>
        </p:txBody>
      </p:sp>
    </p:spTree>
    <p:extLst>
      <p:ext uri="{BB962C8B-B14F-4D97-AF65-F5344CB8AC3E}">
        <p14:creationId xmlns:p14="http://schemas.microsoft.com/office/powerpoint/2010/main" val="137072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928D9-F73B-4B32-BD1E-8CB0BF63B270}"/>
              </a:ext>
            </a:extLst>
          </p:cNvPr>
          <p:cNvSpPr txBox="1"/>
          <p:nvPr/>
        </p:nvSpPr>
        <p:spPr>
          <a:xfrm>
            <a:off x="629920" y="762000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动漫作者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最新推出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热门精选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热门改编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522FA-F16F-4A8B-95CD-8ABB59E6E326}"/>
              </a:ext>
            </a:extLst>
          </p:cNvPr>
          <p:cNvSpPr txBox="1"/>
          <p:nvPr/>
        </p:nvSpPr>
        <p:spPr>
          <a:xfrm>
            <a:off x="934720" y="27432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/cartoon</a:t>
            </a:r>
            <a:r>
              <a:rPr lang="zh-CN" altLang="en-US" dirty="0"/>
              <a:t>页面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1FAC05-2AB7-44C2-AF9E-CD763C99EFF0}"/>
              </a:ext>
            </a:extLst>
          </p:cNvPr>
          <p:cNvSpPr txBox="1"/>
          <p:nvPr/>
        </p:nvSpPr>
        <p:spPr>
          <a:xfrm>
            <a:off x="518160" y="2580640"/>
            <a:ext cx="638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动漫作者：随机展示动漫作者，每个作者会选择自己喜欢的马卡龙色，作者的头像就是对应的马卡龙色。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AA174-CC27-450F-9486-D33CCA0C8DA7}"/>
              </a:ext>
            </a:extLst>
          </p:cNvPr>
          <p:cNvSpPr txBox="1"/>
          <p:nvPr/>
        </p:nvSpPr>
        <p:spPr>
          <a:xfrm>
            <a:off x="843280" y="4064000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选出最具有创新性的作品，作为网站的首屏背景图片</a:t>
            </a:r>
          </a:p>
        </p:txBody>
      </p:sp>
    </p:spTree>
    <p:extLst>
      <p:ext uri="{BB962C8B-B14F-4D97-AF65-F5344CB8AC3E}">
        <p14:creationId xmlns:p14="http://schemas.microsoft.com/office/powerpoint/2010/main" val="4802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 ye</dc:creator>
  <cp:lastModifiedBy>zi ye</cp:lastModifiedBy>
  <cp:revision>90</cp:revision>
  <dcterms:created xsi:type="dcterms:W3CDTF">2021-08-18T01:12:42Z</dcterms:created>
  <dcterms:modified xsi:type="dcterms:W3CDTF">2021-12-20T06:47:01Z</dcterms:modified>
</cp:coreProperties>
</file>