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478C-0B55-4FD9-ACA0-7B8A50F2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186D7-6F8D-4A13-9F3A-421337ABB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232BE-B807-4359-9E15-0DA63623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638CD-B7F8-4F09-8D42-58F2FBEF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AD146-D803-473E-B7B3-D2812BBE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8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9D96B-57AB-4A41-A2D7-2DB34B81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46A8E-D065-4630-9649-93839A3C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5BA74-EA10-419D-B544-9D4438C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95014-7BCA-4497-90ED-F0AF66B0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4800A-FA9E-4360-8563-F77B5DED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7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5C143-8A1F-4D21-BD7A-6D7DCA102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A111A-F47C-4554-A8F6-28D74DA9E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863A5-3013-4BBA-9F75-26AD8ABA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9A106-30D3-497A-903A-ABC6740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34169-9A2C-45F7-B04D-F042588C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63158-3AC1-472B-B1B9-65D5E825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A2637-227A-4954-9A36-BA4B2544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B9EDB-C524-4F86-BE66-F15A2EC4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A973D-7586-4BAE-98C5-B3C89A00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36D69-73EC-403A-92F2-E87C3BDD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6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CA43-A0F9-4111-A967-20EE03FF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EB4C5-8487-40B9-9F79-EE68A456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D4E78-FE44-4D16-820A-F8584B2A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47FB-8AB3-4F1B-85EE-C69E1C6A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AE5FF-6AA7-4FD6-84CA-4C871F6E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4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B1402-9B1E-4A11-8752-50776475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67F5D-BD84-4812-9430-DF7CDEA76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FD4B2-E75B-4BA3-B036-77DB38A8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60E28-F491-4400-858E-F8916751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CA587-E728-4579-9422-82A8C9DE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8F971-3558-48F7-8891-82A268FC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CD28-6EB1-4D1C-B653-7B105CE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4C79B-8056-44C7-A3E3-48810930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AD0C7-7E87-4C92-B2B0-99DBE486D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5AEB2-2B70-46F9-911C-F7218E51B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987ED-17EC-413D-A652-3CE5503AF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C0B8AE-58FB-4624-A2B5-2CACD3C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D54DAD-4733-44D3-9BF9-7FB557CC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13244-8141-4BE2-8BE7-498281B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5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DEF7-FBE4-471D-BB69-98A55DAE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6CF26-ADE3-4343-AF98-4D2F236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726F4A-7C6D-423E-AD2B-88886E77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857FA-1378-48A4-8928-DF00583C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8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D3FF22-1BF2-4075-85F5-F976DC1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4C6868-972E-426C-B318-49F1426F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61189-EB4B-417A-ADE4-043E66B4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8FCB7-70B6-4A3B-93EE-A937C80E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D6F8F-672F-49D0-ADD0-D25D10C3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655D0-CF41-4894-A680-75D82BF3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C459C-A253-49B4-863C-AD69F48B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09DD5-86B8-44F4-BEB6-2B15AE0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5846D-D886-48F8-A28E-90CF69DA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80D58-8D5E-4954-A9BD-661407B9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AF2112-C1C9-4DE3-98F0-DC48C8B64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80080-153F-486A-AE91-4A9D76C76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475F3-23FA-406B-A700-99FF1092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FFB76-7D8F-46D6-8F6A-7D70FFD5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80191-61D2-4C04-A9CF-494C96FA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19847-C2D8-418E-99F8-6069AA40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BAE92-F733-4FED-B6CC-5214EE17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75327-8E1A-4278-89BE-A30A541B6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9CF5-34DB-4ED6-B8B3-7F47B3A0B2B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EA088-C7C4-4397-AA80-A794CD320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B10E1-4648-4D1F-8608-A5F752365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0152-CE82-47B9-ACA3-392F8272D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3ACD6-DB0B-4451-87DA-5E4934960F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EDA556-DD99-43DA-A844-DF07ADA1F943}"/>
              </a:ext>
            </a:extLst>
          </p:cNvPr>
          <p:cNvGrpSpPr/>
          <p:nvPr/>
        </p:nvGrpSpPr>
        <p:grpSpPr>
          <a:xfrm>
            <a:off x="233680" y="2148840"/>
            <a:ext cx="11724640" cy="2560320"/>
            <a:chOff x="538480" y="1671320"/>
            <a:chExt cx="11724640" cy="2560320"/>
          </a:xfrm>
          <a:noFill/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FD8809E-1465-492D-A6F2-94FEF853116C}"/>
                </a:ext>
              </a:extLst>
            </p:cNvPr>
            <p:cNvSpPr/>
            <p:nvPr/>
          </p:nvSpPr>
          <p:spPr>
            <a:xfrm>
              <a:off x="538480" y="1671320"/>
              <a:ext cx="2550160" cy="25603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2A7F6-AB2D-4259-9169-A04AB078F576}"/>
                </a:ext>
              </a:extLst>
            </p:cNvPr>
            <p:cNvSpPr/>
            <p:nvPr/>
          </p:nvSpPr>
          <p:spPr>
            <a:xfrm>
              <a:off x="3596640" y="1671320"/>
              <a:ext cx="2550160" cy="25603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B58FED1-A2CB-4F9F-824D-4FF3C7E992F0}"/>
                </a:ext>
              </a:extLst>
            </p:cNvPr>
            <p:cNvSpPr/>
            <p:nvPr/>
          </p:nvSpPr>
          <p:spPr>
            <a:xfrm>
              <a:off x="6654800" y="1671320"/>
              <a:ext cx="2550160" cy="25603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BE43E45-8E97-4491-B4A9-DC36791959C0}"/>
                </a:ext>
              </a:extLst>
            </p:cNvPr>
            <p:cNvSpPr/>
            <p:nvPr/>
          </p:nvSpPr>
          <p:spPr>
            <a:xfrm>
              <a:off x="9712960" y="1671320"/>
              <a:ext cx="2550160" cy="25603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72CA2B8-8A7C-4827-9ADE-30295F20C0F2}"/>
              </a:ext>
            </a:extLst>
          </p:cNvPr>
          <p:cNvSpPr txBox="1"/>
          <p:nvPr/>
        </p:nvSpPr>
        <p:spPr>
          <a:xfrm>
            <a:off x="401292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小说页面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C69F81-FD6D-4A3D-AE60-A6E0207A14E0}"/>
              </a:ext>
            </a:extLst>
          </p:cNvPr>
          <p:cNvSpPr txBox="1"/>
          <p:nvPr/>
        </p:nvSpPr>
        <p:spPr>
          <a:xfrm>
            <a:off x="7015480" y="3244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音乐页面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033D5B-E737-44B1-AB4F-02D69CF61B33}"/>
              </a:ext>
            </a:extLst>
          </p:cNvPr>
          <p:cNvSpPr txBox="1"/>
          <p:nvPr/>
        </p:nvSpPr>
        <p:spPr>
          <a:xfrm>
            <a:off x="2783840" y="457200"/>
            <a:ext cx="46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这里面可以做一个伸缩球，球所展示的是四个主要页面，还可以在上下展示其它次要页面，但里面的内容不一定比主要页面的少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9EE04-02CE-415E-AA5E-CC8E9CFC5FFE}"/>
              </a:ext>
            </a:extLst>
          </p:cNvPr>
          <p:cNvSpPr txBox="1"/>
          <p:nvPr/>
        </p:nvSpPr>
        <p:spPr>
          <a:xfrm>
            <a:off x="118872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1B2FA2-B242-409B-BF62-11473C6286C1}"/>
              </a:ext>
            </a:extLst>
          </p:cNvPr>
          <p:cNvSpPr txBox="1"/>
          <p:nvPr/>
        </p:nvSpPr>
        <p:spPr>
          <a:xfrm>
            <a:off x="10360074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</a:t>
            </a:r>
          </a:p>
        </p:txBody>
      </p:sp>
    </p:spTree>
    <p:extLst>
      <p:ext uri="{BB962C8B-B14F-4D97-AF65-F5344CB8AC3E}">
        <p14:creationId xmlns:p14="http://schemas.microsoft.com/office/powerpoint/2010/main" val="27635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3ACD6-DB0B-4451-87DA-5E4934960F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2155D9-8B7F-495C-985F-42EA33FF6DB8}"/>
              </a:ext>
            </a:extLst>
          </p:cNvPr>
          <p:cNvSpPr/>
          <p:nvPr/>
        </p:nvSpPr>
        <p:spPr>
          <a:xfrm>
            <a:off x="2905760" y="1592580"/>
            <a:ext cx="6898640" cy="397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FD870A-085C-47EB-A1FA-7BA9C3F71DB2}"/>
              </a:ext>
            </a:extLst>
          </p:cNvPr>
          <p:cNvGrpSpPr/>
          <p:nvPr/>
        </p:nvGrpSpPr>
        <p:grpSpPr>
          <a:xfrm>
            <a:off x="3738880" y="2357438"/>
            <a:ext cx="4419600" cy="1064260"/>
            <a:chOff x="2794000" y="2489200"/>
            <a:chExt cx="4419600" cy="10642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F1C26A-F8FC-4B5D-9EF4-8616D37BD616}"/>
                </a:ext>
              </a:extLst>
            </p:cNvPr>
            <p:cNvSpPr/>
            <p:nvPr/>
          </p:nvSpPr>
          <p:spPr>
            <a:xfrm>
              <a:off x="3830320" y="2489200"/>
              <a:ext cx="338328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DC4CCC-10D7-4711-9CE1-06F8D5028A56}"/>
                </a:ext>
              </a:extLst>
            </p:cNvPr>
            <p:cNvSpPr/>
            <p:nvPr/>
          </p:nvSpPr>
          <p:spPr>
            <a:xfrm>
              <a:off x="3830320" y="3147060"/>
              <a:ext cx="338328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4AC84DB-8BA0-4D03-8F84-0E2B0943BE44}"/>
                </a:ext>
              </a:extLst>
            </p:cNvPr>
            <p:cNvSpPr txBox="1"/>
            <p:nvPr/>
          </p:nvSpPr>
          <p:spPr>
            <a:xfrm>
              <a:off x="2794000" y="2507734"/>
              <a:ext cx="10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用户名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D90972-6ED4-4EA6-A752-AE4993477BEE}"/>
                </a:ext>
              </a:extLst>
            </p:cNvPr>
            <p:cNvSpPr txBox="1"/>
            <p:nvPr/>
          </p:nvSpPr>
          <p:spPr>
            <a:xfrm>
              <a:off x="2931160" y="316559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密码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B3CCD06-D6FE-4EE6-8F48-69DCDE93E273}"/>
              </a:ext>
            </a:extLst>
          </p:cNvPr>
          <p:cNvSpPr/>
          <p:nvPr/>
        </p:nvSpPr>
        <p:spPr>
          <a:xfrm>
            <a:off x="5532120" y="3705166"/>
            <a:ext cx="133096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登录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47898F-5844-4AFC-ABE1-CD9F7FD26BB3}"/>
              </a:ext>
            </a:extLst>
          </p:cNvPr>
          <p:cNvSpPr txBox="1"/>
          <p:nvPr/>
        </p:nvSpPr>
        <p:spPr>
          <a:xfrm>
            <a:off x="5115560" y="4477911"/>
            <a:ext cx="2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E3F4D"/>
                </a:solidFill>
              </a:rPr>
              <a:t>还没有账号？点击注册</a:t>
            </a:r>
          </a:p>
        </p:txBody>
      </p:sp>
    </p:spTree>
    <p:extLst>
      <p:ext uri="{BB962C8B-B14F-4D97-AF65-F5344CB8AC3E}">
        <p14:creationId xmlns:p14="http://schemas.microsoft.com/office/powerpoint/2010/main" val="21983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3ACD6-DB0B-4451-87DA-5E4934960F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2155D9-8B7F-495C-985F-42EA33FF6DB8}"/>
              </a:ext>
            </a:extLst>
          </p:cNvPr>
          <p:cNvSpPr/>
          <p:nvPr/>
        </p:nvSpPr>
        <p:spPr>
          <a:xfrm>
            <a:off x="2905760" y="1592580"/>
            <a:ext cx="6898640" cy="397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FD870A-085C-47EB-A1FA-7BA9C3F71DB2}"/>
              </a:ext>
            </a:extLst>
          </p:cNvPr>
          <p:cNvGrpSpPr/>
          <p:nvPr/>
        </p:nvGrpSpPr>
        <p:grpSpPr>
          <a:xfrm>
            <a:off x="3738880" y="2357438"/>
            <a:ext cx="4419600" cy="1064260"/>
            <a:chOff x="2794000" y="2489200"/>
            <a:chExt cx="4419600" cy="10642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F1C26A-F8FC-4B5D-9EF4-8616D37BD616}"/>
                </a:ext>
              </a:extLst>
            </p:cNvPr>
            <p:cNvSpPr/>
            <p:nvPr/>
          </p:nvSpPr>
          <p:spPr>
            <a:xfrm>
              <a:off x="3830320" y="2489200"/>
              <a:ext cx="338328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DC4CCC-10D7-4711-9CE1-06F8D5028A56}"/>
                </a:ext>
              </a:extLst>
            </p:cNvPr>
            <p:cNvSpPr/>
            <p:nvPr/>
          </p:nvSpPr>
          <p:spPr>
            <a:xfrm>
              <a:off x="3830320" y="3147060"/>
              <a:ext cx="338328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4AC84DB-8BA0-4D03-8F84-0E2B0943BE44}"/>
                </a:ext>
              </a:extLst>
            </p:cNvPr>
            <p:cNvSpPr txBox="1"/>
            <p:nvPr/>
          </p:nvSpPr>
          <p:spPr>
            <a:xfrm>
              <a:off x="2794000" y="2507734"/>
              <a:ext cx="10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用户名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D90972-6ED4-4EA6-A752-AE4993477BEE}"/>
                </a:ext>
              </a:extLst>
            </p:cNvPr>
            <p:cNvSpPr txBox="1"/>
            <p:nvPr/>
          </p:nvSpPr>
          <p:spPr>
            <a:xfrm>
              <a:off x="2931160" y="316559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密码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B3CCD06-D6FE-4EE6-8F48-69DCDE93E273}"/>
              </a:ext>
            </a:extLst>
          </p:cNvPr>
          <p:cNvSpPr/>
          <p:nvPr/>
        </p:nvSpPr>
        <p:spPr>
          <a:xfrm>
            <a:off x="5532120" y="3705166"/>
            <a:ext cx="133096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302207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3ACD6-DB0B-4451-87DA-5E4934960F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A450C5-5D30-4072-AA8B-DBC9CE198DC7}"/>
              </a:ext>
            </a:extLst>
          </p:cNvPr>
          <p:cNvSpPr txBox="1"/>
          <p:nvPr/>
        </p:nvSpPr>
        <p:spPr>
          <a:xfrm>
            <a:off x="396240" y="4064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前端路由：</a:t>
            </a:r>
            <a:r>
              <a:rPr lang="en-US" altLang="zh-CN" dirty="0"/>
              <a:t>/</a:t>
            </a:r>
            <a:r>
              <a:rPr lang="en-US" altLang="zh-CN" dirty="0" err="1"/>
              <a:t>article:id</a:t>
            </a:r>
            <a:r>
              <a:rPr lang="zh-CN" altLang="en-US" dirty="0"/>
              <a:t>文章列表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F56466-AB11-404B-9AE8-C8F0BE83D631}"/>
              </a:ext>
            </a:extLst>
          </p:cNvPr>
          <p:cNvSpPr txBox="1"/>
          <p:nvPr/>
        </p:nvSpPr>
        <p:spPr>
          <a:xfrm>
            <a:off x="558800" y="112776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一篇文章一个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A5CFED-F9FA-49CD-B852-5329E047B48D}"/>
              </a:ext>
            </a:extLst>
          </p:cNvPr>
          <p:cNvSpPr/>
          <p:nvPr/>
        </p:nvSpPr>
        <p:spPr>
          <a:xfrm>
            <a:off x="1300480" y="1586746"/>
            <a:ext cx="648208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文章标题：</a:t>
            </a:r>
            <a:r>
              <a:rPr lang="en-US" altLang="zh-CN" dirty="0"/>
              <a:t>/id </a:t>
            </a:r>
            <a:r>
              <a:rPr lang="zh-CN" altLang="en-US" dirty="0"/>
              <a:t>跳转到文章内容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49FF60-3034-4693-8B4F-33D898FC06C8}"/>
              </a:ext>
            </a:extLst>
          </p:cNvPr>
          <p:cNvSpPr/>
          <p:nvPr/>
        </p:nvSpPr>
        <p:spPr>
          <a:xfrm>
            <a:off x="1300480" y="2781439"/>
            <a:ext cx="648208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CEF8D1-EE79-4922-AB27-9E4776B8733F}"/>
              </a:ext>
            </a:extLst>
          </p:cNvPr>
          <p:cNvSpPr/>
          <p:nvPr/>
        </p:nvSpPr>
        <p:spPr>
          <a:xfrm>
            <a:off x="1300480" y="4050268"/>
            <a:ext cx="648208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C83FAB-8449-4744-853D-B08BAE5E682D}"/>
              </a:ext>
            </a:extLst>
          </p:cNvPr>
          <p:cNvSpPr/>
          <p:nvPr/>
        </p:nvSpPr>
        <p:spPr>
          <a:xfrm>
            <a:off x="1300480" y="5338495"/>
            <a:ext cx="648208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5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3ACD6-DB0B-4451-87DA-5E4934960F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A450C5-5D30-4072-AA8B-DBC9CE198DC7}"/>
              </a:ext>
            </a:extLst>
          </p:cNvPr>
          <p:cNvSpPr txBox="1"/>
          <p:nvPr/>
        </p:nvSpPr>
        <p:spPr>
          <a:xfrm>
            <a:off x="396240" y="4064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前端路由：</a:t>
            </a:r>
            <a:r>
              <a:rPr lang="en-US" altLang="zh-CN" dirty="0"/>
              <a:t>/</a:t>
            </a:r>
            <a:r>
              <a:rPr lang="en-US" altLang="zh-CN" dirty="0" err="1"/>
              <a:t>article:id</a:t>
            </a:r>
            <a:r>
              <a:rPr lang="zh-CN" altLang="en-US" dirty="0"/>
              <a:t>文章内容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A01C48-A6FB-40BD-B233-94CDA9BFFDB1}"/>
              </a:ext>
            </a:extLst>
          </p:cNvPr>
          <p:cNvSpPr/>
          <p:nvPr/>
        </p:nvSpPr>
        <p:spPr>
          <a:xfrm>
            <a:off x="3403600" y="1402080"/>
            <a:ext cx="257048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具体细节到时候再写</a:t>
            </a:r>
          </a:p>
        </p:txBody>
      </p:sp>
    </p:spTree>
    <p:extLst>
      <p:ext uri="{BB962C8B-B14F-4D97-AF65-F5344CB8AC3E}">
        <p14:creationId xmlns:p14="http://schemas.microsoft.com/office/powerpoint/2010/main" val="114209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3ACD6-DB0B-4451-87DA-5E4934960F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79BF2E-C2E3-4771-A99E-E58D10A7CB44}"/>
              </a:ext>
            </a:extLst>
          </p:cNvPr>
          <p:cNvSpPr txBox="1"/>
          <p:nvPr/>
        </p:nvSpPr>
        <p:spPr>
          <a:xfrm>
            <a:off x="802640" y="497840"/>
            <a:ext cx="49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前端路由：</a:t>
            </a:r>
            <a:r>
              <a:rPr lang="en-US" altLang="zh-CN" dirty="0"/>
              <a:t>/novel </a:t>
            </a:r>
            <a:r>
              <a:rPr lang="zh-CN" altLang="en-US" dirty="0"/>
              <a:t>小说页面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F6B70F-0C69-4F54-B769-AB5BCF9C17FD}"/>
              </a:ext>
            </a:extLst>
          </p:cNvPr>
          <p:cNvSpPr/>
          <p:nvPr/>
        </p:nvSpPr>
        <p:spPr>
          <a:xfrm>
            <a:off x="1158240" y="1097280"/>
            <a:ext cx="180848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EE60B58-DF2D-4F78-A6A3-11935FDC8CD4}"/>
              </a:ext>
            </a:extLst>
          </p:cNvPr>
          <p:cNvGrpSpPr/>
          <p:nvPr/>
        </p:nvGrpSpPr>
        <p:grpSpPr>
          <a:xfrm>
            <a:off x="1346200" y="2076212"/>
            <a:ext cx="1432560" cy="3003460"/>
            <a:chOff x="1310640" y="1365012"/>
            <a:chExt cx="1432560" cy="30034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F40767-45B9-4A34-B82F-014A1FE7C20B}"/>
                </a:ext>
              </a:extLst>
            </p:cNvPr>
            <p:cNvSpPr/>
            <p:nvPr/>
          </p:nvSpPr>
          <p:spPr>
            <a:xfrm>
              <a:off x="1310640" y="1365012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A3886B0-5AA5-4D40-9922-9805E283FF83}"/>
                </a:ext>
              </a:extLst>
            </p:cNvPr>
            <p:cNvSpPr/>
            <p:nvPr/>
          </p:nvSpPr>
          <p:spPr>
            <a:xfrm>
              <a:off x="1310640" y="1775222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5AEF8A-1CA2-48CD-94A5-B7176AB22B3D}"/>
                </a:ext>
              </a:extLst>
            </p:cNvPr>
            <p:cNvSpPr/>
            <p:nvPr/>
          </p:nvSpPr>
          <p:spPr>
            <a:xfrm>
              <a:off x="1310640" y="2268220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395E7C-6BF1-4045-9082-085976AA983F}"/>
                </a:ext>
              </a:extLst>
            </p:cNvPr>
            <p:cNvSpPr/>
            <p:nvPr/>
          </p:nvSpPr>
          <p:spPr>
            <a:xfrm>
              <a:off x="1310640" y="2750820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18093A-9F96-44D8-94D0-BEDDFE131A4F}"/>
                </a:ext>
              </a:extLst>
            </p:cNvPr>
            <p:cNvSpPr/>
            <p:nvPr/>
          </p:nvSpPr>
          <p:spPr>
            <a:xfrm>
              <a:off x="1310640" y="3242965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407B839-DEF2-479E-92D1-704BC452DD01}"/>
                </a:ext>
              </a:extLst>
            </p:cNvPr>
            <p:cNvSpPr/>
            <p:nvPr/>
          </p:nvSpPr>
          <p:spPr>
            <a:xfrm>
              <a:off x="1310640" y="3693815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26F8AB-64E6-4915-8F87-36363DA5054A}"/>
                </a:ext>
              </a:extLst>
            </p:cNvPr>
            <p:cNvSpPr/>
            <p:nvPr/>
          </p:nvSpPr>
          <p:spPr>
            <a:xfrm>
              <a:off x="1310640" y="4134792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FA14C14-8D11-492B-9946-40A220E83124}"/>
              </a:ext>
            </a:extLst>
          </p:cNvPr>
          <p:cNvSpPr txBox="1"/>
          <p:nvPr/>
        </p:nvSpPr>
        <p:spPr>
          <a:xfrm>
            <a:off x="1346200" y="1267321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这里是喜欢的小说页面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A9233C-DC20-4BC6-AE34-BB4A2371F97E}"/>
              </a:ext>
            </a:extLst>
          </p:cNvPr>
          <p:cNvSpPr/>
          <p:nvPr/>
        </p:nvSpPr>
        <p:spPr>
          <a:xfrm>
            <a:off x="3525520" y="1267460"/>
            <a:ext cx="5567680" cy="485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170B6E-94E6-4E78-8BC7-2FDDC31E978A}"/>
              </a:ext>
            </a:extLst>
          </p:cNvPr>
          <p:cNvSpPr txBox="1"/>
          <p:nvPr/>
        </p:nvSpPr>
        <p:spPr>
          <a:xfrm>
            <a:off x="4236720" y="1913652"/>
            <a:ext cx="517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每一部小说的详情，小说的故事哪个地方最吸引你，说说为什么喜欢这个小说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DA7199-E20F-43A6-B12A-FEE78449151B}"/>
              </a:ext>
            </a:extLst>
          </p:cNvPr>
          <p:cNvSpPr txBox="1"/>
          <p:nvPr/>
        </p:nvSpPr>
        <p:spPr>
          <a:xfrm>
            <a:off x="4368800" y="2979419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右边展示如果你要写，会写什么类型的小说，写这个小说的目的是什么，希望人门看完这个小说有什么反思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E5B76C-7995-45C1-84C5-9CC9DB089B85}"/>
              </a:ext>
            </a:extLst>
          </p:cNvPr>
          <p:cNvSpPr txBox="1"/>
          <p:nvPr/>
        </p:nvSpPr>
        <p:spPr>
          <a:xfrm>
            <a:off x="9804400" y="1313487"/>
            <a:ext cx="15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这里面是自己写的小说，小说名字的寓意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26A849-7D97-4EFD-9809-60BEABEB3254}"/>
              </a:ext>
            </a:extLst>
          </p:cNvPr>
          <p:cNvGrpSpPr/>
          <p:nvPr/>
        </p:nvGrpSpPr>
        <p:grpSpPr>
          <a:xfrm>
            <a:off x="9869170" y="2492435"/>
            <a:ext cx="1432560" cy="3003460"/>
            <a:chOff x="1310640" y="1365012"/>
            <a:chExt cx="1432560" cy="30034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FE7C9E-3182-4CB0-81A2-615862727CA4}"/>
                </a:ext>
              </a:extLst>
            </p:cNvPr>
            <p:cNvSpPr/>
            <p:nvPr/>
          </p:nvSpPr>
          <p:spPr>
            <a:xfrm>
              <a:off x="1310640" y="1365012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DF2B81-937C-499E-96F0-C730D84126C2}"/>
                </a:ext>
              </a:extLst>
            </p:cNvPr>
            <p:cNvSpPr/>
            <p:nvPr/>
          </p:nvSpPr>
          <p:spPr>
            <a:xfrm>
              <a:off x="1310640" y="1775222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02CAB5-3628-4183-B695-B644E8958441}"/>
                </a:ext>
              </a:extLst>
            </p:cNvPr>
            <p:cNvSpPr/>
            <p:nvPr/>
          </p:nvSpPr>
          <p:spPr>
            <a:xfrm>
              <a:off x="1310640" y="2268220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D60A85-D748-4A82-9E4A-ADA5AE54EDCD}"/>
                </a:ext>
              </a:extLst>
            </p:cNvPr>
            <p:cNvSpPr/>
            <p:nvPr/>
          </p:nvSpPr>
          <p:spPr>
            <a:xfrm>
              <a:off x="1310640" y="2750820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94366D4-ADAB-4181-BC65-9AB5CA5718B1}"/>
                </a:ext>
              </a:extLst>
            </p:cNvPr>
            <p:cNvSpPr/>
            <p:nvPr/>
          </p:nvSpPr>
          <p:spPr>
            <a:xfrm>
              <a:off x="1310640" y="3242965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1F31BCD-D358-4E21-B027-7A784C2290C9}"/>
                </a:ext>
              </a:extLst>
            </p:cNvPr>
            <p:cNvSpPr/>
            <p:nvPr/>
          </p:nvSpPr>
          <p:spPr>
            <a:xfrm>
              <a:off x="1310640" y="3693815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EDFA936-FAA6-47F3-AA3C-9DB683B4F8F7}"/>
                </a:ext>
              </a:extLst>
            </p:cNvPr>
            <p:cNvSpPr/>
            <p:nvPr/>
          </p:nvSpPr>
          <p:spPr>
            <a:xfrm>
              <a:off x="1310640" y="4134792"/>
              <a:ext cx="1432560" cy="233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02159DC2-C4B7-4F46-9498-BCDC1C89E4BC}"/>
              </a:ext>
            </a:extLst>
          </p:cNvPr>
          <p:cNvSpPr/>
          <p:nvPr/>
        </p:nvSpPr>
        <p:spPr>
          <a:xfrm>
            <a:off x="9631680" y="1097280"/>
            <a:ext cx="180848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53E987-7B14-427D-85BA-1DE1AE472A70}"/>
              </a:ext>
            </a:extLst>
          </p:cNvPr>
          <p:cNvSpPr txBox="1"/>
          <p:nvPr/>
        </p:nvSpPr>
        <p:spPr>
          <a:xfrm>
            <a:off x="4119354" y="110530"/>
            <a:ext cx="4518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写小说的目的说不是为了钱是假的，哪有那么多不愿意承认的事情，撒谎是骗的自己，没有人会为你买单，所以还是承认了吧，哈哈哈哈哈哈哈哈，你这个大傻子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3B2E523-2D8C-42E6-B683-13E657B9418E}"/>
              </a:ext>
            </a:extLst>
          </p:cNvPr>
          <p:cNvGrpSpPr/>
          <p:nvPr/>
        </p:nvGrpSpPr>
        <p:grpSpPr>
          <a:xfrm>
            <a:off x="3824364" y="4321047"/>
            <a:ext cx="5055476" cy="1219200"/>
            <a:chOff x="3824364" y="4800940"/>
            <a:chExt cx="5055476" cy="12192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87E785-8B5D-4DC8-A910-9ECB11590AB8}"/>
                </a:ext>
              </a:extLst>
            </p:cNvPr>
            <p:cNvSpPr/>
            <p:nvPr/>
          </p:nvSpPr>
          <p:spPr>
            <a:xfrm>
              <a:off x="3824364" y="4800940"/>
              <a:ext cx="5055476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DBE554-CD2A-4D7B-B5D0-A9F117090259}"/>
                </a:ext>
              </a:extLst>
            </p:cNvPr>
            <p:cNvSpPr txBox="1"/>
            <p:nvPr/>
          </p:nvSpPr>
          <p:spPr>
            <a:xfrm>
              <a:off x="4368800" y="5009722"/>
              <a:ext cx="3986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#621624</a:t>
              </a:r>
              <a:r>
                <a:rPr lang="zh-CN" altLang="en-US" dirty="0"/>
                <a:t>：代码颜色</a:t>
              </a:r>
              <a:endParaRPr lang="en-US" altLang="zh-CN" dirty="0"/>
            </a:p>
            <a:p>
              <a:r>
                <a:rPr lang="zh-CN" altLang="en-US" dirty="0"/>
                <a:t>随便写写的东西</a:t>
              </a:r>
              <a:endParaRPr lang="en-US" altLang="zh-CN" dirty="0"/>
            </a:p>
            <a:p>
              <a:r>
                <a:rPr lang="zh-CN" altLang="en-US" dirty="0"/>
                <a:t>这里面的东西是可以提交的</a:t>
              </a: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0F5BFC38-D463-493C-9FC9-12F37E8685B7}"/>
              </a:ext>
            </a:extLst>
          </p:cNvPr>
          <p:cNvSpPr/>
          <p:nvPr/>
        </p:nvSpPr>
        <p:spPr>
          <a:xfrm>
            <a:off x="5171091" y="5643931"/>
            <a:ext cx="2039006" cy="296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E3F4D"/>
                </a:solidFill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339107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3ACD6-DB0B-4451-87DA-5E4934960F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79BF2E-C2E3-4771-A99E-E58D10A7CB44}"/>
              </a:ext>
            </a:extLst>
          </p:cNvPr>
          <p:cNvSpPr txBox="1"/>
          <p:nvPr/>
        </p:nvSpPr>
        <p:spPr>
          <a:xfrm>
            <a:off x="802640" y="497840"/>
            <a:ext cx="49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前端路由：</a:t>
            </a:r>
            <a:r>
              <a:rPr lang="en-US" altLang="zh-CN" dirty="0"/>
              <a:t>/music </a:t>
            </a:r>
            <a:r>
              <a:rPr lang="zh-CN" altLang="en-US" dirty="0"/>
              <a:t>音乐页面，音乐播放器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4FF25DE-7CD6-41BB-A074-3C36B77FE08F}"/>
              </a:ext>
            </a:extLst>
          </p:cNvPr>
          <p:cNvSpPr/>
          <p:nvPr/>
        </p:nvSpPr>
        <p:spPr>
          <a:xfrm>
            <a:off x="1178560" y="2336800"/>
            <a:ext cx="2641600" cy="2529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E667A8-7A91-42BB-87E0-B41A6BF5F866}"/>
              </a:ext>
            </a:extLst>
          </p:cNvPr>
          <p:cNvSpPr txBox="1"/>
          <p:nvPr/>
        </p:nvSpPr>
        <p:spPr>
          <a:xfrm>
            <a:off x="1107440" y="15646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这个圆圈可以做一个动画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D31B8-5D4A-49A1-BCFE-C3C07BF5FB57}"/>
              </a:ext>
            </a:extLst>
          </p:cNvPr>
          <p:cNvGrpSpPr/>
          <p:nvPr/>
        </p:nvGrpSpPr>
        <p:grpSpPr>
          <a:xfrm>
            <a:off x="5389408" y="0"/>
            <a:ext cx="3734272" cy="6451600"/>
            <a:chOff x="6898640" y="64254"/>
            <a:chExt cx="3931920" cy="61704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0C9F1A5-5205-423F-AB0E-B0E31671879A}"/>
                </a:ext>
              </a:extLst>
            </p:cNvPr>
            <p:cNvSpPr/>
            <p:nvPr/>
          </p:nvSpPr>
          <p:spPr>
            <a:xfrm>
              <a:off x="6898640" y="497840"/>
              <a:ext cx="3931920" cy="5736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DB596D1-65DD-4D73-A8B0-BE15ACA5EAC5}"/>
                </a:ext>
              </a:extLst>
            </p:cNvPr>
            <p:cNvSpPr txBox="1"/>
            <p:nvPr/>
          </p:nvSpPr>
          <p:spPr>
            <a:xfrm>
              <a:off x="6898640" y="64254"/>
              <a:ext cx="245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这里是歌词展示部分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BDEEBD6-C01D-465A-A0C2-A68F7BFD8341}"/>
                </a:ext>
              </a:extLst>
            </p:cNvPr>
            <p:cNvSpPr/>
            <p:nvPr/>
          </p:nvSpPr>
          <p:spPr>
            <a:xfrm>
              <a:off x="7813795" y="867172"/>
              <a:ext cx="2035828" cy="1851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可以转动的圆圈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ACB6C86-61FC-4E0D-8E85-DE8D6C6B9FA6}"/>
                </a:ext>
              </a:extLst>
            </p:cNvPr>
            <p:cNvSpPr/>
            <p:nvPr/>
          </p:nvSpPr>
          <p:spPr>
            <a:xfrm>
              <a:off x="7335520" y="5334000"/>
              <a:ext cx="3088640" cy="497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进度条部分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36D0F4E-3048-47DB-A9AB-E84311BF0B6F}"/>
                </a:ext>
              </a:extLst>
            </p:cNvPr>
            <p:cNvSpPr/>
            <p:nvPr/>
          </p:nvSpPr>
          <p:spPr>
            <a:xfrm>
              <a:off x="8136698" y="3003928"/>
              <a:ext cx="1455804" cy="211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歌词滚动部分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919F2-0B38-4242-97F7-6C513B9051DF}"/>
              </a:ext>
            </a:extLst>
          </p:cNvPr>
          <p:cNvSpPr txBox="1"/>
          <p:nvPr/>
        </p:nvSpPr>
        <p:spPr>
          <a:xfrm>
            <a:off x="1640840" y="2944951"/>
            <a:ext cx="180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已有的音乐，先是列表的形式，然后切换成一个时钟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698FE1-D1D9-4540-9198-D2999817456A}"/>
              </a:ext>
            </a:extLst>
          </p:cNvPr>
          <p:cNvSpPr/>
          <p:nvPr/>
        </p:nvSpPr>
        <p:spPr>
          <a:xfrm>
            <a:off x="802640" y="5212080"/>
            <a:ext cx="4338320" cy="123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别人喜欢的音乐，可以发表出来，到时候如果歌词能找到，会做出来</a:t>
            </a:r>
            <a:endParaRPr lang="en-US" altLang="zh-CN" dirty="0"/>
          </a:p>
          <a:p>
            <a:pPr algn="ctr"/>
            <a:r>
              <a:rPr lang="zh-CN" altLang="en-US" dirty="0"/>
              <a:t>这里是一个留言模块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BB078A-D4D9-4C88-A076-7888C65C2287}"/>
              </a:ext>
            </a:extLst>
          </p:cNvPr>
          <p:cNvSpPr/>
          <p:nvPr/>
        </p:nvSpPr>
        <p:spPr>
          <a:xfrm>
            <a:off x="9367876" y="446475"/>
            <a:ext cx="2712364" cy="5057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102468-21BD-4709-B4F6-E1CB5C52B0B9}"/>
              </a:ext>
            </a:extLst>
          </p:cNvPr>
          <p:cNvSpPr txBox="1"/>
          <p:nvPr/>
        </p:nvSpPr>
        <p:spPr>
          <a:xfrm>
            <a:off x="9477563" y="5453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这里面可以是一些热评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1DFB4D-522D-4254-88F3-184717682C2B}"/>
              </a:ext>
            </a:extLst>
          </p:cNvPr>
          <p:cNvSpPr/>
          <p:nvPr/>
        </p:nvSpPr>
        <p:spPr>
          <a:xfrm>
            <a:off x="9511588" y="1301441"/>
            <a:ext cx="2362679" cy="450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9353FBE-B32A-4861-A68D-24BFA6554ED3}"/>
              </a:ext>
            </a:extLst>
          </p:cNvPr>
          <p:cNvSpPr/>
          <p:nvPr/>
        </p:nvSpPr>
        <p:spPr>
          <a:xfrm>
            <a:off x="9511587" y="594186"/>
            <a:ext cx="2362679" cy="450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430F2E-9550-4698-ADA9-347ECB8869E8}"/>
              </a:ext>
            </a:extLst>
          </p:cNvPr>
          <p:cNvSpPr/>
          <p:nvPr/>
        </p:nvSpPr>
        <p:spPr>
          <a:xfrm>
            <a:off x="9511587" y="2719916"/>
            <a:ext cx="2362679" cy="450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34E337-6E99-493E-9756-08678E93B2FD}"/>
              </a:ext>
            </a:extLst>
          </p:cNvPr>
          <p:cNvSpPr/>
          <p:nvPr/>
        </p:nvSpPr>
        <p:spPr>
          <a:xfrm>
            <a:off x="9500485" y="2010678"/>
            <a:ext cx="2362679" cy="450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558E8C-5F74-40F0-9C3A-837A182FB0EC}"/>
              </a:ext>
            </a:extLst>
          </p:cNvPr>
          <p:cNvSpPr/>
          <p:nvPr/>
        </p:nvSpPr>
        <p:spPr>
          <a:xfrm>
            <a:off x="9511587" y="4765040"/>
            <a:ext cx="245896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E61080-EEB0-4689-8269-3868C3203F98}"/>
              </a:ext>
            </a:extLst>
          </p:cNvPr>
          <p:cNvSpPr txBox="1"/>
          <p:nvPr/>
        </p:nvSpPr>
        <p:spPr>
          <a:xfrm>
            <a:off x="10103842" y="4885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分页功能</a:t>
            </a:r>
          </a:p>
        </p:txBody>
      </p:sp>
    </p:spTree>
    <p:extLst>
      <p:ext uri="{BB962C8B-B14F-4D97-AF65-F5344CB8AC3E}">
        <p14:creationId xmlns:p14="http://schemas.microsoft.com/office/powerpoint/2010/main" val="17043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zhaozhiyuan251@outlook.com</dc:creator>
  <cp:lastModifiedBy>zhaozhiyuan251@outlook.com</cp:lastModifiedBy>
  <cp:revision>30</cp:revision>
  <dcterms:created xsi:type="dcterms:W3CDTF">2020-10-01T01:13:02Z</dcterms:created>
  <dcterms:modified xsi:type="dcterms:W3CDTF">2020-10-12T09:30:25Z</dcterms:modified>
</cp:coreProperties>
</file>