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bSErMON5s3segDcGczZgjHsq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6fefe18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76fefe183c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</a:t>
            </a:r>
            <a:r>
              <a:rPr lang="es-CL"/>
              <a:t>Título</a:t>
            </a:r>
            <a:br>
              <a:rPr lang="es-CL"/>
            </a:br>
            <a:r>
              <a:rPr lang="es-CL" sz="3200"/>
              <a:t>“</a:t>
            </a:r>
            <a:r>
              <a:rPr lang="es-CL" sz="3200"/>
              <a:t>RakinApp</a:t>
            </a:r>
            <a:r>
              <a:rPr lang="es-CL" sz="3200"/>
              <a:t>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3747776" y="1023100"/>
            <a:ext cx="4535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889200" y="1767650"/>
            <a:ext cx="10391400" cy="4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del alcance y objetivos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Planificación                                                                       xx/08/2025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roles y cronograma de trabajo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Planificación                                            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xx/08/2025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de requerimientos y análisis de usuarios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Análisis y Diseño                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xx/09/2025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de interfaz y diseño UX/UI aprobado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Análisis y Diseño                                 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xx/09/2025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frontend funcional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Desarrollo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xx/09/2025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backend y base de datos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Desarrollo                                                          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xx/09/2025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completa del sistema (frontend + backend + BD)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Desarrollo                    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xx/09/2025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funcionales y de usuario (QA)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Pruebas y QA                                                      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xx/10/2025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Corrección de errores y optimización final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Pruebas y QA                                                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xx/10/2025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Despliegue en producción y entrega oficial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Implementación y Cierre                             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xx/10/2025</a:t>
            </a:r>
            <a:b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del proyecto y documentación completa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–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Implementación y Cierre    </a:t>
            </a: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xx/10/2025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379542" y="674497"/>
            <a:ext cx="10515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71600" y="1331650"/>
            <a:ext cx="5668200" cy="54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Planificación (2 semanas aprox)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Actividades:</a:t>
            </a: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definir alcance, objetivos, roles, cronograma y requerimientos iniciales.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estimados: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gestión (Trello/Jira gratuito): $0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Reuniones y coordinación: $0 (uso de Zoom/Google Meet gratuito)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y material de planificación: 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fase:</a:t>
            </a: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  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Análisis y Diseño (3 semanas aprox)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Actividades:</a:t>
            </a: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análisis de requerimientos, modelado de datos, diseño UX/UI, prototipos.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estimados: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Figma (plan gratuito): $0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diagramación (Draw.io / Lucidchart gratuito): $0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de documentación y prototipos: $5.000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fase:</a:t>
            </a: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$5.000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6094000" y="1331650"/>
            <a:ext cx="5913300" cy="547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Desarrollo (5 semanas aprox)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Actividades:</a:t>
            </a: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programación frontend y backend, integración de base de datos y APIs.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estimados: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Suscripciones de desarrollo (VSCode, Node.js, Angular, Firebase plan gratuito): $0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Servicios adicionales (hosting temporal, Firebase Blaze plan pruebas pequeñas): $10.000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Licencias opcionales (Ionic Pro, Tailwind no requiere pago): $0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fase:</a:t>
            </a: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$10.000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Pruebas y QA (2 semanas)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Actividades:</a:t>
            </a: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pruebas funcionales, tests de usuario, ajustes y corrección de errores.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estimados: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testing (Postman gratuito, Lighthouse, Chrome DevTools): $0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Incentivo para pruebas de usuarios (pequeños regalos o café): $10.000</a:t>
            </a:r>
            <a:b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fase:</a:t>
            </a:r>
            <a:r>
              <a:rPr lang="es-CL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$10.000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6fefe183c_0_35"/>
          <p:cNvSpPr txBox="1"/>
          <p:nvPr>
            <p:ph type="title"/>
          </p:nvPr>
        </p:nvSpPr>
        <p:spPr>
          <a:xfrm>
            <a:off x="379542" y="674497"/>
            <a:ext cx="10515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168" name="Google Shape;168;g376fefe183c_0_35"/>
          <p:cNvSpPr/>
          <p:nvPr/>
        </p:nvSpPr>
        <p:spPr>
          <a:xfrm>
            <a:off x="98950" y="2049225"/>
            <a:ext cx="11199900" cy="475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Implementación y Cierre (1 semana)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despliegue en producción, documentación final, entrega y presentación.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 estimados: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final (Firebase Hosting, Vercel gratuitos o plan básico): $5.000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de presentación y documentación: $5.000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fase: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$10.000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estimado del proyecto: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$65.000 CLP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641250" y="1828026"/>
            <a:ext cx="10861200" cy="4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s-CL" sz="1300">
                <a:solidFill>
                  <a:schemeClr val="dk1"/>
                </a:solidFill>
              </a:rPr>
              <a:t>Frontend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Angular</a:t>
            </a:r>
            <a:r>
              <a:rPr lang="es-CL" sz="1100">
                <a:solidFill>
                  <a:schemeClr val="dk1"/>
                </a:solidFill>
              </a:rPr>
              <a:t>: framework principal para la construcción de la interfaz web.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Tailwind CSS</a:t>
            </a:r>
            <a:r>
              <a:rPr lang="es-CL" sz="1100">
                <a:solidFill>
                  <a:schemeClr val="dk1"/>
                </a:solidFill>
              </a:rPr>
              <a:t>: librería ligera para diseño responsivo y atractivo.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s-CL" sz="1300">
                <a:solidFill>
                  <a:schemeClr val="dk1"/>
                </a:solidFill>
              </a:rPr>
              <a:t> Backend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Node.js (Express)</a:t>
            </a:r>
            <a:r>
              <a:rPr lang="es-CL" sz="1100">
                <a:solidFill>
                  <a:schemeClr val="dk1"/>
                </a:solidFill>
              </a:rPr>
              <a:t>: servidor principal para lógica de negocio y APIs.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NestJS</a:t>
            </a:r>
            <a:r>
              <a:rPr lang="es-CL" sz="1100">
                <a:solidFill>
                  <a:schemeClr val="dk1"/>
                </a:solidFill>
              </a:rPr>
              <a:t> (opcional): framework sobre Node.js que facilita modularidad y escalabilidad.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-CL" sz="1100">
                <a:solidFill>
                  <a:schemeClr val="dk1"/>
                </a:solidFill>
              </a:rPr>
            </a:br>
            <a:r>
              <a:rPr b="1" lang="es-CL" sz="1300">
                <a:solidFill>
                  <a:schemeClr val="dk1"/>
                </a:solidFill>
              </a:rPr>
              <a:t>Base de Datos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Firestore (NoSQL, tiempo real)</a:t>
            </a:r>
            <a:r>
              <a:rPr lang="es-CL" sz="1100">
                <a:solidFill>
                  <a:schemeClr val="dk1"/>
                </a:solidFill>
              </a:rPr>
              <a:t>: excelente para pedidos y stock en tiempo real.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PostgreSQL o MySQL</a:t>
            </a:r>
            <a:r>
              <a:rPr lang="es-CL" sz="1100">
                <a:solidFill>
                  <a:schemeClr val="dk1"/>
                </a:solidFill>
              </a:rPr>
              <a:t> (SQL, opcional): si en el futuro necesitan consultas complejas, reportes más detallados o integrar contabilidad.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          Infraestructura y Deploy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Firebase Hosting</a:t>
            </a:r>
            <a:r>
              <a:rPr lang="es-CL" sz="1100">
                <a:solidFill>
                  <a:schemeClr val="dk1"/>
                </a:solidFill>
              </a:rPr>
              <a:t>: para frontend web y servicios serverless simples.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Google Cloud Run / AWS ECS</a:t>
            </a:r>
            <a:r>
              <a:rPr lang="es-CL" sz="1100">
                <a:solidFill>
                  <a:schemeClr val="dk1"/>
                </a:solidFill>
              </a:rPr>
              <a:t>: para correr el backend Node.js de forma escalable junto a la base de datos.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Docker</a:t>
            </a:r>
            <a:r>
              <a:rPr lang="es-CL" sz="1100">
                <a:solidFill>
                  <a:schemeClr val="dk1"/>
                </a:solidFill>
              </a:rPr>
              <a:t>: contenedores que facilitan despliegue y portabilidad.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59550" y="1949301"/>
            <a:ext cx="10365600" cy="351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desarrollo de esta aplicación representa una solución práctica y accesible para pequeños negocios y almacenes en Chile, facilitando la gestión de inventario, la visualización de métricas y la realización de pedidos de manera remota. Gracias a un enfoque centrado en la simplicidad, la digitalización y el uso de tecnologías modernas, el proyecto no solo optimiza los procesos internos de los comercios, sino que también fortalece su competitividad y sostenibilidad en el tiempo.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82925" y="1022800"/>
            <a:ext cx="6781052" cy="5304813"/>
            <a:chOff x="0" y="0"/>
            <a:chExt cx="6781052" cy="4590130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Rodrigo Muñoz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técnico del proyecto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del proyecto</a:t>
              </a: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Diseño de algoritmo, Diseño web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Cristopher Sanchez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Desarrollador Full Stack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</a:t>
              </a: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Implementación de base de datos 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Gerardo Hernandez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Diseñador y QA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 de interfaz, Pruebas y optimización, Comunicación y difusión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398700" y="1879675"/>
            <a:ext cx="4743600" cy="43827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pequeños negocios y almacenes en Chile enfrentan dificultades para gestionar su inventario de manera eficiente. La falta de herramientas digitales accesibles provoca pérdidas de tiempo, errores en el control de stock y complicaciones al momento de realizar pedidos a proveedores. Muchos dueños deben desplazarse innecesariamente para verificar productos, lo que genera ineficiencias, costos adicionales y limita la capacidad de tomar decisiones basadas en métricas claras.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912075" y="1887225"/>
            <a:ext cx="4904400" cy="43827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Nuestra aplicación ofrece a los pequeños comerciantes una herramienta sencilla y accesible para llevar el registro de productos en sus almacenes. Permite visualizar métricas, controlar inventario y generar pedidos directamente desde el hogar, optimizando el tiempo y reduciendo errores. Con un diseño intuitivo y adaptable, la app facilita la digitalización de negocios de barrio, potenciando su competitividad y mejorando la gestión diaria sin necesidad de conocimientos técnicos avanzados.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digital que permita a pequeños almacenes y negocios en Chile gestionar de manera eficiente su inventario, acceder a métricas claras y realizar pedidos de productos de forma remota, con el fin de optimizar tiempos, reducir errores y fortalecer la competitividad de los comercios locales mediante la incorporación de tecnología accesible.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app simple para registrar y controlar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Entregar métricas claras que faciliten decisiones rápidas.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Permitir pedidos online para solo retirar en el local.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Digitalizar almacenes de barrio con una solución accesible.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914374" y="1664801"/>
            <a:ext cx="10072800" cy="4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y organiza productos del almacén.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Controla inventario en tiempo real.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Genera métricas e indicadores de gestión.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Permite realizar pedidos de productos de forma remota.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Facilita la planificación para compras y reposición.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gestiona pagos ni transacciones bancarias.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reemplaza la contabilidad completa del negocio.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garantiza la entrega a domicilio (solo retiro).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sustituye la decisión final del comerciante.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cubre integración avanzada con grandes ERP empresariales.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Administradores (Dueños de Negocios)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los propietarios o encargados de pequeños almacenes y negocios locales. Utilizan la aplicación para registrar productos, controlar inventario, acceder a métricas de ventas y generar pedidos de reposición. Buscan una herramienta simple, práctica y confiable que les permita mejorar la gestión de su negocio, ahorrar tiempo y optimizar sus decisiones sin necesidad de conocimientos técnicos avanzados.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Clientes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los consumidores habituales de los almacenes, que valoran la cercanía y rapidez en sus compras. Usan la aplicación para revisar disponibilidad de productos, realizar pedidos en línea y coordinar su retiro en el local. Buscan comodidad, seguridad en la compra y una experiencia digital que les simplifique el proceso sin perder la relación con su comercio de confianza.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764441" y="763767"/>
            <a:ext cx="10515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696050" y="1567800"/>
            <a:ext cx="10652400" cy="496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 (lo que la app debe hacer)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y gestionar productos en inventario.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 stock en tiempo real.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métricas e indicadores de ventas e inventario.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 clientes realizar pedidos en línea.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Notificar al administrador sobre pedidos y stock bajo.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registro e inicio de sesión de usuarios (administradores y clientes).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 (cómo debe hacerlo)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intuitiva y fácil de usar.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Accesible desde dispositivos móviles.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segura y confiable.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Respuesta rápida en las consultas de inventario.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Escalable para soportar múltiples negocios pequeños.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659402" y="841436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 de clientes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75" y="1362219"/>
            <a:ext cx="10846674" cy="53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641252" y="914086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 de </a:t>
            </a:r>
            <a:r>
              <a:rPr lang="es-CL"/>
              <a:t>administración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75" y="1589320"/>
            <a:ext cx="10929962" cy="52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