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sldIdLst>
    <p:sldId id="358" r:id="rId2"/>
    <p:sldId id="357" r:id="rId3"/>
    <p:sldId id="324" r:id="rId4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3DD"/>
    <a:srgbClr val="FFFFFF"/>
    <a:srgbClr val="5076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3588" autoAdjust="0"/>
  </p:normalViewPr>
  <p:slideViewPr>
    <p:cSldViewPr snapToGrid="0" showGuides="1">
      <p:cViewPr varScale="1">
        <p:scale>
          <a:sx n="82" d="100"/>
          <a:sy n="82" d="100"/>
        </p:scale>
        <p:origin x="629" y="58"/>
      </p:cViewPr>
      <p:guideLst>
        <p:guide orient="horz" pos="21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FDACD-0294-48A1-A6A3-9FEEBAE9500C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3A36A-C359-425F-ACD6-2D96D599C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066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11AB7689-CF90-6A16-85A4-2306B86CA7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44656" y="4632767"/>
            <a:ext cx="37026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Reporter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Wu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Jicai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42453D-592B-B88B-4CB0-3A11FDD2798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08308" y="5263726"/>
            <a:ext cx="64375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School of Flexible Electronics (Future Technologies</a:t>
            </a:r>
            <a:r>
              <a:rPr lang="en-US" altLang="zh-CN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b="1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华文隶书" panose="02010800040101010101" pitchFamily="2" charset="-122"/>
              </a:rPr>
              <a:t>Nanjing Tech University (</a:t>
            </a:r>
            <a:r>
              <a:rPr lang="en-US" altLang="zh-CN" b="1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华文隶书" panose="02010800040101010101" pitchFamily="2" charset="-122"/>
              </a:rPr>
              <a:t>NanjingTech</a:t>
            </a:r>
            <a:r>
              <a:rPr lang="en-US" altLang="zh-CN" b="1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华文隶书" panose="02010800040101010101" pitchFamily="2" charset="-122"/>
              </a:rPr>
              <a:t>)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标题占位符 1">
            <a:extLst>
              <a:ext uri="{FF2B5EF4-FFF2-40B4-BE49-F238E27FC236}">
                <a16:creationId xmlns:a16="http://schemas.microsoft.com/office/drawing/2014/main" id="{B1AFEFA9-87F8-CD41-9E88-F6F26E564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2782669"/>
            <a:ext cx="12192000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0" name="Picture 2" descr="查看源图像">
            <a:extLst>
              <a:ext uri="{FF2B5EF4-FFF2-40B4-BE49-F238E27FC236}">
                <a16:creationId xmlns:a16="http://schemas.microsoft.com/office/drawing/2014/main" id="{444B5B97-8B92-4864-AF3A-9E8D68186E4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31" b="28889"/>
          <a:stretch>
            <a:fillRect/>
          </a:stretch>
        </p:blipFill>
        <p:spPr bwMode="auto">
          <a:xfrm>
            <a:off x="1" y="63723"/>
            <a:ext cx="3162300" cy="92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9495DDB-FD0F-0399-8F8B-4BD5D2E8E2AD}"/>
              </a:ext>
            </a:extLst>
          </p:cNvPr>
          <p:cNvSpPr/>
          <p:nvPr userDrawn="1"/>
        </p:nvSpPr>
        <p:spPr>
          <a:xfrm>
            <a:off x="3162300" y="0"/>
            <a:ext cx="9029699" cy="990489"/>
          </a:xfrm>
          <a:prstGeom prst="rect">
            <a:avLst/>
          </a:prstGeom>
          <a:solidFill>
            <a:srgbClr val="009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27695E9-EBD0-C774-E84D-35A6FE4DE841}"/>
              </a:ext>
            </a:extLst>
          </p:cNvPr>
          <p:cNvSpPr txBox="1"/>
          <p:nvPr userDrawn="1"/>
        </p:nvSpPr>
        <p:spPr>
          <a:xfrm>
            <a:off x="3879215" y="236220"/>
            <a:ext cx="8098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Carbon Electronics &amp; Optoelectronics (CEO) Group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33843591-917B-EB85-D68B-E8476FD49D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023303"/>
            <a:ext cx="12192000" cy="365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日期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BA9077F6-929C-F861-38E9-E3FBF298E28D}"/>
              </a:ext>
            </a:extLst>
          </p:cNvPr>
          <p:cNvCxnSpPr>
            <a:cxnSpLocks/>
          </p:cNvCxnSpPr>
          <p:nvPr userDrawn="1">
            <p:custDataLst>
              <p:tags r:id="rId1"/>
            </p:custDataLst>
          </p:nvPr>
        </p:nvCxnSpPr>
        <p:spPr>
          <a:xfrm>
            <a:off x="2224472" y="3629055"/>
            <a:ext cx="3087655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37F7B46-6361-2110-4867-88AB2FD1EF33}"/>
              </a:ext>
            </a:extLst>
          </p:cNvPr>
          <p:cNvCxnSpPr>
            <a:cxnSpLocks/>
          </p:cNvCxnSpPr>
          <p:nvPr userDrawn="1">
            <p:custDataLst>
              <p:tags r:id="rId2"/>
            </p:custDataLst>
          </p:nvPr>
        </p:nvCxnSpPr>
        <p:spPr>
          <a:xfrm>
            <a:off x="6865697" y="3629055"/>
            <a:ext cx="3082245" cy="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B3A4C2B4-E9E9-9CE9-7587-24342FAC40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9983" y="3464749"/>
            <a:ext cx="3712029" cy="328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文献报告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6EAC-33AD-4979-A98C-8B8EAB67E1F2}" type="datetime1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E65F-1DFF-4575-9E66-AA26824E4F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BBA5-5A05-476B-B5F4-10E8AA1BB6F7}" type="datetime1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E65F-1DFF-4575-9E66-AA26824E4F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2B99B903-3A67-D5A5-F828-2CD6C2066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597"/>
            <a:ext cx="12192000" cy="68604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9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79E4F29-EE64-6BBF-6F7F-50CFD6816F74}"/>
              </a:ext>
            </a:extLst>
          </p:cNvPr>
          <p:cNvSpPr/>
          <p:nvPr userDrawn="1"/>
        </p:nvSpPr>
        <p:spPr>
          <a:xfrm>
            <a:off x="0" y="802639"/>
            <a:ext cx="12192000" cy="56270"/>
          </a:xfrm>
          <a:prstGeom prst="rect">
            <a:avLst/>
          </a:prstGeom>
          <a:solidFill>
            <a:srgbClr val="0093D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05A23032-ACDF-486B-C594-C0BBE49225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DCCE65F-1DFF-4575-9E66-AA26824E4F3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E1D57A4-0A00-9C5D-1CA4-401CB671C1B8}"/>
              </a:ext>
            </a:extLst>
          </p:cNvPr>
          <p:cNvSpPr/>
          <p:nvPr userDrawn="1"/>
        </p:nvSpPr>
        <p:spPr>
          <a:xfrm>
            <a:off x="0" y="762013"/>
            <a:ext cx="12192000" cy="56270"/>
          </a:xfrm>
          <a:prstGeom prst="rect">
            <a:avLst/>
          </a:prstGeom>
          <a:solidFill>
            <a:srgbClr val="0093D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2392269E-503C-CC6C-1308-315286FFC6D7}"/>
              </a:ext>
            </a:extLst>
          </p:cNvPr>
          <p:cNvSpPr txBox="1"/>
          <p:nvPr userDrawn="1"/>
        </p:nvSpPr>
        <p:spPr>
          <a:xfrm>
            <a:off x="3829122" y="2627961"/>
            <a:ext cx="5122646" cy="16020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hangingPunct="0">
              <a:defRPr/>
            </a:pPr>
            <a:r>
              <a:rPr kumimoji="0" lang="zh-CN" altLang="en-US" sz="8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 谢！</a:t>
            </a:r>
            <a:endParaRPr lang="en-US" altLang="zh-CN" sz="8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AD17-5D70-4BDB-94A9-F93313830F01}" type="datetime1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E65F-1DFF-4575-9E66-AA26824E4F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424C-84A4-4275-AEA2-1B8B98DF9947}" type="datetime1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E65F-1DFF-4575-9E66-AA26824E4F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8D90-BA9D-418C-B31C-F0EFC154AA22}" type="datetime1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E65F-1DFF-4575-9E66-AA26824E4F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2C86-7674-47D3-BC05-B6998F1E38EA}" type="datetime1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E65F-1DFF-4575-9E66-AA26824E4F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AD174E9-416C-D468-96FF-94828172A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4F97-4321-4F34-B450-BC7BC2463F64}" type="datetime1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E65F-1DFF-4575-9E66-AA26824E4F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7182-94D9-4BCE-BC2A-A6479E372CCE}" type="datetime1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E65F-1DFF-4575-9E66-AA26824E4F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AADF9-B6E7-4CF2-AE03-721B46CC2D5D}" type="datetime1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CE65F-1DFF-4575-9E66-AA26824E4F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461B9-BEFA-877E-A9B0-11BBB028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C79590-764A-199D-2487-FB4A00978A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D3FF7E-5698-5DF1-A75F-7FC839778C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72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BB4092B-E51C-ACB0-7D32-03B77F56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20">
            <a:extLst>
              <a:ext uri="{FF2B5EF4-FFF2-40B4-BE49-F238E27FC236}">
                <a16:creationId xmlns:a16="http://schemas.microsoft.com/office/drawing/2014/main" id="{A5CFEB6C-48D0-C70B-B0E5-D7AF490E73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DCCE65F-1DFF-4575-9E66-AA26824E4F32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777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cyM2FhNjVmYjFjODcwZjk2ZTVmNTc2MTEzY2Q4NDAifQ=="/>
  <p:tag name="KSO_WPP_MARK_KEY" val="20b5dd78-7e3c-43cd-8f40-c27ad9bff9b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微软雅黑"/>
        <a:ea typeface="微软雅黑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4429</TotalTime>
  <Words>1</Words>
  <Application>Microsoft Office PowerPoint</Application>
  <PresentationFormat>宽屏</PresentationFormat>
  <Paragraphs>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Kilby Wu</cp:lastModifiedBy>
  <cp:revision>567</cp:revision>
  <dcterms:created xsi:type="dcterms:W3CDTF">2022-03-15T08:52:00Z</dcterms:created>
  <dcterms:modified xsi:type="dcterms:W3CDTF">2023-10-05T11:31:22Z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44F5DFC0C5FD4484B72E4862C76217C2</vt:lpwstr>
  </property>
  <property fmtid="{D5CDD505-2E9C-101B-9397-08002B2CF9AE}" pid="3" name="KSOProductBuildVer">
    <vt:lpwstr>2052-11.1.0.13703</vt:lpwstr>
  </property>
</Properties>
</file>