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Brygada 1918"/>
      <p:regular r:id="rId18"/>
    </p:embeddedFont>
    <p:embeddedFont>
      <p:font typeface="Brygada 1918"/>
      <p:regular r:id="rId19"/>
    </p:embeddedFont>
    <p:embeddedFont>
      <p:font typeface="Brygada 1918"/>
      <p:regular r:id="rId20"/>
    </p:embeddedFont>
    <p:embeddedFont>
      <p:font typeface="Brygada 1918"/>
      <p:regular r:id="rId21"/>
    </p:embeddedFont>
    <p:embeddedFont>
      <p:font typeface="Montserrat Medium"/>
      <p:regular r:id="rId22"/>
    </p:embeddedFont>
    <p:embeddedFont>
      <p:font typeface="Montserrat Medium"/>
      <p:regular r:id="rId23"/>
    </p:embeddedFont>
    <p:embeddedFont>
      <p:font typeface="Montserrat Medium"/>
      <p:regular r:id="rId24"/>
    </p:embeddedFont>
    <p:embeddedFont>
      <p:font typeface="Montserrat Medium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242780"/>
            <a:ext cx="131318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Mermelab: Explorando la Mermelada Casera vs. Química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990975"/>
            <a:ext cx="1313187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Bienvenidos a la presentación de </a:t>
            </a:r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Mermelab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. Somos un grupo apasionado por la alimentación saludable, conformado por Lisandra, Enyermi, Jazmín, Fraily y Moisés. Hoy exploraremos las diferencias fundamentales entre la mermelada casera de fresa y la industrial o química.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49260" y="5451753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583924" y="5451753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endParaRPr lang="en-US" sz="16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1193006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CSS: Dando Estilo a Mermelab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2941201"/>
            <a:ext cx="3715703" cy="2283023"/>
          </a:xfrm>
          <a:prstGeom prst="roundRect">
            <a:avLst>
              <a:gd name="adj" fmla="val 1407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963335" y="315527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Selectores CSS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963335" y="3640455"/>
            <a:ext cx="3287554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Permiten elegir elementos HTML específicos para aplicar estilos únicos y personalizados.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679037" y="2941201"/>
            <a:ext cx="3715703" cy="2283023"/>
          </a:xfrm>
          <a:prstGeom prst="roundRect">
            <a:avLst>
              <a:gd name="adj" fmla="val 1407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4893112" y="3155275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Propiedades Clave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893112" y="3640455"/>
            <a:ext cx="3287554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Definen colores, fuentes, espaciados y otros aspectos fundamentales del diseño visual.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9260" y="5438299"/>
            <a:ext cx="7645479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</p:sp>
      <p:sp>
        <p:nvSpPr>
          <p:cNvPr id="11" name="Text 8"/>
          <p:cNvSpPr/>
          <p:nvPr/>
        </p:nvSpPr>
        <p:spPr>
          <a:xfrm>
            <a:off x="963335" y="565237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Modelo de Caja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63335" y="6137553"/>
            <a:ext cx="72173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Concepto esencial que determina cómo se distribuyen márgenes, bordes y rellenos en los elementos.</a:t>
            </a:r>
            <a:endParaRPr lang="en-US" sz="16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420422"/>
            <a:ext cx="9556194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Conclusión: El Futuro de Mermelab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529965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Hemos entendido las diferencias entre mermeladas caseras y químicas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49260" y="4289703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Mermelab es una plataforma confiable para información clara y educacional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9260" y="5049441"/>
            <a:ext cx="630483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Destacamos la importancia del diseño web para comunicar eficazmente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583924" y="3647718"/>
            <a:ext cx="6304836" cy="1712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Invitamos a todos a visitar Mermelab, explorar sus contenidos y sumarse a nuestra comunidad saludable. Nuestro compromiso es seguir creciendo con nuevos contenidos y actualizaciones constantes. ¡Gracias por su atención y confianza!</a:t>
            </a:r>
            <a:endParaRPr lang="en-US" sz="16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762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3971330"/>
            <a:ext cx="11030545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Introducción: Un Mundo de Mermeladas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5005983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1445062" y="5079563"/>
            <a:ext cx="4619744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¿Qué es realmente la mermelada?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45062" y="5564743"/>
            <a:ext cx="5736431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La mermelada es una conserva dulce hecha principalmente de fruta, azúcar y a veces pectina. La fresa es una de las frutas más populares por su sabor y versatilidad.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7449026" y="5005983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8144827" y="5079563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Breve Historia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44827" y="5564743"/>
            <a:ext cx="5736431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Desde siglos atrás, la mermelada ha sido una forma de preservar frutas. Tradicionalmente hecha en casa, ahora también se produce a escala industrial.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750939"/>
            <a:ext cx="8683943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Obejtivos de nustra pagina web.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49260" y="3892629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4" name="Text 2"/>
          <p:cNvSpPr/>
          <p:nvPr/>
        </p:nvSpPr>
        <p:spPr>
          <a:xfrm>
            <a:off x="1445062" y="396621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Concientizar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45062" y="4451390"/>
            <a:ext cx="5736431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Hacer que las personas entiendan y tomen conciencia de que la mermelqada casera es mucho  mas saludable que la mermelada quimica.</a:t>
            </a:r>
            <a:endParaRPr lang="en-US" sz="1650" dirty="0"/>
          </a:p>
        </p:txBody>
      </p:sp>
      <p:sp>
        <p:nvSpPr>
          <p:cNvPr id="6" name="Shape 4"/>
          <p:cNvSpPr/>
          <p:nvPr/>
        </p:nvSpPr>
        <p:spPr>
          <a:xfrm>
            <a:off x="7449026" y="3892629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7" name="Text 5"/>
          <p:cNvSpPr/>
          <p:nvPr/>
        </p:nvSpPr>
        <p:spPr>
          <a:xfrm>
            <a:off x="8144827" y="396621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Demostrar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44827" y="4451390"/>
            <a:ext cx="57364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Demostrar las diferencias entre una mermelada cacera y una mermelada quimica.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1721882"/>
            <a:ext cx="131318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Mermelada Casera vs. Química: Un Análisis Detallado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68415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Mermelada Casera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255056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Usa fresas frescas y azúcar natural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9260" y="4672370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Elaboración artesanal tradicional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9260" y="5089684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Sin conservantes químicos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9260" y="5506998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Sabor y textura auténticos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583924" y="3684151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Mermelada Química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83924" y="4255056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Contiene concentrados y aditivos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583924" y="4672370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Producción industrial en masa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583924" y="5089684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Incluye conservantes y estabilizantes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583924" y="5506998"/>
            <a:ext cx="630483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Sabor más uniforme pero menos natural</a:t>
            </a:r>
            <a:endParaRPr lang="en-US" sz="1650" dirty="0"/>
          </a:p>
        </p:txBody>
      </p:sp>
      <p:sp>
        <p:nvSpPr>
          <p:cNvPr id="13" name="Text 11"/>
          <p:cNvSpPr/>
          <p:nvPr/>
        </p:nvSpPr>
        <p:spPr>
          <a:xfrm>
            <a:off x="749260" y="6165175"/>
            <a:ext cx="13131879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Existen diferencias nutricionales y sensoriales notables que marcan la elección entre ambas opciones.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926902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Mermelab: Nuestra Misión Informativa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2675096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1445062" y="2748677"/>
            <a:ext cx="2927866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Educar y Concienciar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45062" y="3233857"/>
            <a:ext cx="2993231" cy="23969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Compartir datos claros y verificados para que los consumidores comprendan las diferencias entre mermeladas caseras y químicas.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4705826" y="2675096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5401628" y="2748677"/>
            <a:ext cx="2993231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Promover Consumo Responsable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01628" y="3590687"/>
            <a:ext cx="2993231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Fomentar hábitos alimenticios saludables basados en productos naturales y hechos en casa.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9260" y="6058972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1" name="Text 8"/>
          <p:cNvSpPr/>
          <p:nvPr/>
        </p:nvSpPr>
        <p:spPr>
          <a:xfrm>
            <a:off x="1445062" y="6132552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Información Veraz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445062" y="6617732"/>
            <a:ext cx="6949678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Ofrecemos contenido contrastado y confiable para despejar dudas comunes sobre ingredientes y procesos.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672227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¿Qué es una Página Web Informativa?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35660" y="2420422"/>
            <a:ext cx="3715703" cy="3324701"/>
          </a:xfrm>
          <a:prstGeom prst="roundRect">
            <a:avLst>
              <a:gd name="adj" fmla="val 966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6449735" y="2634496"/>
            <a:ext cx="3287554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Definición y Características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449735" y="3476506"/>
            <a:ext cx="3287554" cy="20545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Una página web informativa brinda contenido educativo o de interés sin buscar ventas directas. Se enfoca en claridad, accesibilidad y objetividad.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10165437" y="2420422"/>
            <a:ext cx="3715703" cy="3324701"/>
          </a:xfrm>
          <a:prstGeom prst="roundRect">
            <a:avLst>
              <a:gd name="adj" fmla="val 966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10379512" y="263449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Ejemplos Exitosos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79512" y="3119676"/>
            <a:ext cx="3287554" cy="1712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Páginas de instituciones públicas, enciclopedias online y blogs especializados que comparten contenido veraz y actualizado.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35660" y="5959197"/>
            <a:ext cx="7645479" cy="1598176"/>
          </a:xfrm>
          <a:prstGeom prst="roundRect">
            <a:avLst>
              <a:gd name="adj" fmla="val 2010"/>
            </a:avLst>
          </a:prstGeom>
          <a:solidFill>
            <a:srgbClr val="4D1529"/>
          </a:solidFill>
          <a:ln/>
        </p:spPr>
      </p:sp>
      <p:sp>
        <p:nvSpPr>
          <p:cNvPr id="11" name="Text 8"/>
          <p:cNvSpPr/>
          <p:nvPr/>
        </p:nvSpPr>
        <p:spPr>
          <a:xfrm>
            <a:off x="6449735" y="6173272"/>
            <a:ext cx="3401139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Mermelab como Ejemplo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449735" y="6658451"/>
            <a:ext cx="7217331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Nuestra web informa detalladamente sobre mermeladas caseras y químicas, promoviendo el conocimiento para el público general.</a:t>
            </a:r>
            <a:endParaRPr lang="en-US" sz="16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260" y="2416612"/>
            <a:ext cx="9140666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Diseño y Estructura de Mermelab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49260" y="3665339"/>
            <a:ext cx="4028599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Arquitectura de la Información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260" y="4593074"/>
            <a:ext cx="402859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Contenido organizado, lógico y fácilmente accesible para una navegación fluida y coherente.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5307687" y="3665339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Diseño Visual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07687" y="4236244"/>
            <a:ext cx="4028599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Atractivo y simple, con colores naturales y tipografía legible para destacar el contenido relevante.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9866114" y="3665339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Usuabilidad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66114" y="4236244"/>
            <a:ext cx="4028599" cy="1369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Interfaz intuitiva que facilita la experiencia del usuario, adaptada tanto para móviles como para escritorio.</a:t>
            </a:r>
            <a:endParaRPr lang="en-US" sz="16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5660" y="843439"/>
            <a:ext cx="7645479" cy="142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Lenguajes de Programación: HTML y CSS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660" y="2591633"/>
            <a:ext cx="1070491" cy="15981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27263" y="2805708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HTML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27263" y="3290888"/>
            <a:ext cx="6253877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Define la estructura y contenido básico de la página, incluyendo textos, imágenes y enlaces.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660" y="4189809"/>
            <a:ext cx="1070491" cy="15981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27263" y="4403884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CSS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27263" y="4889063"/>
            <a:ext cx="6253877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Controla el estilo visual: colores, tamaños, distribución y tipografía para una experiencia estética.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660" y="5787985"/>
            <a:ext cx="1070491" cy="15981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27263" y="6002060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Colaboración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27263" y="6487239"/>
            <a:ext cx="6253877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HTML y CSS trabajan juntos para crear páginas funcionales y visualmente atractivas como Mermelab.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7628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49260" y="3687842"/>
            <a:ext cx="10230207" cy="713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FFB393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Etiquetas HTML: Los Elementos Clave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49260" y="4722495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5" name="Text 2"/>
          <p:cNvSpPr/>
          <p:nvPr/>
        </p:nvSpPr>
        <p:spPr>
          <a:xfrm>
            <a:off x="1445062" y="4796076"/>
            <a:ext cx="3174206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¿Qué son las etiquetas?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45062" y="5281255"/>
            <a:ext cx="3503176" cy="17121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Son comandos que delimitan partes del contenido, indicándole al navegador cómo mostrar y estructurar la información.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5215771" y="4722495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8" name="Text 5"/>
          <p:cNvSpPr/>
          <p:nvPr/>
        </p:nvSpPr>
        <p:spPr>
          <a:xfrm>
            <a:off x="5911572" y="4796076"/>
            <a:ext cx="2854643" cy="356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Ejemplos Esenciales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911572" y="5281255"/>
            <a:ext cx="350317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&lt;p&gt;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para párrafos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5911572" y="5698569"/>
            <a:ext cx="350317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&lt;h1&gt;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para títulos principales</a:t>
            </a:r>
            <a:endParaRPr lang="en-US" sz="1650" dirty="0"/>
          </a:p>
        </p:txBody>
      </p:sp>
      <p:sp>
        <p:nvSpPr>
          <p:cNvPr id="11" name="Text 8"/>
          <p:cNvSpPr/>
          <p:nvPr/>
        </p:nvSpPr>
        <p:spPr>
          <a:xfrm>
            <a:off x="5911572" y="6115883"/>
            <a:ext cx="3503176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&lt;img&gt;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para insertar imágenes</a:t>
            </a:r>
            <a:endParaRPr lang="en-US" sz="1650" dirty="0"/>
          </a:p>
        </p:txBody>
      </p:sp>
      <p:sp>
        <p:nvSpPr>
          <p:cNvPr id="12" name="Text 9"/>
          <p:cNvSpPr/>
          <p:nvPr/>
        </p:nvSpPr>
        <p:spPr>
          <a:xfrm>
            <a:off x="5911572" y="6875621"/>
            <a:ext cx="3503176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&lt;a&gt;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 para enlaces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9682282" y="4722495"/>
            <a:ext cx="481727" cy="481727"/>
          </a:xfrm>
          <a:prstGeom prst="roundRect">
            <a:avLst>
              <a:gd name="adj" fmla="val 6667"/>
            </a:avLst>
          </a:prstGeom>
          <a:solidFill>
            <a:srgbClr val="4D1529"/>
          </a:solidFill>
          <a:ln/>
        </p:spPr>
      </p:sp>
      <p:sp>
        <p:nvSpPr>
          <p:cNvPr id="14" name="Text 11"/>
          <p:cNvSpPr/>
          <p:nvPr/>
        </p:nvSpPr>
        <p:spPr>
          <a:xfrm>
            <a:off x="10378083" y="4796076"/>
            <a:ext cx="3503176" cy="713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F4CAB8"/>
                </a:solidFill>
                <a:latin typeface="Brygada 1918 Bold" pitchFamily="34" charset="0"/>
                <a:ea typeface="Brygada 1918 Bold" pitchFamily="34" charset="-122"/>
                <a:cs typeface="Brygada 1918 Bold" pitchFamily="34" charset="-120"/>
              </a:rPr>
              <a:t>Importancia de la Semántica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378083" y="5638086"/>
            <a:ext cx="3503176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4CAB8"/>
                </a:solidFill>
                <a:latin typeface="Montserrat Medium" pitchFamily="34" charset="0"/>
                <a:ea typeface="Montserrat Medium" pitchFamily="34" charset="-122"/>
                <a:cs typeface="Montserrat Medium" pitchFamily="34" charset="-120"/>
              </a:rPr>
              <a:t>Utilizar etiquetas adecuadas ayuda a la accesibilidad, SEO y mantenimiento del código.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2025-04-30T14:42:18Z</dcterms:created>
  <dcterms:modified xsi:type="dcterms:W3CDTF">2025-04-30T14:42:18Z</dcterms:modified>
</cp:coreProperties>
</file>