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57" r:id="rId3"/>
    <p:sldId id="259" r:id="rId4"/>
    <p:sldId id="264" r:id="rId5"/>
    <p:sldId id="266" r:id="rId6"/>
    <p:sldId id="268" r:id="rId7"/>
    <p:sldId id="267"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ar-IQ"/>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khalid" initials="ak" lastIdx="1" clrIdx="0">
    <p:extLst>
      <p:ext uri="{19B8F6BF-5375-455C-9EA6-DF929625EA0E}">
        <p15:presenceInfo xmlns:p15="http://schemas.microsoft.com/office/powerpoint/2012/main" userId="ac8d8a1d815c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06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100" d="100"/>
          <a:sy n="100" d="100"/>
        </p:scale>
        <p:origin x="48"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halid" userId="ac8d8a1d815cdec4" providerId="LiveId" clId="{F2228E64-5281-4509-986F-549672C499A3}"/>
    <pc:docChg chg="undo redo custSel addSld modSld sldOrd">
      <pc:chgData name="ali khalid" userId="ac8d8a1d815cdec4" providerId="LiveId" clId="{F2228E64-5281-4509-986F-549672C499A3}" dt="2024-01-13T01:37:32.777" v="1500" actId="1076"/>
      <pc:docMkLst>
        <pc:docMk/>
      </pc:docMkLst>
      <pc:sldChg chg="addSp delSp modSp mod modTransition">
        <pc:chgData name="ali khalid" userId="ac8d8a1d815cdec4" providerId="LiveId" clId="{F2228E64-5281-4509-986F-549672C499A3}" dt="2024-01-13T01:37:32.777" v="1500" actId="1076"/>
        <pc:sldMkLst>
          <pc:docMk/>
          <pc:sldMk cId="0" sldId="260"/>
        </pc:sldMkLst>
        <pc:spChg chg="mod">
          <ac:chgData name="ali khalid" userId="ac8d8a1d815cdec4" providerId="LiveId" clId="{F2228E64-5281-4509-986F-549672C499A3}" dt="2024-01-13T01:33:00.798" v="1383" actId="404"/>
          <ac:spMkLst>
            <pc:docMk/>
            <pc:sldMk cId="0" sldId="260"/>
            <ac:spMk id="19" creationId="{00000000-0000-0000-0000-000000000000}"/>
          </ac:spMkLst>
        </pc:spChg>
        <pc:spChg chg="add mod">
          <ac:chgData name="ali khalid" userId="ac8d8a1d815cdec4" providerId="LiveId" clId="{F2228E64-5281-4509-986F-549672C499A3}" dt="2024-01-13T01:37:32.777" v="1500" actId="1076"/>
          <ac:spMkLst>
            <pc:docMk/>
            <pc:sldMk cId="0" sldId="260"/>
            <ac:spMk id="25" creationId="{0F5F956E-A556-480E-B4AE-43C7E3AC01CF}"/>
          </ac:spMkLst>
        </pc:spChg>
        <pc:spChg chg="add mod">
          <ac:chgData name="ali khalid" userId="ac8d8a1d815cdec4" providerId="LiveId" clId="{F2228E64-5281-4509-986F-549672C499A3}" dt="2024-01-13T01:37:27.190" v="1499" actId="1076"/>
          <ac:spMkLst>
            <pc:docMk/>
            <pc:sldMk cId="0" sldId="260"/>
            <ac:spMk id="26" creationId="{F4724FE3-C8E1-4083-ABAF-15D305C1307B}"/>
          </ac:spMkLst>
        </pc:spChg>
        <pc:grpChg chg="add del">
          <ac:chgData name="ali khalid" userId="ac8d8a1d815cdec4" providerId="LiveId" clId="{F2228E64-5281-4509-986F-549672C499A3}" dt="2024-01-13T01:33:33.311" v="1390" actId="478"/>
          <ac:grpSpMkLst>
            <pc:docMk/>
            <pc:sldMk cId="0" sldId="260"/>
            <ac:grpSpMk id="2" creationId="{00000000-0000-0000-0000-000000000000}"/>
          </ac:grpSpMkLst>
        </pc:grpChg>
        <pc:picChg chg="add mod ord">
          <ac:chgData name="ali khalid" userId="ac8d8a1d815cdec4" providerId="LiveId" clId="{F2228E64-5281-4509-986F-549672C499A3}" dt="2024-01-13T01:36:36.856" v="1496" actId="1076"/>
          <ac:picMkLst>
            <pc:docMk/>
            <pc:sldMk cId="0" sldId="260"/>
            <ac:picMk id="24" creationId="{04F4B57F-4216-42DB-8D5D-CA9ADDDA4CE4}"/>
          </ac:picMkLst>
        </pc:picChg>
        <pc:picChg chg="add del mod">
          <ac:chgData name="ali khalid" userId="ac8d8a1d815cdec4" providerId="LiveId" clId="{F2228E64-5281-4509-986F-549672C499A3}" dt="2024-01-13T01:32:08.728" v="1376" actId="931"/>
          <ac:picMkLst>
            <pc:docMk/>
            <pc:sldMk cId="0" sldId="260"/>
            <ac:picMk id="28" creationId="{54A66BAC-9E06-4721-A09D-C6060EC195EF}"/>
          </ac:picMkLst>
        </pc:picChg>
      </pc:sldChg>
      <pc:sldChg chg="addSp delSp modSp mod">
        <pc:chgData name="ali khalid" userId="ac8d8a1d815cdec4" providerId="LiveId" clId="{F2228E64-5281-4509-986F-549672C499A3}" dt="2024-01-12T23:14:11.959" v="574" actId="1035"/>
        <pc:sldMkLst>
          <pc:docMk/>
          <pc:sldMk cId="0" sldId="264"/>
        </pc:sldMkLst>
        <pc:spChg chg="mod">
          <ac:chgData name="ali khalid" userId="ac8d8a1d815cdec4" providerId="LiveId" clId="{F2228E64-5281-4509-986F-549672C499A3}" dt="2024-01-12T23:12:25.690" v="526" actId="14100"/>
          <ac:spMkLst>
            <pc:docMk/>
            <pc:sldMk cId="0" sldId="264"/>
            <ac:spMk id="37" creationId="{86DDBF56-588D-4E12-BE7D-0DE2CEE64A26}"/>
          </ac:spMkLst>
        </pc:spChg>
        <pc:spChg chg="add del mod">
          <ac:chgData name="ali khalid" userId="ac8d8a1d815cdec4" providerId="LiveId" clId="{F2228E64-5281-4509-986F-549672C499A3}" dt="2024-01-12T23:14:02.896" v="538" actId="1076"/>
          <ac:spMkLst>
            <pc:docMk/>
            <pc:sldMk cId="0" sldId="264"/>
            <ac:spMk id="40" creationId="{AC8FB6C5-C978-4CAD-882A-6BECF5783BB7}"/>
          </ac:spMkLst>
        </pc:spChg>
        <pc:spChg chg="mod ord">
          <ac:chgData name="ali khalid" userId="ac8d8a1d815cdec4" providerId="LiveId" clId="{F2228E64-5281-4509-986F-549672C499A3}" dt="2024-01-12T23:14:11.959" v="574" actId="1035"/>
          <ac:spMkLst>
            <pc:docMk/>
            <pc:sldMk cId="0" sldId="264"/>
            <ac:spMk id="42" creationId="{5722061C-DC1C-4D94-BF2C-87E9FD55B8EE}"/>
          </ac:spMkLst>
        </pc:spChg>
      </pc:sldChg>
      <pc:sldChg chg="addSp delSp modSp mod">
        <pc:chgData name="ali khalid" userId="ac8d8a1d815cdec4" providerId="LiveId" clId="{F2228E64-5281-4509-986F-549672C499A3}" dt="2024-01-12T22:57:37.306" v="373" actId="20577"/>
        <pc:sldMkLst>
          <pc:docMk/>
          <pc:sldMk cId="1522754004" sldId="266"/>
        </pc:sldMkLst>
        <pc:graphicFrameChg chg="mod">
          <ac:chgData name="ali khalid" userId="ac8d8a1d815cdec4" providerId="LiveId" clId="{F2228E64-5281-4509-986F-549672C499A3}" dt="2024-01-12T22:57:37.306" v="373" actId="20577"/>
          <ac:graphicFrameMkLst>
            <pc:docMk/>
            <pc:sldMk cId="1522754004" sldId="266"/>
            <ac:graphicFrameMk id="3" creationId="{A5688CB1-D041-4B3C-9472-DDF0607F403B}"/>
          </ac:graphicFrameMkLst>
        </pc:graphicFrameChg>
        <pc:picChg chg="del">
          <ac:chgData name="ali khalid" userId="ac8d8a1d815cdec4" providerId="LiveId" clId="{F2228E64-5281-4509-986F-549672C499A3}" dt="2024-01-12T22:14:27.350" v="87" actId="478"/>
          <ac:picMkLst>
            <pc:docMk/>
            <pc:sldMk cId="1522754004" sldId="266"/>
            <ac:picMk id="5" creationId="{0036C9A3-EB34-453D-A852-0EB28DA15358}"/>
          </ac:picMkLst>
        </pc:picChg>
        <pc:picChg chg="add mod ord modCrop">
          <ac:chgData name="ali khalid" userId="ac8d8a1d815cdec4" providerId="LiveId" clId="{F2228E64-5281-4509-986F-549672C499A3}" dt="2024-01-12T22:15:12.010" v="101" actId="171"/>
          <ac:picMkLst>
            <pc:docMk/>
            <pc:sldMk cId="1522754004" sldId="266"/>
            <ac:picMk id="18" creationId="{D9026E88-7D32-4EBD-B13A-3D3D77291732}"/>
          </ac:picMkLst>
        </pc:picChg>
      </pc:sldChg>
      <pc:sldChg chg="addSp delSp modSp new mod modTransition">
        <pc:chgData name="ali khalid" userId="ac8d8a1d815cdec4" providerId="LiveId" clId="{F2228E64-5281-4509-986F-549672C499A3}" dt="2024-01-13T01:13:30.829" v="1153" actId="14100"/>
        <pc:sldMkLst>
          <pc:docMk/>
          <pc:sldMk cId="3173324456" sldId="267"/>
        </pc:sldMkLst>
        <pc:spChg chg="add mod">
          <ac:chgData name="ali khalid" userId="ac8d8a1d815cdec4" providerId="LiveId" clId="{F2228E64-5281-4509-986F-549672C499A3}" dt="2024-01-13T01:13:30.829" v="1153" actId="14100"/>
          <ac:spMkLst>
            <pc:docMk/>
            <pc:sldMk cId="3173324456" sldId="267"/>
            <ac:spMk id="2" creationId="{FB5AAABA-2F0A-4FA1-A2FF-265E2EC29F4F}"/>
          </ac:spMkLst>
        </pc:spChg>
        <pc:spChg chg="add del mod">
          <ac:chgData name="ali khalid" userId="ac8d8a1d815cdec4" providerId="LiveId" clId="{F2228E64-5281-4509-986F-549672C499A3}" dt="2024-01-12T21:55:02.177" v="11" actId="12084"/>
          <ac:spMkLst>
            <pc:docMk/>
            <pc:sldMk cId="3173324456" sldId="267"/>
            <ac:spMk id="3" creationId="{EFB427FD-6AC4-492F-B1FD-B8443E4C40F1}"/>
          </ac:spMkLst>
        </pc:spChg>
        <pc:spChg chg="mod">
          <ac:chgData name="ali khalid" userId="ac8d8a1d815cdec4" providerId="LiveId" clId="{F2228E64-5281-4509-986F-549672C499A3}" dt="2024-01-12T21:59:07.864" v="71"/>
          <ac:spMkLst>
            <pc:docMk/>
            <pc:sldMk cId="3173324456" sldId="267"/>
            <ac:spMk id="6" creationId="{3DB35301-A98E-428A-AD0B-2D3B4CE1AD27}"/>
          </ac:spMkLst>
        </pc:spChg>
        <pc:spChg chg="mod">
          <ac:chgData name="ali khalid" userId="ac8d8a1d815cdec4" providerId="LiveId" clId="{F2228E64-5281-4509-986F-549672C499A3}" dt="2024-01-12T21:59:07.864" v="71"/>
          <ac:spMkLst>
            <pc:docMk/>
            <pc:sldMk cId="3173324456" sldId="267"/>
            <ac:spMk id="7" creationId="{45C80239-F0CA-4017-AC69-D21999192FFC}"/>
          </ac:spMkLst>
        </pc:spChg>
        <pc:spChg chg="mod">
          <ac:chgData name="ali khalid" userId="ac8d8a1d815cdec4" providerId="LiveId" clId="{F2228E64-5281-4509-986F-549672C499A3}" dt="2024-01-12T22:01:55.392" v="80"/>
          <ac:spMkLst>
            <pc:docMk/>
            <pc:sldMk cId="3173324456" sldId="267"/>
            <ac:spMk id="11" creationId="{F0FE1F8F-3004-4DD6-9E63-94729D15D937}"/>
          </ac:spMkLst>
        </pc:spChg>
        <pc:spChg chg="mod">
          <ac:chgData name="ali khalid" userId="ac8d8a1d815cdec4" providerId="LiveId" clId="{F2228E64-5281-4509-986F-549672C499A3}" dt="2024-01-12T22:01:55.392" v="80"/>
          <ac:spMkLst>
            <pc:docMk/>
            <pc:sldMk cId="3173324456" sldId="267"/>
            <ac:spMk id="12" creationId="{9D35F1AF-EAC0-4436-B0E7-C7E7ADBE26C3}"/>
          </ac:spMkLst>
        </pc:spChg>
        <pc:spChg chg="mod">
          <ac:chgData name="ali khalid" userId="ac8d8a1d815cdec4" providerId="LiveId" clId="{F2228E64-5281-4509-986F-549672C499A3}" dt="2024-01-13T01:04:32.565" v="821"/>
          <ac:spMkLst>
            <pc:docMk/>
            <pc:sldMk cId="3173324456" sldId="267"/>
            <ac:spMk id="16" creationId="{4CBA6D56-D940-4A70-AC08-B9E11895FC1E}"/>
          </ac:spMkLst>
        </pc:spChg>
        <pc:spChg chg="mod">
          <ac:chgData name="ali khalid" userId="ac8d8a1d815cdec4" providerId="LiveId" clId="{F2228E64-5281-4509-986F-549672C499A3}" dt="2024-01-13T01:04:32.565" v="821"/>
          <ac:spMkLst>
            <pc:docMk/>
            <pc:sldMk cId="3173324456" sldId="267"/>
            <ac:spMk id="17" creationId="{5F4A126C-789C-42C7-A0B3-13BA251EA9F2}"/>
          </ac:spMkLst>
        </pc:spChg>
        <pc:spChg chg="mod">
          <ac:chgData name="ali khalid" userId="ac8d8a1d815cdec4" providerId="LiveId" clId="{F2228E64-5281-4509-986F-549672C499A3}" dt="2024-01-13T01:13:02.627" v="1125"/>
          <ac:spMkLst>
            <pc:docMk/>
            <pc:sldMk cId="3173324456" sldId="267"/>
            <ac:spMk id="19" creationId="{16483699-7909-474D-8C48-2BB1F47E409D}"/>
          </ac:spMkLst>
        </pc:spChg>
        <pc:spChg chg="mod">
          <ac:chgData name="ali khalid" userId="ac8d8a1d815cdec4" providerId="LiveId" clId="{F2228E64-5281-4509-986F-549672C499A3}" dt="2024-01-13T01:13:02.627" v="1125"/>
          <ac:spMkLst>
            <pc:docMk/>
            <pc:sldMk cId="3173324456" sldId="267"/>
            <ac:spMk id="20" creationId="{279FD24D-7E26-41EE-85AA-8C5E7A053B4F}"/>
          </ac:spMkLst>
        </pc:spChg>
        <pc:grpChg chg="add del mod">
          <ac:chgData name="ali khalid" userId="ac8d8a1d815cdec4" providerId="LiveId" clId="{F2228E64-5281-4509-986F-549672C499A3}" dt="2024-01-13T01:12:54.477" v="1124" actId="478"/>
          <ac:grpSpMkLst>
            <pc:docMk/>
            <pc:sldMk cId="3173324456" sldId="267"/>
            <ac:grpSpMk id="5" creationId="{E11A3E92-6D13-40CB-A9EB-4DF8EB45685E}"/>
          </ac:grpSpMkLst>
        </pc:grpChg>
        <pc:grpChg chg="add del mod">
          <ac:chgData name="ali khalid" userId="ac8d8a1d815cdec4" providerId="LiveId" clId="{F2228E64-5281-4509-986F-549672C499A3}" dt="2024-01-12T22:20:07.793" v="134" actId="478"/>
          <ac:grpSpMkLst>
            <pc:docMk/>
            <pc:sldMk cId="3173324456" sldId="267"/>
            <ac:grpSpMk id="10" creationId="{803158F3-D736-40C3-A816-212C96BE55D3}"/>
          </ac:grpSpMkLst>
        </pc:grpChg>
        <pc:grpChg chg="add mod">
          <ac:chgData name="ali khalid" userId="ac8d8a1d815cdec4" providerId="LiveId" clId="{F2228E64-5281-4509-986F-549672C499A3}" dt="2024-01-13T01:05:06.137" v="829" actId="1076"/>
          <ac:grpSpMkLst>
            <pc:docMk/>
            <pc:sldMk cId="3173324456" sldId="267"/>
            <ac:grpSpMk id="15" creationId="{2FFD8416-FD86-4461-B0F0-72F932DAF9EE}"/>
          </ac:grpSpMkLst>
        </pc:grpChg>
        <pc:grpChg chg="add mod">
          <ac:chgData name="ali khalid" userId="ac8d8a1d815cdec4" providerId="LiveId" clId="{F2228E64-5281-4509-986F-549672C499A3}" dt="2024-01-13T01:13:27.077" v="1152" actId="1037"/>
          <ac:grpSpMkLst>
            <pc:docMk/>
            <pc:sldMk cId="3173324456" sldId="267"/>
            <ac:grpSpMk id="18" creationId="{4A0E309D-5F93-4290-9DC4-32A23135F0F2}"/>
          </ac:grpSpMkLst>
        </pc:grpChg>
        <pc:graphicFrameChg chg="add mod modGraphic">
          <ac:chgData name="ali khalid" userId="ac8d8a1d815cdec4" providerId="LiveId" clId="{F2228E64-5281-4509-986F-549672C499A3}" dt="2024-01-12T23:11:17.115" v="522" actId="404"/>
          <ac:graphicFrameMkLst>
            <pc:docMk/>
            <pc:sldMk cId="3173324456" sldId="267"/>
            <ac:graphicFrameMk id="4" creationId="{9A3A83F9-DFDC-4868-AA6A-E9CF15A0A163}"/>
          </ac:graphicFrameMkLst>
        </pc:graphicFrameChg>
        <pc:picChg chg="add del mod modCrop">
          <ac:chgData name="ali khalid" userId="ac8d8a1d815cdec4" providerId="LiveId" clId="{F2228E64-5281-4509-986F-549672C499A3}" dt="2024-01-12T22:17:08.520" v="104" actId="478"/>
          <ac:picMkLst>
            <pc:docMk/>
            <pc:sldMk cId="3173324456" sldId="267"/>
            <ac:picMk id="9" creationId="{C8019528-9FC3-451B-AE74-38C1922A2031}"/>
          </ac:picMkLst>
        </pc:picChg>
        <pc:picChg chg="add mod ord modCrop">
          <ac:chgData name="ali khalid" userId="ac8d8a1d815cdec4" providerId="LiveId" clId="{F2228E64-5281-4509-986F-549672C499A3}" dt="2024-01-12T22:20:12.884" v="135" actId="1076"/>
          <ac:picMkLst>
            <pc:docMk/>
            <pc:sldMk cId="3173324456" sldId="267"/>
            <ac:picMk id="14" creationId="{6FC1EBC3-E2D4-4E86-9D93-76379947DFE1}"/>
          </ac:picMkLst>
        </pc:picChg>
      </pc:sldChg>
      <pc:sldChg chg="addSp delSp modSp new mod ord modTransition">
        <pc:chgData name="ali khalid" userId="ac8d8a1d815cdec4" providerId="LiveId" clId="{F2228E64-5281-4509-986F-549672C499A3}" dt="2024-01-12T22:57:20.295" v="367" actId="20577"/>
        <pc:sldMkLst>
          <pc:docMk/>
          <pc:sldMk cId="3055373833" sldId="268"/>
        </pc:sldMkLst>
        <pc:spChg chg="add mod">
          <ac:chgData name="ali khalid" userId="ac8d8a1d815cdec4" providerId="LiveId" clId="{F2228E64-5281-4509-986F-549672C499A3}" dt="2024-01-12T22:45:59.276" v="318" actId="2711"/>
          <ac:spMkLst>
            <pc:docMk/>
            <pc:sldMk cId="3055373833" sldId="268"/>
            <ac:spMk id="2" creationId="{2865C79C-D819-4AD0-94A7-845A420FE9FD}"/>
          </ac:spMkLst>
        </pc:spChg>
        <pc:spChg chg="add del mod">
          <ac:chgData name="ali khalid" userId="ac8d8a1d815cdec4" providerId="LiveId" clId="{F2228E64-5281-4509-986F-549672C499A3}" dt="2024-01-12T22:33:43.280" v="177" actId="12084"/>
          <ac:spMkLst>
            <pc:docMk/>
            <pc:sldMk cId="3055373833" sldId="268"/>
            <ac:spMk id="3" creationId="{DA86A342-89E2-462E-8671-F00A6B04FD89}"/>
          </ac:spMkLst>
        </pc:spChg>
        <pc:spChg chg="add del mod">
          <ac:chgData name="ali khalid" userId="ac8d8a1d815cdec4" providerId="LiveId" clId="{F2228E64-5281-4509-986F-549672C499A3}" dt="2024-01-12T22:37:09.678" v="237" actId="12084"/>
          <ac:spMkLst>
            <pc:docMk/>
            <pc:sldMk cId="3055373833" sldId="268"/>
            <ac:spMk id="5" creationId="{AC05F38D-3071-4FE4-B728-8B6B1FAA6159}"/>
          </ac:spMkLst>
        </pc:spChg>
        <pc:spChg chg="add del mod">
          <ac:chgData name="ali khalid" userId="ac8d8a1d815cdec4" providerId="LiveId" clId="{F2228E64-5281-4509-986F-549672C499A3}" dt="2024-01-12T22:40:50.846" v="269" actId="12084"/>
          <ac:spMkLst>
            <pc:docMk/>
            <pc:sldMk cId="3055373833" sldId="268"/>
            <ac:spMk id="7" creationId="{00E7E1AE-8AB2-4E5A-A7FE-B523505CDB24}"/>
          </ac:spMkLst>
        </pc:spChg>
        <pc:spChg chg="add del mod">
          <ac:chgData name="ali khalid" userId="ac8d8a1d815cdec4" providerId="LiveId" clId="{F2228E64-5281-4509-986F-549672C499A3}" dt="2024-01-12T22:42:51.945" v="282" actId="12084"/>
          <ac:spMkLst>
            <pc:docMk/>
            <pc:sldMk cId="3055373833" sldId="268"/>
            <ac:spMk id="9" creationId="{7631D49F-C27A-40DE-A256-FE70258774EA}"/>
          </ac:spMkLst>
        </pc:spChg>
        <pc:spChg chg="mod">
          <ac:chgData name="ali khalid" userId="ac8d8a1d815cdec4" providerId="LiveId" clId="{F2228E64-5281-4509-986F-549672C499A3}" dt="2024-01-12T22:46:12.937" v="319"/>
          <ac:spMkLst>
            <pc:docMk/>
            <pc:sldMk cId="3055373833" sldId="268"/>
            <ac:spMk id="12" creationId="{01AE4961-0182-48BA-ACBD-5658F99D0A3D}"/>
          </ac:spMkLst>
        </pc:spChg>
        <pc:spChg chg="mod">
          <ac:chgData name="ali khalid" userId="ac8d8a1d815cdec4" providerId="LiveId" clId="{F2228E64-5281-4509-986F-549672C499A3}" dt="2024-01-12T22:46:12.937" v="319"/>
          <ac:spMkLst>
            <pc:docMk/>
            <pc:sldMk cId="3055373833" sldId="268"/>
            <ac:spMk id="13" creationId="{63EF2A83-2E3D-4ABD-AA50-54D5E501AE1F}"/>
          </ac:spMkLst>
        </pc:spChg>
        <pc:spChg chg="mod">
          <ac:chgData name="ali khalid" userId="ac8d8a1d815cdec4" providerId="LiveId" clId="{F2228E64-5281-4509-986F-549672C499A3}" dt="2024-01-12T22:46:33.663" v="321"/>
          <ac:spMkLst>
            <pc:docMk/>
            <pc:sldMk cId="3055373833" sldId="268"/>
            <ac:spMk id="15" creationId="{3AA86B89-833F-43E9-8BC2-5763F152B957}"/>
          </ac:spMkLst>
        </pc:spChg>
        <pc:spChg chg="mod">
          <ac:chgData name="ali khalid" userId="ac8d8a1d815cdec4" providerId="LiveId" clId="{F2228E64-5281-4509-986F-549672C499A3}" dt="2024-01-12T22:46:33.663" v="321"/>
          <ac:spMkLst>
            <pc:docMk/>
            <pc:sldMk cId="3055373833" sldId="268"/>
            <ac:spMk id="16" creationId="{7F80481C-E64B-49E5-93E2-B619C72BC817}"/>
          </ac:spMkLst>
        </pc:spChg>
        <pc:spChg chg="mod">
          <ac:chgData name="ali khalid" userId="ac8d8a1d815cdec4" providerId="LiveId" clId="{F2228E64-5281-4509-986F-549672C499A3}" dt="2024-01-12T22:54:04.383" v="349"/>
          <ac:spMkLst>
            <pc:docMk/>
            <pc:sldMk cId="3055373833" sldId="268"/>
            <ac:spMk id="22" creationId="{4EE69484-3C40-4DD9-87C1-66C2DB12F594}"/>
          </ac:spMkLst>
        </pc:spChg>
        <pc:spChg chg="mod">
          <ac:chgData name="ali khalid" userId="ac8d8a1d815cdec4" providerId="LiveId" clId="{F2228E64-5281-4509-986F-549672C499A3}" dt="2024-01-12T22:54:04.383" v="349"/>
          <ac:spMkLst>
            <pc:docMk/>
            <pc:sldMk cId="3055373833" sldId="268"/>
            <ac:spMk id="23" creationId="{73A4B194-9754-48D2-A73A-AF81DB7AEFE2}"/>
          </ac:spMkLst>
        </pc:spChg>
        <pc:grpChg chg="add mod">
          <ac:chgData name="ali khalid" userId="ac8d8a1d815cdec4" providerId="LiveId" clId="{F2228E64-5281-4509-986F-549672C499A3}" dt="2024-01-12T22:46:18.746" v="320" actId="1076"/>
          <ac:grpSpMkLst>
            <pc:docMk/>
            <pc:sldMk cId="3055373833" sldId="268"/>
            <ac:grpSpMk id="11" creationId="{D360FB2D-63AE-45DC-806A-D416C9012EFA}"/>
          </ac:grpSpMkLst>
        </pc:grpChg>
        <pc:grpChg chg="add mod">
          <ac:chgData name="ali khalid" userId="ac8d8a1d815cdec4" providerId="LiveId" clId="{F2228E64-5281-4509-986F-549672C499A3}" dt="2024-01-12T22:46:33.663" v="321"/>
          <ac:grpSpMkLst>
            <pc:docMk/>
            <pc:sldMk cId="3055373833" sldId="268"/>
            <ac:grpSpMk id="14" creationId="{A28D9E9E-7C38-4A44-86A2-F93034001E6E}"/>
          </ac:grpSpMkLst>
        </pc:grpChg>
        <pc:grpChg chg="add mod">
          <ac:chgData name="ali khalid" userId="ac8d8a1d815cdec4" providerId="LiveId" clId="{F2228E64-5281-4509-986F-549672C499A3}" dt="2024-01-12T22:54:04.383" v="349"/>
          <ac:grpSpMkLst>
            <pc:docMk/>
            <pc:sldMk cId="3055373833" sldId="268"/>
            <ac:grpSpMk id="21" creationId="{F41B80EE-A175-46FE-B3E4-A7DF6FD94768}"/>
          </ac:grpSpMkLst>
        </pc:grpChg>
        <pc:graphicFrameChg chg="add del mod modGraphic">
          <ac:chgData name="ali khalid" userId="ac8d8a1d815cdec4" providerId="LiveId" clId="{F2228E64-5281-4509-986F-549672C499A3}" dt="2024-01-12T22:36:31.979" v="230" actId="478"/>
          <ac:graphicFrameMkLst>
            <pc:docMk/>
            <pc:sldMk cId="3055373833" sldId="268"/>
            <ac:graphicFrameMk id="4" creationId="{1AE254F0-EE45-4289-96B7-BE93219B24C9}"/>
          </ac:graphicFrameMkLst>
        </pc:graphicFrameChg>
        <pc:graphicFrameChg chg="add del mod">
          <ac:chgData name="ali khalid" userId="ac8d8a1d815cdec4" providerId="LiveId" clId="{F2228E64-5281-4509-986F-549672C499A3}" dt="2024-01-12T22:39:26.855" v="266" actId="478"/>
          <ac:graphicFrameMkLst>
            <pc:docMk/>
            <pc:sldMk cId="3055373833" sldId="268"/>
            <ac:graphicFrameMk id="6" creationId="{32951965-068C-400E-A141-7C993AA1FD9F}"/>
          </ac:graphicFrameMkLst>
        </pc:graphicFrameChg>
        <pc:graphicFrameChg chg="add del mod modGraphic">
          <ac:chgData name="ali khalid" userId="ac8d8a1d815cdec4" providerId="LiveId" clId="{F2228E64-5281-4509-986F-549672C499A3}" dt="2024-01-12T22:41:33.651" v="279" actId="478"/>
          <ac:graphicFrameMkLst>
            <pc:docMk/>
            <pc:sldMk cId="3055373833" sldId="268"/>
            <ac:graphicFrameMk id="8" creationId="{4FC5617E-0594-4023-BB8B-4868ADE17D31}"/>
          </ac:graphicFrameMkLst>
        </pc:graphicFrameChg>
        <pc:graphicFrameChg chg="add mod modGraphic">
          <ac:chgData name="ali khalid" userId="ac8d8a1d815cdec4" providerId="LiveId" clId="{F2228E64-5281-4509-986F-549672C499A3}" dt="2024-01-12T22:57:20.295" v="367" actId="20577"/>
          <ac:graphicFrameMkLst>
            <pc:docMk/>
            <pc:sldMk cId="3055373833" sldId="268"/>
            <ac:graphicFrameMk id="10" creationId="{47AFB475-61E3-4CBE-8572-2E79C3CB5187}"/>
          </ac:graphicFrameMkLst>
        </pc:graphicFrameChg>
        <pc:picChg chg="add del mod ord modCrop">
          <ac:chgData name="ali khalid" userId="ac8d8a1d815cdec4" providerId="LiveId" clId="{F2228E64-5281-4509-986F-549672C499A3}" dt="2024-01-12T22:49:38.685" v="336" actId="478"/>
          <ac:picMkLst>
            <pc:docMk/>
            <pc:sldMk cId="3055373833" sldId="268"/>
            <ac:picMk id="18" creationId="{2931681C-1B45-436F-8951-62BB39508A79}"/>
          </ac:picMkLst>
        </pc:picChg>
        <pc:picChg chg="add mod ord modCrop">
          <ac:chgData name="ali khalid" userId="ac8d8a1d815cdec4" providerId="LiveId" clId="{F2228E64-5281-4509-986F-549672C499A3}" dt="2024-01-12T22:53:53.355" v="348" actId="171"/>
          <ac:picMkLst>
            <pc:docMk/>
            <pc:sldMk cId="3055373833" sldId="268"/>
            <ac:picMk id="20" creationId="{4A15B5E7-0DBB-4755-B657-6A525BF373CE}"/>
          </ac:picMkLst>
        </pc:picChg>
      </pc:sldChg>
      <pc:sldChg chg="addSp delSp modSp new mod modTransition">
        <pc:chgData name="ali khalid" userId="ac8d8a1d815cdec4" providerId="LiveId" clId="{F2228E64-5281-4509-986F-549672C499A3}" dt="2024-01-12T23:25:52.187" v="630"/>
        <pc:sldMkLst>
          <pc:docMk/>
          <pc:sldMk cId="3637289339" sldId="269"/>
        </pc:sldMkLst>
        <pc:spChg chg="add mod">
          <ac:chgData name="ali khalid" userId="ac8d8a1d815cdec4" providerId="LiveId" clId="{F2228E64-5281-4509-986F-549672C499A3}" dt="2024-01-12T23:09:10.471" v="492" actId="1035"/>
          <ac:spMkLst>
            <pc:docMk/>
            <pc:sldMk cId="3637289339" sldId="269"/>
            <ac:spMk id="2" creationId="{B0B2C50F-953E-4708-A533-ECE6568BBCE7}"/>
          </ac:spMkLst>
        </pc:spChg>
        <pc:spChg chg="add del mod">
          <ac:chgData name="ali khalid" userId="ac8d8a1d815cdec4" providerId="LiveId" clId="{F2228E64-5281-4509-986F-549672C499A3}" dt="2024-01-12T23:03:40.745" v="388" actId="12084"/>
          <ac:spMkLst>
            <pc:docMk/>
            <pc:sldMk cId="3637289339" sldId="269"/>
            <ac:spMk id="3" creationId="{681D1E5F-71AD-4F15-8E11-DEAEEEB0FDB6}"/>
          </ac:spMkLst>
        </pc:spChg>
        <pc:graphicFrameChg chg="add del mod">
          <ac:chgData name="ali khalid" userId="ac8d8a1d815cdec4" providerId="LiveId" clId="{F2228E64-5281-4509-986F-549672C499A3}" dt="2024-01-12T23:03:28.109" v="387" actId="12084"/>
          <ac:graphicFrameMkLst>
            <pc:docMk/>
            <pc:sldMk cId="3637289339" sldId="269"/>
            <ac:graphicFrameMk id="4" creationId="{1E267DC7-22E9-4110-8554-9B87B61A45D5}"/>
          </ac:graphicFrameMkLst>
        </pc:graphicFrameChg>
        <pc:graphicFrameChg chg="add mod modGraphic">
          <ac:chgData name="ali khalid" userId="ac8d8a1d815cdec4" providerId="LiveId" clId="{F2228E64-5281-4509-986F-549672C499A3}" dt="2024-01-12T23:08:49.166" v="477" actId="403"/>
          <ac:graphicFrameMkLst>
            <pc:docMk/>
            <pc:sldMk cId="3637289339" sldId="269"/>
            <ac:graphicFrameMk id="5" creationId="{4109E53A-41E0-48E9-8346-F84FB7E6CB47}"/>
          </ac:graphicFrameMkLst>
        </pc:graphicFrameChg>
      </pc:sldChg>
      <pc:sldChg chg="addSp delSp modSp new mod modTransition addCm delCm">
        <pc:chgData name="ali khalid" userId="ac8d8a1d815cdec4" providerId="LiveId" clId="{F2228E64-5281-4509-986F-549672C499A3}" dt="2024-01-12T23:25:59.363" v="633"/>
        <pc:sldMkLst>
          <pc:docMk/>
          <pc:sldMk cId="1363813766" sldId="270"/>
        </pc:sldMkLst>
        <pc:spChg chg="add mod">
          <ac:chgData name="ali khalid" userId="ac8d8a1d815cdec4" providerId="LiveId" clId="{F2228E64-5281-4509-986F-549672C499A3}" dt="2024-01-12T23:17:20.865" v="591" actId="1076"/>
          <ac:spMkLst>
            <pc:docMk/>
            <pc:sldMk cId="1363813766" sldId="270"/>
            <ac:spMk id="2" creationId="{DF0D9068-D90A-40C7-A796-0A5797EC9989}"/>
          </ac:spMkLst>
        </pc:spChg>
        <pc:spChg chg="add mod">
          <ac:chgData name="ali khalid" userId="ac8d8a1d815cdec4" providerId="LiveId" clId="{F2228E64-5281-4509-986F-549672C499A3}" dt="2024-01-12T23:21:07.815" v="595" actId="207"/>
          <ac:spMkLst>
            <pc:docMk/>
            <pc:sldMk cId="1363813766" sldId="270"/>
            <ac:spMk id="3" creationId="{8A267042-A010-4A58-84DF-6A643F572527}"/>
          </ac:spMkLst>
        </pc:spChg>
        <pc:spChg chg="add mod">
          <ac:chgData name="ali khalid" userId="ac8d8a1d815cdec4" providerId="LiveId" clId="{F2228E64-5281-4509-986F-549672C499A3}" dt="2024-01-12T23:25:32.105" v="628" actId="20577"/>
          <ac:spMkLst>
            <pc:docMk/>
            <pc:sldMk cId="1363813766" sldId="270"/>
            <ac:spMk id="4" creationId="{FF34AC14-90AF-4AF3-AF80-8DE035F361E7}"/>
          </ac:spMkLst>
        </pc:spChg>
        <pc:spChg chg="add del mod">
          <ac:chgData name="ali khalid" userId="ac8d8a1d815cdec4" providerId="LiveId" clId="{F2228E64-5281-4509-986F-549672C499A3}" dt="2024-01-12T23:23:08.208" v="603" actId="767"/>
          <ac:spMkLst>
            <pc:docMk/>
            <pc:sldMk cId="1363813766" sldId="270"/>
            <ac:spMk id="5" creationId="{DEA1B58F-9E14-4C1D-BB40-22C297BFAD50}"/>
          </ac:spMkLst>
        </pc:spChg>
      </pc:sldChg>
      <pc:sldChg chg="modSp mod modTransition">
        <pc:chgData name="ali khalid" userId="ac8d8a1d815cdec4" providerId="LiveId" clId="{F2228E64-5281-4509-986F-549672C499A3}" dt="2024-01-12T23:27:29.729" v="641" actId="14100"/>
        <pc:sldMkLst>
          <pc:docMk/>
          <pc:sldMk cId="342709508" sldId="271"/>
        </pc:sldMkLst>
        <pc:spChg chg="mod">
          <ac:chgData name="ali khalid" userId="ac8d8a1d815cdec4" providerId="LiveId" clId="{F2228E64-5281-4509-986F-549672C499A3}" dt="2024-01-12T23:23:26.511" v="604" actId="20577"/>
          <ac:spMkLst>
            <pc:docMk/>
            <pc:sldMk cId="342709508" sldId="271"/>
            <ac:spMk id="3" creationId="{8A267042-A010-4A58-84DF-6A643F572527}"/>
          </ac:spMkLst>
        </pc:spChg>
        <pc:spChg chg="mod">
          <ac:chgData name="ali khalid" userId="ac8d8a1d815cdec4" providerId="LiveId" clId="{F2228E64-5281-4509-986F-549672C499A3}" dt="2024-01-12T23:27:29.729" v="641" actId="14100"/>
          <ac:spMkLst>
            <pc:docMk/>
            <pc:sldMk cId="342709508" sldId="271"/>
            <ac:spMk id="4" creationId="{FF34AC14-90AF-4AF3-AF80-8DE035F361E7}"/>
          </ac:spMkLst>
        </pc:spChg>
      </pc:sldChg>
      <pc:sldChg chg="addSp delSp modSp new mod">
        <pc:chgData name="ali khalid" userId="ac8d8a1d815cdec4" providerId="LiveId" clId="{F2228E64-5281-4509-986F-549672C499A3}" dt="2024-01-12T23:31:42.084" v="666" actId="1076"/>
        <pc:sldMkLst>
          <pc:docMk/>
          <pc:sldMk cId="3117155965" sldId="272"/>
        </pc:sldMkLst>
        <pc:spChg chg="add mod">
          <ac:chgData name="ali khalid" userId="ac8d8a1d815cdec4" providerId="LiveId" clId="{F2228E64-5281-4509-986F-549672C499A3}" dt="2024-01-12T23:30:44.120" v="658" actId="14100"/>
          <ac:spMkLst>
            <pc:docMk/>
            <pc:sldMk cId="3117155965" sldId="272"/>
            <ac:spMk id="2" creationId="{3C3A2A59-E253-42B2-840A-CE5A5A52B25A}"/>
          </ac:spMkLst>
        </pc:spChg>
        <pc:spChg chg="add del mod">
          <ac:chgData name="ali khalid" userId="ac8d8a1d815cdec4" providerId="LiveId" clId="{F2228E64-5281-4509-986F-549672C499A3}" dt="2024-01-12T23:31:42.084" v="666" actId="1076"/>
          <ac:spMkLst>
            <pc:docMk/>
            <pc:sldMk cId="3117155965" sldId="272"/>
            <ac:spMk id="3" creationId="{4C02B920-F64D-44C1-A106-61586D691ACB}"/>
          </ac:spMkLst>
        </pc:spChg>
        <pc:graphicFrameChg chg="add del mod">
          <ac:chgData name="ali khalid" userId="ac8d8a1d815cdec4" providerId="LiveId" clId="{F2228E64-5281-4509-986F-549672C499A3}" dt="2024-01-12T23:30:13.806" v="648" actId="12084"/>
          <ac:graphicFrameMkLst>
            <pc:docMk/>
            <pc:sldMk cId="3117155965" sldId="272"/>
            <ac:graphicFrameMk id="4" creationId="{1B7D9CF0-459E-4BA5-A7EF-F6C8A213E249}"/>
          </ac:graphicFrameMkLst>
        </pc:graphicFrameChg>
      </pc:sldChg>
      <pc:sldChg chg="addSp delSp modSp new mod">
        <pc:chgData name="ali khalid" userId="ac8d8a1d815cdec4" providerId="LiveId" clId="{F2228E64-5281-4509-986F-549672C499A3}" dt="2024-01-12T23:49:27.010" v="699" actId="108"/>
        <pc:sldMkLst>
          <pc:docMk/>
          <pc:sldMk cId="3090060278" sldId="273"/>
        </pc:sldMkLst>
        <pc:spChg chg="add mod">
          <ac:chgData name="ali khalid" userId="ac8d8a1d815cdec4" providerId="LiveId" clId="{F2228E64-5281-4509-986F-549672C499A3}" dt="2024-01-12T23:33:06.604" v="675" actId="14100"/>
          <ac:spMkLst>
            <pc:docMk/>
            <pc:sldMk cId="3090060278" sldId="273"/>
            <ac:spMk id="2" creationId="{BD8DFEFB-00D9-4C89-A584-D43AF5EE1E4A}"/>
          </ac:spMkLst>
        </pc:spChg>
        <pc:spChg chg="add del mod">
          <ac:chgData name="ali khalid" userId="ac8d8a1d815cdec4" providerId="LiveId" clId="{F2228E64-5281-4509-986F-549672C499A3}" dt="2024-01-12T23:49:27.010" v="699" actId="108"/>
          <ac:spMkLst>
            <pc:docMk/>
            <pc:sldMk cId="3090060278" sldId="273"/>
            <ac:spMk id="3" creationId="{3795A03A-69A2-4B27-B715-3D39A44C792E}"/>
          </ac:spMkLst>
        </pc:spChg>
        <pc:spChg chg="add mod">
          <ac:chgData name="ali khalid" userId="ac8d8a1d815cdec4" providerId="LiveId" clId="{F2228E64-5281-4509-986F-549672C499A3}" dt="2024-01-12T23:49:19.245" v="698" actId="108"/>
          <ac:spMkLst>
            <pc:docMk/>
            <pc:sldMk cId="3090060278" sldId="273"/>
            <ac:spMk id="7" creationId="{AB8990A0-CA1B-4582-9056-6BB7EE0F3B57}"/>
          </ac:spMkLst>
        </pc:spChg>
        <pc:graphicFrameChg chg="add del mod">
          <ac:chgData name="ali khalid" userId="ac8d8a1d815cdec4" providerId="LiveId" clId="{F2228E64-5281-4509-986F-549672C499A3}" dt="2024-01-12T23:48:03.881" v="689" actId="12084"/>
          <ac:graphicFrameMkLst>
            <pc:docMk/>
            <pc:sldMk cId="3090060278" sldId="273"/>
            <ac:graphicFrameMk id="4" creationId="{4A764F30-9785-4961-87BE-ECF00B425A81}"/>
          </ac:graphicFrameMkLst>
        </pc:graphicFrameChg>
        <pc:cxnChg chg="add del mod">
          <ac:chgData name="ali khalid" userId="ac8d8a1d815cdec4" providerId="LiveId" clId="{F2228E64-5281-4509-986F-549672C499A3}" dt="2024-01-12T23:48:02.484" v="688" actId="11529"/>
          <ac:cxnSpMkLst>
            <pc:docMk/>
            <pc:sldMk cId="3090060278" sldId="273"/>
            <ac:cxnSpMk id="6" creationId="{5EA6B7B6-4023-4CD2-98D0-C7DE5A20C57E}"/>
          </ac:cxnSpMkLst>
        </pc:cxnChg>
      </pc:sldChg>
      <pc:sldChg chg="addSp delSp modSp new mod">
        <pc:chgData name="ali khalid" userId="ac8d8a1d815cdec4" providerId="LiveId" clId="{F2228E64-5281-4509-986F-549672C499A3}" dt="2024-01-13T00:03:15.652" v="793" actId="113"/>
        <pc:sldMkLst>
          <pc:docMk/>
          <pc:sldMk cId="3499289098" sldId="274"/>
        </pc:sldMkLst>
        <pc:spChg chg="add mod">
          <ac:chgData name="ali khalid" userId="ac8d8a1d815cdec4" providerId="LiveId" clId="{F2228E64-5281-4509-986F-549672C499A3}" dt="2024-01-13T00:03:11.506" v="792" actId="1076"/>
          <ac:spMkLst>
            <pc:docMk/>
            <pc:sldMk cId="3499289098" sldId="274"/>
            <ac:spMk id="2" creationId="{8DD1C803-C0CC-4778-B887-560757B05CA7}"/>
          </ac:spMkLst>
        </pc:spChg>
        <pc:spChg chg="add del mod">
          <ac:chgData name="ali khalid" userId="ac8d8a1d815cdec4" providerId="LiveId" clId="{F2228E64-5281-4509-986F-549672C499A3}" dt="2024-01-12T23:56:44.145" v="721" actId="478"/>
          <ac:spMkLst>
            <pc:docMk/>
            <pc:sldMk cId="3499289098" sldId="274"/>
            <ac:spMk id="3" creationId="{1D04EAB4-1231-4B51-A88B-5B0EC42CC56C}"/>
          </ac:spMkLst>
        </pc:spChg>
        <pc:spChg chg="add mod">
          <ac:chgData name="ali khalid" userId="ac8d8a1d815cdec4" providerId="LiveId" clId="{F2228E64-5281-4509-986F-549672C499A3}" dt="2024-01-13T00:03:15.652" v="793" actId="113"/>
          <ac:spMkLst>
            <pc:docMk/>
            <pc:sldMk cId="3499289098" sldId="274"/>
            <ac:spMk id="4" creationId="{6E7D585A-85A3-4B8E-9E07-6F9C65E88250}"/>
          </ac:spMkLst>
        </pc:spChg>
        <pc:spChg chg="add del mod">
          <ac:chgData name="ali khalid" userId="ac8d8a1d815cdec4" providerId="LiveId" clId="{F2228E64-5281-4509-986F-549672C499A3}" dt="2024-01-12T23:57:53.882" v="724" actId="12084"/>
          <ac:spMkLst>
            <pc:docMk/>
            <pc:sldMk cId="3499289098" sldId="274"/>
            <ac:spMk id="5" creationId="{240F2E3B-7C2F-4312-B56C-A0C4580D87EB}"/>
          </ac:spMkLst>
        </pc:spChg>
        <pc:graphicFrameChg chg="add mod">
          <ac:chgData name="ali khalid" userId="ac8d8a1d815cdec4" providerId="LiveId" clId="{F2228E64-5281-4509-986F-549672C499A3}" dt="2024-01-13T00:02:53.479" v="790" actId="20577"/>
          <ac:graphicFrameMkLst>
            <pc:docMk/>
            <pc:sldMk cId="3499289098" sldId="274"/>
            <ac:graphicFrameMk id="6" creationId="{C784DD65-4F4B-4CFB-998F-D6BBCD7BE5BC}"/>
          </ac:graphicFrameMkLst>
        </pc:graphicFrameChg>
      </pc:sldChg>
      <pc:sldChg chg="addSp delSp modSp new mod">
        <pc:chgData name="ali khalid" userId="ac8d8a1d815cdec4" providerId="LiveId" clId="{F2228E64-5281-4509-986F-549672C499A3}" dt="2024-01-13T00:07:07.333" v="803" actId="20577"/>
        <pc:sldMkLst>
          <pc:docMk/>
          <pc:sldMk cId="2062465662" sldId="275"/>
        </pc:sldMkLst>
        <pc:spChg chg="add mod">
          <ac:chgData name="ali khalid" userId="ac8d8a1d815cdec4" providerId="LiveId" clId="{F2228E64-5281-4509-986F-549672C499A3}" dt="2024-01-13T00:06:38.495" v="796" actId="108"/>
          <ac:spMkLst>
            <pc:docMk/>
            <pc:sldMk cId="2062465662" sldId="275"/>
            <ac:spMk id="2" creationId="{308631D4-D3A9-461F-88A3-D55CD73FD41F}"/>
          </ac:spMkLst>
        </pc:spChg>
        <pc:spChg chg="add del mod">
          <ac:chgData name="ali khalid" userId="ac8d8a1d815cdec4" providerId="LiveId" clId="{F2228E64-5281-4509-986F-549672C499A3}" dt="2024-01-13T00:06:46.349" v="798" actId="767"/>
          <ac:spMkLst>
            <pc:docMk/>
            <pc:sldMk cId="2062465662" sldId="275"/>
            <ac:spMk id="3" creationId="{F67D4B56-8BF8-4744-901C-384337AD58CD}"/>
          </ac:spMkLst>
        </pc:spChg>
        <pc:spChg chg="add mod">
          <ac:chgData name="ali khalid" userId="ac8d8a1d815cdec4" providerId="LiveId" clId="{F2228E64-5281-4509-986F-549672C499A3}" dt="2024-01-13T00:07:07.333" v="803" actId="20577"/>
          <ac:spMkLst>
            <pc:docMk/>
            <pc:sldMk cId="2062465662" sldId="275"/>
            <ac:spMk id="4" creationId="{3F712929-9944-4DA0-9CCC-D0A83B159D98}"/>
          </ac:spMkLst>
        </pc:spChg>
      </pc:sldChg>
      <pc:sldChg chg="modSp mod">
        <pc:chgData name="ali khalid" userId="ac8d8a1d815cdec4" providerId="LiveId" clId="{F2228E64-5281-4509-986F-549672C499A3}" dt="2024-01-13T00:08:12.321" v="820" actId="122"/>
        <pc:sldMkLst>
          <pc:docMk/>
          <pc:sldMk cId="0" sldId="276"/>
        </pc:sldMkLst>
        <pc:spChg chg="mod">
          <ac:chgData name="ali khalid" userId="ac8d8a1d815cdec4" providerId="LiveId" clId="{F2228E64-5281-4509-986F-549672C499A3}" dt="2024-01-13T00:08:12.321" v="820" actId="122"/>
          <ac:spMkLst>
            <pc:docMk/>
            <pc:sldMk cId="0" sldId="276"/>
            <ac:spMk id="1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50586-4497-4043-AA96-EB84CB6A0FE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pPr rtl="1"/>
          <a:endParaRPr lang="ar-IQ"/>
        </a:p>
      </dgm:t>
    </dgm:pt>
    <dgm:pt modelId="{8C312E38-11DA-4BB3-9ECE-6F3DB1CA9B70}">
      <dgm:prSet custT="1"/>
      <dgm:spPr>
        <a:solidFill>
          <a:srgbClr val="060644"/>
        </a:solidFill>
        <a:ln>
          <a:solidFill>
            <a:srgbClr val="060644"/>
          </a:solidFill>
        </a:ln>
      </dgm:spPr>
      <dgm:t>
        <a:bodyPr/>
        <a:lstStyle/>
        <a:p>
          <a:pPr rtl="1"/>
          <a:r>
            <a:rPr lang="en-US" sz="1400" b="1" i="0" dirty="0"/>
            <a:t>Understanding</a:t>
          </a:r>
          <a:r>
            <a:rPr lang="en-US" sz="1200" b="1" i="0" dirty="0"/>
            <a:t> Historical Evolution</a:t>
          </a:r>
          <a:endParaRPr lang="ar-IQ" sz="1200" dirty="0"/>
        </a:p>
      </dgm:t>
    </dgm:pt>
    <dgm:pt modelId="{F72A4FB0-7427-4F4B-8C88-C278FA84592D}" type="parTrans" cxnId="{9A0E4DCC-13E5-4BC5-9FA6-6354C0A1CCB1}">
      <dgm:prSet/>
      <dgm:spPr/>
      <dgm:t>
        <a:bodyPr/>
        <a:lstStyle/>
        <a:p>
          <a:pPr rtl="1"/>
          <a:endParaRPr lang="ar-IQ"/>
        </a:p>
      </dgm:t>
    </dgm:pt>
    <dgm:pt modelId="{3750354E-6563-4859-AC55-183D3BA7098D}" type="sibTrans" cxnId="{9A0E4DCC-13E5-4BC5-9FA6-6354C0A1CCB1}">
      <dgm:prSet/>
      <dgm:spPr/>
      <dgm:t>
        <a:bodyPr/>
        <a:lstStyle/>
        <a:p>
          <a:pPr rtl="1"/>
          <a:endParaRPr lang="ar-IQ"/>
        </a:p>
      </dgm:t>
    </dgm:pt>
    <dgm:pt modelId="{FD7185E6-4038-4B8F-B356-47A7DF948777}">
      <dgm:prSet custT="1"/>
      <dgm:spPr>
        <a:ln>
          <a:solidFill>
            <a:srgbClr val="060644"/>
          </a:solidFill>
        </a:ln>
      </dgm:spPr>
      <dgm:t>
        <a:bodyPr/>
        <a:lstStyle/>
        <a:p>
          <a:pPr rtl="1"/>
          <a:r>
            <a:rPr lang="en-US" sz="1050" b="0" i="0" dirty="0"/>
            <a:t>The study of the history of management allows for an understanding of how management practices have changed from simple approaches in ancient times to the complex systems of the modern era. This enables the comparison of evolution and helps comprehend what works and what does not in the context of management.</a:t>
          </a:r>
          <a:endParaRPr lang="ar-IQ" sz="1050" dirty="0"/>
        </a:p>
      </dgm:t>
    </dgm:pt>
    <dgm:pt modelId="{274CD1B1-E77A-46C9-ACF5-56C99747126B}" type="parTrans" cxnId="{B72C5861-CFD7-4130-BA5D-8582CB0A9D41}">
      <dgm:prSet/>
      <dgm:spPr/>
      <dgm:t>
        <a:bodyPr/>
        <a:lstStyle/>
        <a:p>
          <a:pPr rtl="1"/>
          <a:endParaRPr lang="ar-IQ"/>
        </a:p>
      </dgm:t>
    </dgm:pt>
    <dgm:pt modelId="{69C9B7A8-A71F-48F6-9EEB-0474C911CC31}" type="sibTrans" cxnId="{B72C5861-CFD7-4130-BA5D-8582CB0A9D41}">
      <dgm:prSet/>
      <dgm:spPr/>
      <dgm:t>
        <a:bodyPr/>
        <a:lstStyle/>
        <a:p>
          <a:pPr rtl="1"/>
          <a:endParaRPr lang="ar-IQ"/>
        </a:p>
      </dgm:t>
    </dgm:pt>
    <dgm:pt modelId="{6AD12FCD-A19B-4D2D-A7F6-F1C7BCD4B226}">
      <dgm:prSet custT="1"/>
      <dgm:spPr>
        <a:solidFill>
          <a:srgbClr val="060644"/>
        </a:solidFill>
      </dgm:spPr>
      <dgm:t>
        <a:bodyPr/>
        <a:lstStyle/>
        <a:p>
          <a:pPr rtl="1"/>
          <a:r>
            <a:rPr lang="en-US" sz="1200" b="1" i="0" dirty="0"/>
            <a:t>Identifying Best Practices</a:t>
          </a:r>
          <a:endParaRPr lang="ar-IQ" sz="1200" dirty="0"/>
        </a:p>
      </dgm:t>
    </dgm:pt>
    <dgm:pt modelId="{034135B7-77D3-4B11-B46A-FB19C852733B}" type="parTrans" cxnId="{25A95D79-CED1-4BD9-9575-9F3DD00AAFB7}">
      <dgm:prSet/>
      <dgm:spPr/>
      <dgm:t>
        <a:bodyPr/>
        <a:lstStyle/>
        <a:p>
          <a:pPr rtl="1"/>
          <a:endParaRPr lang="ar-IQ"/>
        </a:p>
      </dgm:t>
    </dgm:pt>
    <dgm:pt modelId="{904799AA-2CED-402B-8C10-268151D7FD51}" type="sibTrans" cxnId="{25A95D79-CED1-4BD9-9575-9F3DD00AAFB7}">
      <dgm:prSet/>
      <dgm:spPr/>
      <dgm:t>
        <a:bodyPr/>
        <a:lstStyle/>
        <a:p>
          <a:pPr rtl="1"/>
          <a:endParaRPr lang="ar-IQ"/>
        </a:p>
      </dgm:t>
    </dgm:pt>
    <dgm:pt modelId="{5753C1FA-DC04-48DD-AE37-F07E7E584DA1}">
      <dgm:prSet/>
      <dgm:spPr>
        <a:ln>
          <a:solidFill>
            <a:srgbClr val="060644">
              <a:alpha val="90000"/>
            </a:srgbClr>
          </a:solidFill>
        </a:ln>
      </dgm:spPr>
      <dgm:t>
        <a:bodyPr/>
        <a:lstStyle/>
        <a:p>
          <a:pPr rtl="1"/>
          <a:r>
            <a:rPr lang="en-US" b="0" i="0" dirty="0"/>
            <a:t>Management history can provide lessons on best practices developed over time. Understanding these practices helps current leaders and managers improve their performance and make more effective decisions.</a:t>
          </a:r>
          <a:endParaRPr lang="ar-IQ" dirty="0"/>
        </a:p>
      </dgm:t>
    </dgm:pt>
    <dgm:pt modelId="{B22AEB6B-DF3E-4868-A72D-576903115E76}" type="parTrans" cxnId="{05F260DE-63CA-452D-B038-A964AD549EDD}">
      <dgm:prSet/>
      <dgm:spPr/>
      <dgm:t>
        <a:bodyPr/>
        <a:lstStyle/>
        <a:p>
          <a:pPr rtl="1"/>
          <a:endParaRPr lang="ar-IQ"/>
        </a:p>
      </dgm:t>
    </dgm:pt>
    <dgm:pt modelId="{A1BB05C8-0BD1-4E59-B9EF-14549F2EB16A}" type="sibTrans" cxnId="{05F260DE-63CA-452D-B038-A964AD549EDD}">
      <dgm:prSet/>
      <dgm:spPr/>
      <dgm:t>
        <a:bodyPr/>
        <a:lstStyle/>
        <a:p>
          <a:pPr rtl="1"/>
          <a:endParaRPr lang="ar-IQ"/>
        </a:p>
      </dgm:t>
    </dgm:pt>
    <dgm:pt modelId="{FDD59231-E5B6-47D4-86DA-4C22B168CC1B}">
      <dgm:prSet custT="1"/>
      <dgm:spPr>
        <a:solidFill>
          <a:srgbClr val="060644"/>
        </a:solidFill>
      </dgm:spPr>
      <dgm:t>
        <a:bodyPr/>
        <a:lstStyle/>
        <a:p>
          <a:pPr rtl="1"/>
          <a:r>
            <a:rPr lang="en-US" sz="1200" b="1" i="0" dirty="0"/>
            <a:t>Impact of Culture and Technology</a:t>
          </a:r>
          <a:endParaRPr lang="ar-IQ" sz="1200" dirty="0"/>
        </a:p>
      </dgm:t>
    </dgm:pt>
    <dgm:pt modelId="{425EF7E2-D599-4DD5-9348-A64501BB9354}" type="parTrans" cxnId="{29E72F52-B39F-49E2-8AD0-367E717E39F2}">
      <dgm:prSet/>
      <dgm:spPr/>
      <dgm:t>
        <a:bodyPr/>
        <a:lstStyle/>
        <a:p>
          <a:pPr rtl="1"/>
          <a:endParaRPr lang="ar-IQ"/>
        </a:p>
      </dgm:t>
    </dgm:pt>
    <dgm:pt modelId="{2ECA4C52-1B08-44C3-882C-461FD7D2D3B1}" type="sibTrans" cxnId="{29E72F52-B39F-49E2-8AD0-367E717E39F2}">
      <dgm:prSet/>
      <dgm:spPr/>
      <dgm:t>
        <a:bodyPr/>
        <a:lstStyle/>
        <a:p>
          <a:pPr rtl="1"/>
          <a:endParaRPr lang="ar-IQ"/>
        </a:p>
      </dgm:t>
    </dgm:pt>
    <dgm:pt modelId="{AD4D72E7-1258-4A10-8E1D-03A19C651CEA}">
      <dgm:prSet/>
      <dgm:spPr>
        <a:ln>
          <a:solidFill>
            <a:srgbClr val="060644">
              <a:alpha val="90000"/>
            </a:srgbClr>
          </a:solidFill>
        </a:ln>
      </dgm:spPr>
      <dgm:t>
        <a:bodyPr/>
        <a:lstStyle/>
        <a:p>
          <a:pPr rtl="1"/>
          <a:r>
            <a:rPr lang="en-US" b="0" i="0" dirty="0"/>
            <a:t>The history of management showcases how managerial practices were influenced by changes in culture and technology throughout the ages. This helps in understanding how economic and social developments can impact managerial approaches.</a:t>
          </a:r>
          <a:endParaRPr lang="ar-IQ" dirty="0"/>
        </a:p>
      </dgm:t>
    </dgm:pt>
    <dgm:pt modelId="{CD9CFAD8-BD5F-43A6-A8DF-D918ED382459}" type="parTrans" cxnId="{F01EE28F-47F9-4F9E-8E56-DCF069E10F65}">
      <dgm:prSet/>
      <dgm:spPr/>
      <dgm:t>
        <a:bodyPr/>
        <a:lstStyle/>
        <a:p>
          <a:pPr rtl="1"/>
          <a:endParaRPr lang="ar-IQ"/>
        </a:p>
      </dgm:t>
    </dgm:pt>
    <dgm:pt modelId="{4F370590-B983-4838-AF2C-F0CC4AD7813D}" type="sibTrans" cxnId="{F01EE28F-47F9-4F9E-8E56-DCF069E10F65}">
      <dgm:prSet/>
      <dgm:spPr/>
      <dgm:t>
        <a:bodyPr/>
        <a:lstStyle/>
        <a:p>
          <a:pPr rtl="1"/>
          <a:endParaRPr lang="ar-IQ"/>
        </a:p>
      </dgm:t>
    </dgm:pt>
    <dgm:pt modelId="{B83016DA-61D6-4311-9F3F-E75EFB23CD25}">
      <dgm:prSet custT="1"/>
      <dgm:spPr>
        <a:solidFill>
          <a:srgbClr val="060644"/>
        </a:solidFill>
      </dgm:spPr>
      <dgm:t>
        <a:bodyPr/>
        <a:lstStyle/>
        <a:p>
          <a:pPr rtl="1"/>
          <a:r>
            <a:rPr lang="en-US" sz="1100" b="1" i="0" dirty="0"/>
            <a:t>Analyzing Mistakes and Successes</a:t>
          </a:r>
          <a:endParaRPr lang="ar-IQ" sz="1100" dirty="0"/>
        </a:p>
      </dgm:t>
    </dgm:pt>
    <dgm:pt modelId="{220D66BC-FDF5-459D-8573-1DC0B9D6F997}" type="parTrans" cxnId="{732CE950-0B4D-4D2B-BC4A-7D41178DFC02}">
      <dgm:prSet/>
      <dgm:spPr/>
      <dgm:t>
        <a:bodyPr/>
        <a:lstStyle/>
        <a:p>
          <a:pPr rtl="1"/>
          <a:endParaRPr lang="ar-IQ"/>
        </a:p>
      </dgm:t>
    </dgm:pt>
    <dgm:pt modelId="{E92DAEB6-80CC-4954-8649-2C3C2D66BAC2}" type="sibTrans" cxnId="{732CE950-0B4D-4D2B-BC4A-7D41178DFC02}">
      <dgm:prSet/>
      <dgm:spPr/>
      <dgm:t>
        <a:bodyPr/>
        <a:lstStyle/>
        <a:p>
          <a:pPr rtl="1"/>
          <a:endParaRPr lang="ar-IQ"/>
        </a:p>
      </dgm:t>
    </dgm:pt>
    <dgm:pt modelId="{A9B6B419-A796-4C33-A7C4-75E3448F46A6}">
      <dgm:prSet/>
      <dgm:spPr>
        <a:ln>
          <a:solidFill>
            <a:srgbClr val="060644">
              <a:alpha val="90000"/>
            </a:srgbClr>
          </a:solidFill>
        </a:ln>
      </dgm:spPr>
      <dgm:t>
        <a:bodyPr/>
        <a:lstStyle/>
        <a:p>
          <a:pPr rtl="1"/>
          <a:r>
            <a:rPr lang="en-US" b="0" i="0" dirty="0"/>
            <a:t>Through studying historical management cases, learners can gain insights from both mistakes and successes. This enables them to avoid repetitive errors and adopt successful strategies.</a:t>
          </a:r>
          <a:endParaRPr lang="ar-IQ" dirty="0"/>
        </a:p>
      </dgm:t>
    </dgm:pt>
    <dgm:pt modelId="{00FAADF8-5F61-482C-9889-80E0284C34ED}" type="parTrans" cxnId="{26E9AEAE-3C38-4F62-9E50-C986C8F16949}">
      <dgm:prSet/>
      <dgm:spPr/>
      <dgm:t>
        <a:bodyPr/>
        <a:lstStyle/>
        <a:p>
          <a:pPr rtl="1"/>
          <a:endParaRPr lang="ar-IQ"/>
        </a:p>
      </dgm:t>
    </dgm:pt>
    <dgm:pt modelId="{F1147825-538D-40EA-BDEA-70AD691CAA42}" type="sibTrans" cxnId="{26E9AEAE-3C38-4F62-9E50-C986C8F16949}">
      <dgm:prSet/>
      <dgm:spPr/>
      <dgm:t>
        <a:bodyPr/>
        <a:lstStyle/>
        <a:p>
          <a:pPr rtl="1"/>
          <a:endParaRPr lang="ar-IQ"/>
        </a:p>
      </dgm:t>
    </dgm:pt>
    <dgm:pt modelId="{61DEA097-71F7-466A-BAEE-5D9C7CABE576}">
      <dgm:prSet custT="1"/>
      <dgm:spPr>
        <a:solidFill>
          <a:srgbClr val="060644"/>
        </a:solidFill>
      </dgm:spPr>
      <dgm:t>
        <a:bodyPr/>
        <a:lstStyle/>
        <a:p>
          <a:pPr rtl="1"/>
          <a:r>
            <a:rPr lang="en-US" sz="1200" b="1" i="0" dirty="0"/>
            <a:t>Appreciating the Role of Leaders</a:t>
          </a:r>
          <a:endParaRPr lang="ar-IQ" sz="1200" dirty="0"/>
        </a:p>
      </dgm:t>
    </dgm:pt>
    <dgm:pt modelId="{3ADFCAF1-2C34-4A7D-ADF8-BA4C57284F1D}" type="parTrans" cxnId="{C58BF7F5-5703-4021-B588-6B4DA3537A3D}">
      <dgm:prSet/>
      <dgm:spPr/>
      <dgm:t>
        <a:bodyPr/>
        <a:lstStyle/>
        <a:p>
          <a:pPr rtl="1"/>
          <a:endParaRPr lang="ar-IQ"/>
        </a:p>
      </dgm:t>
    </dgm:pt>
    <dgm:pt modelId="{2ED61CDE-6309-4B74-BE42-39DBCDF649C7}" type="sibTrans" cxnId="{C58BF7F5-5703-4021-B588-6B4DA3537A3D}">
      <dgm:prSet/>
      <dgm:spPr/>
      <dgm:t>
        <a:bodyPr/>
        <a:lstStyle/>
        <a:p>
          <a:pPr rtl="1"/>
          <a:endParaRPr lang="ar-IQ"/>
        </a:p>
      </dgm:t>
    </dgm:pt>
    <dgm:pt modelId="{A3211B54-8CF4-490C-813E-9D7A27E0CA5A}">
      <dgm:prSet/>
      <dgm:spPr>
        <a:ln>
          <a:solidFill>
            <a:srgbClr val="060644">
              <a:alpha val="90000"/>
            </a:srgbClr>
          </a:solidFill>
        </a:ln>
      </dgm:spPr>
      <dgm:t>
        <a:bodyPr/>
        <a:lstStyle/>
        <a:p>
          <a:pPr rtl="1"/>
          <a:r>
            <a:rPr lang="en-US" b="0" i="0" dirty="0"/>
            <a:t>Management history emphasizes the crucial role of leaders in guiding societies and organizations toward development and improvement. It illustrates how influential figures were affected by specific challenges and circumstances, and how they achieved progress.</a:t>
          </a:r>
          <a:endParaRPr lang="ar-IQ" dirty="0"/>
        </a:p>
      </dgm:t>
    </dgm:pt>
    <dgm:pt modelId="{DE790E3A-1A51-4796-AD2E-DAFDEF28A141}" type="parTrans" cxnId="{AE5CA6DC-2D43-442A-A7E7-D03B67A16044}">
      <dgm:prSet/>
      <dgm:spPr/>
      <dgm:t>
        <a:bodyPr/>
        <a:lstStyle/>
        <a:p>
          <a:pPr rtl="1"/>
          <a:endParaRPr lang="ar-IQ"/>
        </a:p>
      </dgm:t>
    </dgm:pt>
    <dgm:pt modelId="{E3B66A4B-FFE4-4C55-A7B3-132E6506F6E5}" type="sibTrans" cxnId="{AE5CA6DC-2D43-442A-A7E7-D03B67A16044}">
      <dgm:prSet/>
      <dgm:spPr/>
      <dgm:t>
        <a:bodyPr/>
        <a:lstStyle/>
        <a:p>
          <a:pPr rtl="1"/>
          <a:endParaRPr lang="ar-IQ"/>
        </a:p>
      </dgm:t>
    </dgm:pt>
    <dgm:pt modelId="{D8D70F41-254F-4E97-AEC6-336E6B5E91F1}">
      <dgm:prSet custT="1"/>
      <dgm:spPr>
        <a:solidFill>
          <a:srgbClr val="060644"/>
        </a:solidFill>
      </dgm:spPr>
      <dgm:t>
        <a:bodyPr/>
        <a:lstStyle/>
        <a:p>
          <a:pPr rtl="1"/>
          <a:r>
            <a:rPr lang="en-US" sz="1200" b="1" i="0" dirty="0"/>
            <a:t>Application of Existing Concepts</a:t>
          </a:r>
          <a:endParaRPr lang="ar-IQ" sz="1200" dirty="0"/>
        </a:p>
      </dgm:t>
    </dgm:pt>
    <dgm:pt modelId="{9DBAFCDC-EB6D-4812-9715-84732F50EF84}" type="parTrans" cxnId="{9FCB53E4-F31C-4385-AC95-65218180B608}">
      <dgm:prSet/>
      <dgm:spPr/>
      <dgm:t>
        <a:bodyPr/>
        <a:lstStyle/>
        <a:p>
          <a:pPr rtl="1"/>
          <a:endParaRPr lang="ar-IQ"/>
        </a:p>
      </dgm:t>
    </dgm:pt>
    <dgm:pt modelId="{027C8E4C-9C1C-4243-BA14-E17BF06C2F87}" type="sibTrans" cxnId="{9FCB53E4-F31C-4385-AC95-65218180B608}">
      <dgm:prSet/>
      <dgm:spPr/>
      <dgm:t>
        <a:bodyPr/>
        <a:lstStyle/>
        <a:p>
          <a:pPr rtl="1"/>
          <a:endParaRPr lang="ar-IQ"/>
        </a:p>
      </dgm:t>
    </dgm:pt>
    <dgm:pt modelId="{DFB4EA56-B43A-4F02-97BC-D8AAD3523ED6}">
      <dgm:prSet/>
      <dgm:spPr>
        <a:ln>
          <a:solidFill>
            <a:srgbClr val="060644">
              <a:alpha val="90000"/>
            </a:srgbClr>
          </a:solidFill>
        </a:ln>
      </dgm:spPr>
      <dgm:t>
        <a:bodyPr/>
        <a:lstStyle/>
        <a:p>
          <a:pPr rtl="1"/>
          <a:r>
            <a:rPr lang="en-US" b="0" i="0" dirty="0"/>
            <a:t>The study of management history can serve as a foundation for applying existing concepts in the field of modern management. It enhances the understanding of managers and leaders regarding current challenges and how to navigate them.</a:t>
          </a:r>
          <a:endParaRPr lang="ar-IQ" dirty="0"/>
        </a:p>
      </dgm:t>
    </dgm:pt>
    <dgm:pt modelId="{8E161522-215B-4327-B318-FD8756BD35F0}" type="parTrans" cxnId="{95F1C124-7336-428C-8D27-8EDAF4888950}">
      <dgm:prSet/>
      <dgm:spPr/>
      <dgm:t>
        <a:bodyPr/>
        <a:lstStyle/>
        <a:p>
          <a:pPr rtl="1"/>
          <a:endParaRPr lang="ar-IQ"/>
        </a:p>
      </dgm:t>
    </dgm:pt>
    <dgm:pt modelId="{18B2E3E9-3856-4000-BDBB-12B51749B0F6}" type="sibTrans" cxnId="{95F1C124-7336-428C-8D27-8EDAF4888950}">
      <dgm:prSet/>
      <dgm:spPr/>
      <dgm:t>
        <a:bodyPr/>
        <a:lstStyle/>
        <a:p>
          <a:pPr rtl="1"/>
          <a:endParaRPr lang="ar-IQ"/>
        </a:p>
      </dgm:t>
    </dgm:pt>
    <dgm:pt modelId="{FDCAA700-F73E-4C9D-9427-6A7764F136E3}" type="pres">
      <dgm:prSet presAssocID="{74E50586-4497-4043-AA96-EB84CB6A0FE6}" presName="Name0" presStyleCnt="0">
        <dgm:presLayoutVars>
          <dgm:chPref val="3"/>
          <dgm:dir/>
          <dgm:animLvl val="lvl"/>
          <dgm:resizeHandles/>
        </dgm:presLayoutVars>
      </dgm:prSet>
      <dgm:spPr/>
    </dgm:pt>
    <dgm:pt modelId="{4A777675-E3E5-4A35-8E1C-C626ABD0C35B}" type="pres">
      <dgm:prSet presAssocID="{8C312E38-11DA-4BB3-9ECE-6F3DB1CA9B70}" presName="horFlow" presStyleCnt="0"/>
      <dgm:spPr/>
    </dgm:pt>
    <dgm:pt modelId="{279E2571-EA63-47AF-8C54-198D3B7A412E}" type="pres">
      <dgm:prSet presAssocID="{8C312E38-11DA-4BB3-9ECE-6F3DB1CA9B70}" presName="bigChev" presStyleLbl="node1" presStyleIdx="0" presStyleCnt="6" custScaleX="101169"/>
      <dgm:spPr/>
    </dgm:pt>
    <dgm:pt modelId="{1A7260F6-4EB7-493B-9746-CEE2B4397E7F}" type="pres">
      <dgm:prSet presAssocID="{274CD1B1-E77A-46C9-ACF5-56C99747126B}" presName="parTrans" presStyleCnt="0"/>
      <dgm:spPr/>
    </dgm:pt>
    <dgm:pt modelId="{0EAF7986-0FBF-495D-83BB-3CC4C98A7A38}" type="pres">
      <dgm:prSet presAssocID="{FD7185E6-4038-4B8F-B356-47A7DF948777}" presName="node" presStyleLbl="alignAccFollowNode1" presStyleIdx="0" presStyleCnt="6" custScaleX="297008" custScaleY="140828">
        <dgm:presLayoutVars>
          <dgm:bulletEnabled val="1"/>
        </dgm:presLayoutVars>
      </dgm:prSet>
      <dgm:spPr/>
    </dgm:pt>
    <dgm:pt modelId="{1404C97A-4D35-4EAE-A348-E5A9D7FE966C}" type="pres">
      <dgm:prSet presAssocID="{8C312E38-11DA-4BB3-9ECE-6F3DB1CA9B70}" presName="vSp" presStyleCnt="0"/>
      <dgm:spPr/>
    </dgm:pt>
    <dgm:pt modelId="{8A4B7357-48E7-47B2-ADF3-290146FCA2F0}" type="pres">
      <dgm:prSet presAssocID="{6AD12FCD-A19B-4D2D-A7F6-F1C7BCD4B226}" presName="horFlow" presStyleCnt="0"/>
      <dgm:spPr/>
    </dgm:pt>
    <dgm:pt modelId="{B5EE2268-BDA2-4161-889B-24DE2CE6AE07}" type="pres">
      <dgm:prSet presAssocID="{6AD12FCD-A19B-4D2D-A7F6-F1C7BCD4B226}" presName="bigChev" presStyleLbl="node1" presStyleIdx="1" presStyleCnt="6"/>
      <dgm:spPr/>
    </dgm:pt>
    <dgm:pt modelId="{88FC1C14-AFB5-4B0F-8D32-2B36C90C3696}" type="pres">
      <dgm:prSet presAssocID="{B22AEB6B-DF3E-4868-A72D-576903115E76}" presName="parTrans" presStyleCnt="0"/>
      <dgm:spPr/>
    </dgm:pt>
    <dgm:pt modelId="{9A4A958F-3B37-4E1B-BCA3-02793AE3CC60}" type="pres">
      <dgm:prSet presAssocID="{5753C1FA-DC04-48DD-AE37-F07E7E584DA1}" presName="node" presStyleLbl="alignAccFollowNode1" presStyleIdx="1" presStyleCnt="6" custScaleX="301633">
        <dgm:presLayoutVars>
          <dgm:bulletEnabled val="1"/>
        </dgm:presLayoutVars>
      </dgm:prSet>
      <dgm:spPr/>
    </dgm:pt>
    <dgm:pt modelId="{C5AEAC5D-033E-494F-A2C9-CC66FFD9F224}" type="pres">
      <dgm:prSet presAssocID="{6AD12FCD-A19B-4D2D-A7F6-F1C7BCD4B226}" presName="vSp" presStyleCnt="0"/>
      <dgm:spPr/>
    </dgm:pt>
    <dgm:pt modelId="{AB11AD7B-0C9F-4403-8523-E21D9386C979}" type="pres">
      <dgm:prSet presAssocID="{FDD59231-E5B6-47D4-86DA-4C22B168CC1B}" presName="horFlow" presStyleCnt="0"/>
      <dgm:spPr/>
    </dgm:pt>
    <dgm:pt modelId="{001ADEB8-4B99-46E1-BE77-9CFCE89CAEB1}" type="pres">
      <dgm:prSet presAssocID="{FDD59231-E5B6-47D4-86DA-4C22B168CC1B}" presName="bigChev" presStyleLbl="node1" presStyleIdx="2" presStyleCnt="6"/>
      <dgm:spPr/>
    </dgm:pt>
    <dgm:pt modelId="{2C209AEF-261E-4524-BE4B-F3FCF4C286A5}" type="pres">
      <dgm:prSet presAssocID="{CD9CFAD8-BD5F-43A6-A8DF-D918ED382459}" presName="parTrans" presStyleCnt="0"/>
      <dgm:spPr/>
    </dgm:pt>
    <dgm:pt modelId="{D39690A5-1CEE-49A5-B2CB-81580D62610F}" type="pres">
      <dgm:prSet presAssocID="{AD4D72E7-1258-4A10-8E1D-03A19C651CEA}" presName="node" presStyleLbl="alignAccFollowNode1" presStyleIdx="2" presStyleCnt="6" custScaleX="299942">
        <dgm:presLayoutVars>
          <dgm:bulletEnabled val="1"/>
        </dgm:presLayoutVars>
      </dgm:prSet>
      <dgm:spPr/>
    </dgm:pt>
    <dgm:pt modelId="{E8BFFE6F-06D3-4244-9CA1-D8730BDAF8F4}" type="pres">
      <dgm:prSet presAssocID="{FDD59231-E5B6-47D4-86DA-4C22B168CC1B}" presName="vSp" presStyleCnt="0"/>
      <dgm:spPr/>
    </dgm:pt>
    <dgm:pt modelId="{27111EAD-2599-402E-A2E0-0319E0C4B692}" type="pres">
      <dgm:prSet presAssocID="{B83016DA-61D6-4311-9F3F-E75EFB23CD25}" presName="horFlow" presStyleCnt="0"/>
      <dgm:spPr/>
    </dgm:pt>
    <dgm:pt modelId="{EFB90874-983A-40DD-ADC9-71D296F715E1}" type="pres">
      <dgm:prSet presAssocID="{B83016DA-61D6-4311-9F3F-E75EFB23CD25}" presName="bigChev" presStyleLbl="node1" presStyleIdx="3" presStyleCnt="6"/>
      <dgm:spPr/>
    </dgm:pt>
    <dgm:pt modelId="{EE10BD8C-409A-4F5C-992D-3116156CB3F8}" type="pres">
      <dgm:prSet presAssocID="{00FAADF8-5F61-482C-9889-80E0284C34ED}" presName="parTrans" presStyleCnt="0"/>
      <dgm:spPr/>
    </dgm:pt>
    <dgm:pt modelId="{8D279C47-EC13-4A94-B764-871F1C9E1D12}" type="pres">
      <dgm:prSet presAssocID="{A9B6B419-A796-4C33-A7C4-75E3448F46A6}" presName="node" presStyleLbl="alignAccFollowNode1" presStyleIdx="3" presStyleCnt="6" custScaleX="300400">
        <dgm:presLayoutVars>
          <dgm:bulletEnabled val="1"/>
        </dgm:presLayoutVars>
      </dgm:prSet>
      <dgm:spPr/>
    </dgm:pt>
    <dgm:pt modelId="{C8C044EF-2B10-4FE8-A125-DFD4E08E868D}" type="pres">
      <dgm:prSet presAssocID="{B83016DA-61D6-4311-9F3F-E75EFB23CD25}" presName="vSp" presStyleCnt="0"/>
      <dgm:spPr/>
    </dgm:pt>
    <dgm:pt modelId="{4FABB598-1235-41EB-BC2C-4FD9F7024905}" type="pres">
      <dgm:prSet presAssocID="{61DEA097-71F7-466A-BAEE-5D9C7CABE576}" presName="horFlow" presStyleCnt="0"/>
      <dgm:spPr/>
    </dgm:pt>
    <dgm:pt modelId="{52C906F1-D9A4-405E-B6FD-BB4B55322F83}" type="pres">
      <dgm:prSet presAssocID="{61DEA097-71F7-466A-BAEE-5D9C7CABE576}" presName="bigChev" presStyleLbl="node1" presStyleIdx="4" presStyleCnt="6"/>
      <dgm:spPr/>
    </dgm:pt>
    <dgm:pt modelId="{0DA5FF88-91F3-437A-B5FD-332851877E78}" type="pres">
      <dgm:prSet presAssocID="{DE790E3A-1A51-4796-AD2E-DAFDEF28A141}" presName="parTrans" presStyleCnt="0"/>
      <dgm:spPr/>
    </dgm:pt>
    <dgm:pt modelId="{6470424A-DC32-46F7-BC4C-E40E33CF68A6}" type="pres">
      <dgm:prSet presAssocID="{A3211B54-8CF4-490C-813E-9D7A27E0CA5A}" presName="node" presStyleLbl="alignAccFollowNode1" presStyleIdx="4" presStyleCnt="6" custScaleX="296674">
        <dgm:presLayoutVars>
          <dgm:bulletEnabled val="1"/>
        </dgm:presLayoutVars>
      </dgm:prSet>
      <dgm:spPr/>
    </dgm:pt>
    <dgm:pt modelId="{786A1CCF-98A5-4928-AAD8-42B3A7D5636C}" type="pres">
      <dgm:prSet presAssocID="{61DEA097-71F7-466A-BAEE-5D9C7CABE576}" presName="vSp" presStyleCnt="0"/>
      <dgm:spPr/>
    </dgm:pt>
    <dgm:pt modelId="{13A8BC67-F10A-45C5-ACDD-10710AA150F3}" type="pres">
      <dgm:prSet presAssocID="{D8D70F41-254F-4E97-AEC6-336E6B5E91F1}" presName="horFlow" presStyleCnt="0"/>
      <dgm:spPr/>
    </dgm:pt>
    <dgm:pt modelId="{E5630E32-1DEC-44B5-85BA-FE62E2E08FFF}" type="pres">
      <dgm:prSet presAssocID="{D8D70F41-254F-4E97-AEC6-336E6B5E91F1}" presName="bigChev" presStyleLbl="node1" presStyleIdx="5" presStyleCnt="6"/>
      <dgm:spPr/>
    </dgm:pt>
    <dgm:pt modelId="{62302A97-D79C-40F1-AA1C-B1F1FE59B0AB}" type="pres">
      <dgm:prSet presAssocID="{8E161522-215B-4327-B318-FD8756BD35F0}" presName="parTrans" presStyleCnt="0"/>
      <dgm:spPr/>
    </dgm:pt>
    <dgm:pt modelId="{F3745491-BD9C-4815-8131-BE4910922EFA}" type="pres">
      <dgm:prSet presAssocID="{DFB4EA56-B43A-4F02-97BC-D8AAD3523ED6}" presName="node" presStyleLbl="alignAccFollowNode1" presStyleIdx="5" presStyleCnt="6" custScaleX="293327">
        <dgm:presLayoutVars>
          <dgm:bulletEnabled val="1"/>
        </dgm:presLayoutVars>
      </dgm:prSet>
      <dgm:spPr/>
    </dgm:pt>
  </dgm:ptLst>
  <dgm:cxnLst>
    <dgm:cxn modelId="{6D20D700-C88B-4719-A4B5-A914D17F10F4}" type="presOf" srcId="{5753C1FA-DC04-48DD-AE37-F07E7E584DA1}" destId="{9A4A958F-3B37-4E1B-BCA3-02793AE3CC60}" srcOrd="0" destOrd="0" presId="urn:microsoft.com/office/officeart/2005/8/layout/lProcess3"/>
    <dgm:cxn modelId="{54850601-8204-4814-9526-43607BC8A4BB}" type="presOf" srcId="{DFB4EA56-B43A-4F02-97BC-D8AAD3523ED6}" destId="{F3745491-BD9C-4815-8131-BE4910922EFA}" srcOrd="0" destOrd="0" presId="urn:microsoft.com/office/officeart/2005/8/layout/lProcess3"/>
    <dgm:cxn modelId="{CFEA0613-E3D8-4FB2-8D08-0602BCF642E9}" type="presOf" srcId="{B83016DA-61D6-4311-9F3F-E75EFB23CD25}" destId="{EFB90874-983A-40DD-ADC9-71D296F715E1}" srcOrd="0" destOrd="0" presId="urn:microsoft.com/office/officeart/2005/8/layout/lProcess3"/>
    <dgm:cxn modelId="{F8ADBE15-6338-466E-849F-87B04AAA2771}" type="presOf" srcId="{AD4D72E7-1258-4A10-8E1D-03A19C651CEA}" destId="{D39690A5-1CEE-49A5-B2CB-81580D62610F}" srcOrd="0" destOrd="0" presId="urn:microsoft.com/office/officeart/2005/8/layout/lProcess3"/>
    <dgm:cxn modelId="{95F1C124-7336-428C-8D27-8EDAF4888950}" srcId="{D8D70F41-254F-4E97-AEC6-336E6B5E91F1}" destId="{DFB4EA56-B43A-4F02-97BC-D8AAD3523ED6}" srcOrd="0" destOrd="0" parTransId="{8E161522-215B-4327-B318-FD8756BD35F0}" sibTransId="{18B2E3E9-3856-4000-BDBB-12B51749B0F6}"/>
    <dgm:cxn modelId="{3FE56D30-BEC5-404A-9E92-5BD3C0934B83}" type="presOf" srcId="{D8D70F41-254F-4E97-AEC6-336E6B5E91F1}" destId="{E5630E32-1DEC-44B5-85BA-FE62E2E08FFF}" srcOrd="0" destOrd="0" presId="urn:microsoft.com/office/officeart/2005/8/layout/lProcess3"/>
    <dgm:cxn modelId="{266F5736-6755-4D15-B3D0-E37AED64C275}" type="presOf" srcId="{A9B6B419-A796-4C33-A7C4-75E3448F46A6}" destId="{8D279C47-EC13-4A94-B764-871F1C9E1D12}" srcOrd="0" destOrd="0" presId="urn:microsoft.com/office/officeart/2005/8/layout/lProcess3"/>
    <dgm:cxn modelId="{8BCCAE60-6C28-4E1A-A981-8E037F972E12}" type="presOf" srcId="{6AD12FCD-A19B-4D2D-A7F6-F1C7BCD4B226}" destId="{B5EE2268-BDA2-4161-889B-24DE2CE6AE07}" srcOrd="0" destOrd="0" presId="urn:microsoft.com/office/officeart/2005/8/layout/lProcess3"/>
    <dgm:cxn modelId="{B72C5861-CFD7-4130-BA5D-8582CB0A9D41}" srcId="{8C312E38-11DA-4BB3-9ECE-6F3DB1CA9B70}" destId="{FD7185E6-4038-4B8F-B356-47A7DF948777}" srcOrd="0" destOrd="0" parTransId="{274CD1B1-E77A-46C9-ACF5-56C99747126B}" sibTransId="{69C9B7A8-A71F-48F6-9EEB-0474C911CC31}"/>
    <dgm:cxn modelId="{732CE950-0B4D-4D2B-BC4A-7D41178DFC02}" srcId="{74E50586-4497-4043-AA96-EB84CB6A0FE6}" destId="{B83016DA-61D6-4311-9F3F-E75EFB23CD25}" srcOrd="3" destOrd="0" parTransId="{220D66BC-FDF5-459D-8573-1DC0B9D6F997}" sibTransId="{E92DAEB6-80CC-4954-8649-2C3C2D66BAC2}"/>
    <dgm:cxn modelId="{29E72F52-B39F-49E2-8AD0-367E717E39F2}" srcId="{74E50586-4497-4043-AA96-EB84CB6A0FE6}" destId="{FDD59231-E5B6-47D4-86DA-4C22B168CC1B}" srcOrd="2" destOrd="0" parTransId="{425EF7E2-D599-4DD5-9348-A64501BB9354}" sibTransId="{2ECA4C52-1B08-44C3-882C-461FD7D2D3B1}"/>
    <dgm:cxn modelId="{56A31C76-B73E-40F7-A461-FA08FAA28C2B}" type="presOf" srcId="{A3211B54-8CF4-490C-813E-9D7A27E0CA5A}" destId="{6470424A-DC32-46F7-BC4C-E40E33CF68A6}" srcOrd="0" destOrd="0" presId="urn:microsoft.com/office/officeart/2005/8/layout/lProcess3"/>
    <dgm:cxn modelId="{97AAFC58-6301-4629-A977-4DE34423D24A}" type="presOf" srcId="{61DEA097-71F7-466A-BAEE-5D9C7CABE576}" destId="{52C906F1-D9A4-405E-B6FD-BB4B55322F83}" srcOrd="0" destOrd="0" presId="urn:microsoft.com/office/officeart/2005/8/layout/lProcess3"/>
    <dgm:cxn modelId="{25A95D79-CED1-4BD9-9575-9F3DD00AAFB7}" srcId="{74E50586-4497-4043-AA96-EB84CB6A0FE6}" destId="{6AD12FCD-A19B-4D2D-A7F6-F1C7BCD4B226}" srcOrd="1" destOrd="0" parTransId="{034135B7-77D3-4B11-B46A-FB19C852733B}" sibTransId="{904799AA-2CED-402B-8C10-268151D7FD51}"/>
    <dgm:cxn modelId="{F01EE28F-47F9-4F9E-8E56-DCF069E10F65}" srcId="{FDD59231-E5B6-47D4-86DA-4C22B168CC1B}" destId="{AD4D72E7-1258-4A10-8E1D-03A19C651CEA}" srcOrd="0" destOrd="0" parTransId="{CD9CFAD8-BD5F-43A6-A8DF-D918ED382459}" sibTransId="{4F370590-B983-4838-AF2C-F0CC4AD7813D}"/>
    <dgm:cxn modelId="{26E9AEAE-3C38-4F62-9E50-C986C8F16949}" srcId="{B83016DA-61D6-4311-9F3F-E75EFB23CD25}" destId="{A9B6B419-A796-4C33-A7C4-75E3448F46A6}" srcOrd="0" destOrd="0" parTransId="{00FAADF8-5F61-482C-9889-80E0284C34ED}" sibTransId="{F1147825-538D-40EA-BDEA-70AD691CAA42}"/>
    <dgm:cxn modelId="{3AB255C4-E793-4C50-B610-BE4081AC8C00}" type="presOf" srcId="{FD7185E6-4038-4B8F-B356-47A7DF948777}" destId="{0EAF7986-0FBF-495D-83BB-3CC4C98A7A38}" srcOrd="0" destOrd="0" presId="urn:microsoft.com/office/officeart/2005/8/layout/lProcess3"/>
    <dgm:cxn modelId="{9A0E4DCC-13E5-4BC5-9FA6-6354C0A1CCB1}" srcId="{74E50586-4497-4043-AA96-EB84CB6A0FE6}" destId="{8C312E38-11DA-4BB3-9ECE-6F3DB1CA9B70}" srcOrd="0" destOrd="0" parTransId="{F72A4FB0-7427-4F4B-8C88-C278FA84592D}" sibTransId="{3750354E-6563-4859-AC55-183D3BA7098D}"/>
    <dgm:cxn modelId="{6EA608D7-5693-4783-BB36-330E67F6E731}" type="presOf" srcId="{74E50586-4497-4043-AA96-EB84CB6A0FE6}" destId="{FDCAA700-F73E-4C9D-9427-6A7764F136E3}" srcOrd="0" destOrd="0" presId="urn:microsoft.com/office/officeart/2005/8/layout/lProcess3"/>
    <dgm:cxn modelId="{784FBAD9-1C18-4EF9-A16B-1C3467F40863}" type="presOf" srcId="{FDD59231-E5B6-47D4-86DA-4C22B168CC1B}" destId="{001ADEB8-4B99-46E1-BE77-9CFCE89CAEB1}" srcOrd="0" destOrd="0" presId="urn:microsoft.com/office/officeart/2005/8/layout/lProcess3"/>
    <dgm:cxn modelId="{AE5CA6DC-2D43-442A-A7E7-D03B67A16044}" srcId="{61DEA097-71F7-466A-BAEE-5D9C7CABE576}" destId="{A3211B54-8CF4-490C-813E-9D7A27E0CA5A}" srcOrd="0" destOrd="0" parTransId="{DE790E3A-1A51-4796-AD2E-DAFDEF28A141}" sibTransId="{E3B66A4B-FFE4-4C55-A7B3-132E6506F6E5}"/>
    <dgm:cxn modelId="{05F260DE-63CA-452D-B038-A964AD549EDD}" srcId="{6AD12FCD-A19B-4D2D-A7F6-F1C7BCD4B226}" destId="{5753C1FA-DC04-48DD-AE37-F07E7E584DA1}" srcOrd="0" destOrd="0" parTransId="{B22AEB6B-DF3E-4868-A72D-576903115E76}" sibTransId="{A1BB05C8-0BD1-4E59-B9EF-14549F2EB16A}"/>
    <dgm:cxn modelId="{9FCB53E4-F31C-4385-AC95-65218180B608}" srcId="{74E50586-4497-4043-AA96-EB84CB6A0FE6}" destId="{D8D70F41-254F-4E97-AEC6-336E6B5E91F1}" srcOrd="5" destOrd="0" parTransId="{9DBAFCDC-EB6D-4812-9715-84732F50EF84}" sibTransId="{027C8E4C-9C1C-4243-BA14-E17BF06C2F87}"/>
    <dgm:cxn modelId="{1DB0A2EE-E2D3-4440-A7AE-9979F2E91D93}" type="presOf" srcId="{8C312E38-11DA-4BB3-9ECE-6F3DB1CA9B70}" destId="{279E2571-EA63-47AF-8C54-198D3B7A412E}" srcOrd="0" destOrd="0" presId="urn:microsoft.com/office/officeart/2005/8/layout/lProcess3"/>
    <dgm:cxn modelId="{C58BF7F5-5703-4021-B588-6B4DA3537A3D}" srcId="{74E50586-4497-4043-AA96-EB84CB6A0FE6}" destId="{61DEA097-71F7-466A-BAEE-5D9C7CABE576}" srcOrd="4" destOrd="0" parTransId="{3ADFCAF1-2C34-4A7D-ADF8-BA4C57284F1D}" sibTransId="{2ED61CDE-6309-4B74-BE42-39DBCDF649C7}"/>
    <dgm:cxn modelId="{108A059B-E6FC-43E7-9F16-C3B067F33820}" type="presParOf" srcId="{FDCAA700-F73E-4C9D-9427-6A7764F136E3}" destId="{4A777675-E3E5-4A35-8E1C-C626ABD0C35B}" srcOrd="0" destOrd="0" presId="urn:microsoft.com/office/officeart/2005/8/layout/lProcess3"/>
    <dgm:cxn modelId="{BFF173DD-5CC8-40ED-8876-11A3082AB8CF}" type="presParOf" srcId="{4A777675-E3E5-4A35-8E1C-C626ABD0C35B}" destId="{279E2571-EA63-47AF-8C54-198D3B7A412E}" srcOrd="0" destOrd="0" presId="urn:microsoft.com/office/officeart/2005/8/layout/lProcess3"/>
    <dgm:cxn modelId="{766507AD-9D55-4567-A810-01C6538D343F}" type="presParOf" srcId="{4A777675-E3E5-4A35-8E1C-C626ABD0C35B}" destId="{1A7260F6-4EB7-493B-9746-CEE2B4397E7F}" srcOrd="1" destOrd="0" presId="urn:microsoft.com/office/officeart/2005/8/layout/lProcess3"/>
    <dgm:cxn modelId="{906DF5B9-8F42-43E3-A2DD-20C59D2B8111}" type="presParOf" srcId="{4A777675-E3E5-4A35-8E1C-C626ABD0C35B}" destId="{0EAF7986-0FBF-495D-83BB-3CC4C98A7A38}" srcOrd="2" destOrd="0" presId="urn:microsoft.com/office/officeart/2005/8/layout/lProcess3"/>
    <dgm:cxn modelId="{8878AB28-DFC3-471F-B615-59B786C8C5AF}" type="presParOf" srcId="{FDCAA700-F73E-4C9D-9427-6A7764F136E3}" destId="{1404C97A-4D35-4EAE-A348-E5A9D7FE966C}" srcOrd="1" destOrd="0" presId="urn:microsoft.com/office/officeart/2005/8/layout/lProcess3"/>
    <dgm:cxn modelId="{90525ED6-379E-4FEE-8BF8-4172BD30DCE3}" type="presParOf" srcId="{FDCAA700-F73E-4C9D-9427-6A7764F136E3}" destId="{8A4B7357-48E7-47B2-ADF3-290146FCA2F0}" srcOrd="2" destOrd="0" presId="urn:microsoft.com/office/officeart/2005/8/layout/lProcess3"/>
    <dgm:cxn modelId="{1DE75725-8113-4C4F-BA95-5222528E7DDA}" type="presParOf" srcId="{8A4B7357-48E7-47B2-ADF3-290146FCA2F0}" destId="{B5EE2268-BDA2-4161-889B-24DE2CE6AE07}" srcOrd="0" destOrd="0" presId="urn:microsoft.com/office/officeart/2005/8/layout/lProcess3"/>
    <dgm:cxn modelId="{0FC031E6-0521-4271-9EDC-ACF90D8D4482}" type="presParOf" srcId="{8A4B7357-48E7-47B2-ADF3-290146FCA2F0}" destId="{88FC1C14-AFB5-4B0F-8D32-2B36C90C3696}" srcOrd="1" destOrd="0" presId="urn:microsoft.com/office/officeart/2005/8/layout/lProcess3"/>
    <dgm:cxn modelId="{F1F63AC6-B947-422B-B4CE-FC09DF89CAFA}" type="presParOf" srcId="{8A4B7357-48E7-47B2-ADF3-290146FCA2F0}" destId="{9A4A958F-3B37-4E1B-BCA3-02793AE3CC60}" srcOrd="2" destOrd="0" presId="urn:microsoft.com/office/officeart/2005/8/layout/lProcess3"/>
    <dgm:cxn modelId="{6B0CD86B-3F34-4500-B8A7-4ED96920E707}" type="presParOf" srcId="{FDCAA700-F73E-4C9D-9427-6A7764F136E3}" destId="{C5AEAC5D-033E-494F-A2C9-CC66FFD9F224}" srcOrd="3" destOrd="0" presId="urn:microsoft.com/office/officeart/2005/8/layout/lProcess3"/>
    <dgm:cxn modelId="{7FD1C5AC-712A-4A38-8BDB-C789CA6AEA76}" type="presParOf" srcId="{FDCAA700-F73E-4C9D-9427-6A7764F136E3}" destId="{AB11AD7B-0C9F-4403-8523-E21D9386C979}" srcOrd="4" destOrd="0" presId="urn:microsoft.com/office/officeart/2005/8/layout/lProcess3"/>
    <dgm:cxn modelId="{1E0B450D-E634-4A4B-B092-13D4D7A50C3D}" type="presParOf" srcId="{AB11AD7B-0C9F-4403-8523-E21D9386C979}" destId="{001ADEB8-4B99-46E1-BE77-9CFCE89CAEB1}" srcOrd="0" destOrd="0" presId="urn:microsoft.com/office/officeart/2005/8/layout/lProcess3"/>
    <dgm:cxn modelId="{D03BC1F2-349B-4B60-B094-89808CFB817B}" type="presParOf" srcId="{AB11AD7B-0C9F-4403-8523-E21D9386C979}" destId="{2C209AEF-261E-4524-BE4B-F3FCF4C286A5}" srcOrd="1" destOrd="0" presId="urn:microsoft.com/office/officeart/2005/8/layout/lProcess3"/>
    <dgm:cxn modelId="{1DF58527-1092-4E5B-82C0-ACA7808BCB7B}" type="presParOf" srcId="{AB11AD7B-0C9F-4403-8523-E21D9386C979}" destId="{D39690A5-1CEE-49A5-B2CB-81580D62610F}" srcOrd="2" destOrd="0" presId="urn:microsoft.com/office/officeart/2005/8/layout/lProcess3"/>
    <dgm:cxn modelId="{6CAC467C-B14D-40AB-B16F-F6E79C7DAC13}" type="presParOf" srcId="{FDCAA700-F73E-4C9D-9427-6A7764F136E3}" destId="{E8BFFE6F-06D3-4244-9CA1-D8730BDAF8F4}" srcOrd="5" destOrd="0" presId="urn:microsoft.com/office/officeart/2005/8/layout/lProcess3"/>
    <dgm:cxn modelId="{C7CE8AE4-4D03-469F-B779-24359E78D09D}" type="presParOf" srcId="{FDCAA700-F73E-4C9D-9427-6A7764F136E3}" destId="{27111EAD-2599-402E-A2E0-0319E0C4B692}" srcOrd="6" destOrd="0" presId="urn:microsoft.com/office/officeart/2005/8/layout/lProcess3"/>
    <dgm:cxn modelId="{1DB1937A-688B-4D8A-9E31-2243ACAFAC4B}" type="presParOf" srcId="{27111EAD-2599-402E-A2E0-0319E0C4B692}" destId="{EFB90874-983A-40DD-ADC9-71D296F715E1}" srcOrd="0" destOrd="0" presId="urn:microsoft.com/office/officeart/2005/8/layout/lProcess3"/>
    <dgm:cxn modelId="{78D2820E-EA57-41A4-A9F7-2BFEA9897185}" type="presParOf" srcId="{27111EAD-2599-402E-A2E0-0319E0C4B692}" destId="{EE10BD8C-409A-4F5C-992D-3116156CB3F8}" srcOrd="1" destOrd="0" presId="urn:microsoft.com/office/officeart/2005/8/layout/lProcess3"/>
    <dgm:cxn modelId="{863E1806-14D0-4A5F-94D3-389DB81064D0}" type="presParOf" srcId="{27111EAD-2599-402E-A2E0-0319E0C4B692}" destId="{8D279C47-EC13-4A94-B764-871F1C9E1D12}" srcOrd="2" destOrd="0" presId="urn:microsoft.com/office/officeart/2005/8/layout/lProcess3"/>
    <dgm:cxn modelId="{8892368B-68ED-441F-818C-0D7C7E1643A5}" type="presParOf" srcId="{FDCAA700-F73E-4C9D-9427-6A7764F136E3}" destId="{C8C044EF-2B10-4FE8-A125-DFD4E08E868D}" srcOrd="7" destOrd="0" presId="urn:microsoft.com/office/officeart/2005/8/layout/lProcess3"/>
    <dgm:cxn modelId="{3E2724B5-122C-4FD9-AEBA-A6C10A1CC1AA}" type="presParOf" srcId="{FDCAA700-F73E-4C9D-9427-6A7764F136E3}" destId="{4FABB598-1235-41EB-BC2C-4FD9F7024905}" srcOrd="8" destOrd="0" presId="urn:microsoft.com/office/officeart/2005/8/layout/lProcess3"/>
    <dgm:cxn modelId="{730A2FA7-06F1-48F0-8C3A-357A8866C5CE}" type="presParOf" srcId="{4FABB598-1235-41EB-BC2C-4FD9F7024905}" destId="{52C906F1-D9A4-405E-B6FD-BB4B55322F83}" srcOrd="0" destOrd="0" presId="urn:microsoft.com/office/officeart/2005/8/layout/lProcess3"/>
    <dgm:cxn modelId="{1505552E-13A3-4EA6-B130-886B136273C8}" type="presParOf" srcId="{4FABB598-1235-41EB-BC2C-4FD9F7024905}" destId="{0DA5FF88-91F3-437A-B5FD-332851877E78}" srcOrd="1" destOrd="0" presId="urn:microsoft.com/office/officeart/2005/8/layout/lProcess3"/>
    <dgm:cxn modelId="{8FF18C99-0BE4-48BE-8E9D-95A17FB15AE8}" type="presParOf" srcId="{4FABB598-1235-41EB-BC2C-4FD9F7024905}" destId="{6470424A-DC32-46F7-BC4C-E40E33CF68A6}" srcOrd="2" destOrd="0" presId="urn:microsoft.com/office/officeart/2005/8/layout/lProcess3"/>
    <dgm:cxn modelId="{F1A68ED7-E30D-4467-A139-63E36E6A122D}" type="presParOf" srcId="{FDCAA700-F73E-4C9D-9427-6A7764F136E3}" destId="{786A1CCF-98A5-4928-AAD8-42B3A7D5636C}" srcOrd="9" destOrd="0" presId="urn:microsoft.com/office/officeart/2005/8/layout/lProcess3"/>
    <dgm:cxn modelId="{D7722383-C2FF-4907-BA2F-15BE08AB7875}" type="presParOf" srcId="{FDCAA700-F73E-4C9D-9427-6A7764F136E3}" destId="{13A8BC67-F10A-45C5-ACDD-10710AA150F3}" srcOrd="10" destOrd="0" presId="urn:microsoft.com/office/officeart/2005/8/layout/lProcess3"/>
    <dgm:cxn modelId="{61EDE67D-D4F6-4E6A-A390-53D3DA7995F4}" type="presParOf" srcId="{13A8BC67-F10A-45C5-ACDD-10710AA150F3}" destId="{E5630E32-1DEC-44B5-85BA-FE62E2E08FFF}" srcOrd="0" destOrd="0" presId="urn:microsoft.com/office/officeart/2005/8/layout/lProcess3"/>
    <dgm:cxn modelId="{42F2C7FA-CE4F-4AF3-8AC2-8482F4E31676}" type="presParOf" srcId="{13A8BC67-F10A-45C5-ACDD-10710AA150F3}" destId="{62302A97-D79C-40F1-AA1C-B1F1FE59B0AB}" srcOrd="1" destOrd="0" presId="urn:microsoft.com/office/officeart/2005/8/layout/lProcess3"/>
    <dgm:cxn modelId="{DFC4B911-1648-4680-A3AC-F4ACA3185080}" type="presParOf" srcId="{13A8BC67-F10A-45C5-ACDD-10710AA150F3}" destId="{F3745491-BD9C-4815-8131-BE4910922EFA}"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38B21E-6623-40BE-8202-43FF4FF34B43}" type="doc">
      <dgm:prSet loTypeId="urn:microsoft.com/office/officeart/2005/8/layout/matrix3" loCatId="matrix" qsTypeId="urn:microsoft.com/office/officeart/2005/8/quickstyle/simple2" qsCatId="simple" csTypeId="urn:microsoft.com/office/officeart/2005/8/colors/accent1_2" csCatId="accent1" phldr="1"/>
      <dgm:spPr/>
      <dgm:t>
        <a:bodyPr/>
        <a:lstStyle/>
        <a:p>
          <a:pPr rtl="1"/>
          <a:endParaRPr lang="ar-IQ"/>
        </a:p>
      </dgm:t>
    </dgm:pt>
    <dgm:pt modelId="{2503FD69-B276-4E17-B09A-B012068E0772}">
      <dgm:prSet/>
      <dgm:spPr>
        <a:solidFill>
          <a:srgbClr val="060644"/>
        </a:solidFill>
        <a:ln>
          <a:solidFill>
            <a:srgbClr val="060644"/>
          </a:solidFill>
        </a:ln>
      </dgm:spPr>
      <dgm:t>
        <a:bodyPr/>
        <a:lstStyle/>
        <a:p>
          <a:pPr algn="l" rtl="1">
            <a:buNone/>
          </a:pPr>
          <a:r>
            <a:rPr lang="en-US" b="1" i="0" dirty="0"/>
            <a:t>The Roman Republic:</a:t>
          </a:r>
          <a:endParaRPr lang="ar-IQ" dirty="0"/>
        </a:p>
      </dgm:t>
    </dgm:pt>
    <dgm:pt modelId="{83A3C23E-CD43-4049-89B8-99E6AB68573F}" type="parTrans" cxnId="{E2C1DD08-B21E-4A9A-ACAD-D276A876103A}">
      <dgm:prSet/>
      <dgm:spPr/>
      <dgm:t>
        <a:bodyPr/>
        <a:lstStyle/>
        <a:p>
          <a:pPr rtl="1"/>
          <a:endParaRPr lang="ar-IQ"/>
        </a:p>
      </dgm:t>
    </dgm:pt>
    <dgm:pt modelId="{C13E5809-C5B8-457B-B183-7D027186CD28}" type="sibTrans" cxnId="{E2C1DD08-B21E-4A9A-ACAD-D276A876103A}">
      <dgm:prSet/>
      <dgm:spPr/>
      <dgm:t>
        <a:bodyPr/>
        <a:lstStyle/>
        <a:p>
          <a:pPr rtl="1"/>
          <a:endParaRPr lang="ar-IQ"/>
        </a:p>
      </dgm:t>
    </dgm:pt>
    <dgm:pt modelId="{AEF85AC6-8FBF-445F-A22C-228B3BC8ABF4}">
      <dgm:prSet/>
      <dgm:spPr>
        <a:solidFill>
          <a:srgbClr val="060644"/>
        </a:solidFill>
        <a:ln>
          <a:solidFill>
            <a:srgbClr val="060644"/>
          </a:solidFill>
        </a:ln>
      </dgm:spPr>
      <dgm:t>
        <a:bodyPr/>
        <a:lstStyle/>
        <a:p>
          <a:pPr algn="l" rtl="1">
            <a:buNone/>
          </a:pPr>
          <a:r>
            <a:rPr lang="en-US" b="0" i="0" dirty="0"/>
            <a:t>In the early period, administration in Rome was centered around the institutions of the Republic. Various governmental structures, including the Senate (Senates) and the Tribunes of the Plebs (Tribune Plebes), played roles in policy formulation and decision-making.</a:t>
          </a:r>
          <a:endParaRPr lang="ar-IQ" dirty="0"/>
        </a:p>
      </dgm:t>
    </dgm:pt>
    <dgm:pt modelId="{3B83AE5C-A7BB-4079-84C5-CF44A0CA7C65}" type="parTrans" cxnId="{42B50E51-83DA-44D8-82BA-060C213F3657}">
      <dgm:prSet/>
      <dgm:spPr/>
      <dgm:t>
        <a:bodyPr/>
        <a:lstStyle/>
        <a:p>
          <a:pPr rtl="1"/>
          <a:endParaRPr lang="ar-IQ"/>
        </a:p>
      </dgm:t>
    </dgm:pt>
    <dgm:pt modelId="{7CD3C150-C794-4D9F-B72D-1A1CB946074D}" type="sibTrans" cxnId="{42B50E51-83DA-44D8-82BA-060C213F3657}">
      <dgm:prSet/>
      <dgm:spPr/>
      <dgm:t>
        <a:bodyPr/>
        <a:lstStyle/>
        <a:p>
          <a:pPr rtl="1"/>
          <a:endParaRPr lang="ar-IQ"/>
        </a:p>
      </dgm:t>
    </dgm:pt>
    <dgm:pt modelId="{81E4D969-C400-498E-BD2B-613A6849F582}">
      <dgm:prSet/>
      <dgm:spPr>
        <a:solidFill>
          <a:srgbClr val="060644"/>
        </a:solidFill>
        <a:ln>
          <a:solidFill>
            <a:srgbClr val="060644"/>
          </a:solidFill>
        </a:ln>
      </dgm:spPr>
      <dgm:t>
        <a:bodyPr/>
        <a:lstStyle/>
        <a:p>
          <a:pPr algn="l" rtl="1">
            <a:buNone/>
          </a:pPr>
          <a:r>
            <a:rPr lang="en-US" b="1" i="0"/>
            <a:t>Local Administration:</a:t>
          </a:r>
          <a:endParaRPr lang="ar-IQ"/>
        </a:p>
      </dgm:t>
    </dgm:pt>
    <dgm:pt modelId="{12688779-673E-42B4-BDB2-44F559BF24BE}" type="parTrans" cxnId="{54E3C2AC-CDB9-4331-98E8-4DF0356886DE}">
      <dgm:prSet/>
      <dgm:spPr/>
      <dgm:t>
        <a:bodyPr/>
        <a:lstStyle/>
        <a:p>
          <a:pPr rtl="1"/>
          <a:endParaRPr lang="ar-IQ"/>
        </a:p>
      </dgm:t>
    </dgm:pt>
    <dgm:pt modelId="{5A12793B-9BEE-4E38-81DD-7549CAF4BDB7}" type="sibTrans" cxnId="{54E3C2AC-CDB9-4331-98E8-4DF0356886DE}">
      <dgm:prSet/>
      <dgm:spPr/>
      <dgm:t>
        <a:bodyPr/>
        <a:lstStyle/>
        <a:p>
          <a:pPr rtl="1"/>
          <a:endParaRPr lang="ar-IQ"/>
        </a:p>
      </dgm:t>
    </dgm:pt>
    <dgm:pt modelId="{45B863D3-72DD-4D53-AB19-0D09C8A69632}">
      <dgm:prSet/>
      <dgm:spPr>
        <a:solidFill>
          <a:srgbClr val="060644"/>
        </a:solidFill>
        <a:ln>
          <a:solidFill>
            <a:srgbClr val="060644"/>
          </a:solidFill>
        </a:ln>
      </dgm:spPr>
      <dgm:t>
        <a:bodyPr/>
        <a:lstStyle/>
        <a:p>
          <a:pPr algn="l" rtl="1">
            <a:buNone/>
          </a:pPr>
          <a:r>
            <a:rPr lang="en-US" b="0" i="0" dirty="0"/>
            <a:t>Local administration systems evolved in Roman cities to accommodate the vastness of the empire. Governors and local officials were appointed to manage local affairs, with specified powers to ensure stability in regional communities.</a:t>
          </a:r>
          <a:endParaRPr lang="ar-IQ" dirty="0"/>
        </a:p>
      </dgm:t>
    </dgm:pt>
    <dgm:pt modelId="{4FB8AA56-A1AB-438D-9B8F-5B9263C6804E}" type="parTrans" cxnId="{E4D145DF-3831-4C05-AB46-F71C4B7676A8}">
      <dgm:prSet/>
      <dgm:spPr/>
      <dgm:t>
        <a:bodyPr/>
        <a:lstStyle/>
        <a:p>
          <a:pPr rtl="1"/>
          <a:endParaRPr lang="ar-IQ"/>
        </a:p>
      </dgm:t>
    </dgm:pt>
    <dgm:pt modelId="{D2E85154-FD68-471D-AF82-DDB25A52DE13}" type="sibTrans" cxnId="{E4D145DF-3831-4C05-AB46-F71C4B7676A8}">
      <dgm:prSet/>
      <dgm:spPr/>
      <dgm:t>
        <a:bodyPr/>
        <a:lstStyle/>
        <a:p>
          <a:pPr rtl="1"/>
          <a:endParaRPr lang="ar-IQ"/>
        </a:p>
      </dgm:t>
    </dgm:pt>
    <dgm:pt modelId="{0B2EDEF8-74D0-4F1F-A288-94EA94277739}">
      <dgm:prSet/>
      <dgm:spPr>
        <a:solidFill>
          <a:srgbClr val="060644"/>
        </a:solidFill>
        <a:ln>
          <a:solidFill>
            <a:srgbClr val="060644"/>
          </a:solidFill>
        </a:ln>
      </dgm:spPr>
      <dgm:t>
        <a:bodyPr/>
        <a:lstStyle/>
        <a:p>
          <a:pPr algn="l" rtl="1">
            <a:buNone/>
          </a:pPr>
          <a:r>
            <a:rPr lang="en-US" b="1" i="0"/>
            <a:t>Military and Civil Responsibilities:</a:t>
          </a:r>
          <a:endParaRPr lang="ar-IQ"/>
        </a:p>
      </dgm:t>
    </dgm:pt>
    <dgm:pt modelId="{B9275F7A-6940-461B-933A-FFCC539E5F96}" type="parTrans" cxnId="{DB9ED7E9-8325-4A1A-9486-2F180DE80DC7}">
      <dgm:prSet/>
      <dgm:spPr/>
      <dgm:t>
        <a:bodyPr/>
        <a:lstStyle/>
        <a:p>
          <a:pPr rtl="1"/>
          <a:endParaRPr lang="ar-IQ"/>
        </a:p>
      </dgm:t>
    </dgm:pt>
    <dgm:pt modelId="{6F41B17B-7B71-46D6-B5BC-8EEC762CA7A5}" type="sibTrans" cxnId="{DB9ED7E9-8325-4A1A-9486-2F180DE80DC7}">
      <dgm:prSet/>
      <dgm:spPr/>
      <dgm:t>
        <a:bodyPr/>
        <a:lstStyle/>
        <a:p>
          <a:pPr rtl="1"/>
          <a:endParaRPr lang="ar-IQ"/>
        </a:p>
      </dgm:t>
    </dgm:pt>
    <dgm:pt modelId="{C424425D-AA55-4233-8244-1C0921491E12}">
      <dgm:prSet/>
      <dgm:spPr>
        <a:solidFill>
          <a:srgbClr val="060644"/>
        </a:solidFill>
        <a:ln>
          <a:solidFill>
            <a:srgbClr val="060644"/>
          </a:solidFill>
        </a:ln>
      </dgm:spPr>
      <dgm:t>
        <a:bodyPr/>
        <a:lstStyle/>
        <a:p>
          <a:pPr algn="l" rtl="1">
            <a:buNone/>
          </a:pPr>
          <a:r>
            <a:rPr lang="en-US" b="0" i="0" dirty="0"/>
            <a:t>In the face of external threats and imperial expansion, administration became integrated with military jurisdiction. Roman generals, who sometimes became princes, took on additional administrative duties to maintain order in the occupied territories.</a:t>
          </a:r>
          <a:endParaRPr lang="ar-IQ" dirty="0"/>
        </a:p>
      </dgm:t>
    </dgm:pt>
    <dgm:pt modelId="{89AECDD8-E1F8-4B59-B522-D04906185D22}" type="parTrans" cxnId="{77D2D480-52EE-45CA-884F-DCC8CC257F41}">
      <dgm:prSet/>
      <dgm:spPr/>
      <dgm:t>
        <a:bodyPr/>
        <a:lstStyle/>
        <a:p>
          <a:pPr rtl="1"/>
          <a:endParaRPr lang="ar-IQ"/>
        </a:p>
      </dgm:t>
    </dgm:pt>
    <dgm:pt modelId="{9436632C-FE97-41C6-BE00-23CE4D1CA1FC}" type="sibTrans" cxnId="{77D2D480-52EE-45CA-884F-DCC8CC257F41}">
      <dgm:prSet/>
      <dgm:spPr/>
      <dgm:t>
        <a:bodyPr/>
        <a:lstStyle/>
        <a:p>
          <a:pPr rtl="1"/>
          <a:endParaRPr lang="ar-IQ"/>
        </a:p>
      </dgm:t>
    </dgm:pt>
    <dgm:pt modelId="{BAC77381-9AC6-40CA-B539-DC231BE31763}">
      <dgm:prSet/>
      <dgm:spPr>
        <a:solidFill>
          <a:srgbClr val="060644"/>
        </a:solidFill>
        <a:ln>
          <a:solidFill>
            <a:srgbClr val="060644"/>
          </a:solidFill>
        </a:ln>
      </dgm:spPr>
      <dgm:t>
        <a:bodyPr/>
        <a:lstStyle/>
        <a:p>
          <a:pPr algn="l" rtl="1">
            <a:buNone/>
          </a:pPr>
          <a:r>
            <a:rPr lang="en-US" b="1" i="0"/>
            <a:t>Empire Development:</a:t>
          </a:r>
          <a:endParaRPr lang="ar-IQ"/>
        </a:p>
      </dgm:t>
    </dgm:pt>
    <dgm:pt modelId="{4835F4E4-2D6D-47EC-A8C6-462B3EAFD217}" type="parTrans" cxnId="{C17053B7-D0FD-4CF6-84C4-231887C27006}">
      <dgm:prSet/>
      <dgm:spPr/>
      <dgm:t>
        <a:bodyPr/>
        <a:lstStyle/>
        <a:p>
          <a:pPr rtl="1"/>
          <a:endParaRPr lang="ar-IQ"/>
        </a:p>
      </dgm:t>
    </dgm:pt>
    <dgm:pt modelId="{88C41761-91BA-4843-80C1-A710DE14D4F0}" type="sibTrans" cxnId="{C17053B7-D0FD-4CF6-84C4-231887C27006}">
      <dgm:prSet/>
      <dgm:spPr/>
      <dgm:t>
        <a:bodyPr/>
        <a:lstStyle/>
        <a:p>
          <a:pPr rtl="1"/>
          <a:endParaRPr lang="ar-IQ"/>
        </a:p>
      </dgm:t>
    </dgm:pt>
    <dgm:pt modelId="{7873388A-F07D-4075-BA24-0A8781CBC9C8}">
      <dgm:prSet/>
      <dgm:spPr>
        <a:solidFill>
          <a:srgbClr val="060644"/>
        </a:solidFill>
        <a:ln>
          <a:solidFill>
            <a:srgbClr val="060644"/>
          </a:solidFill>
        </a:ln>
      </dgm:spPr>
      <dgm:t>
        <a:bodyPr/>
        <a:lstStyle/>
        <a:p>
          <a:pPr algn="l" rtl="1">
            <a:buNone/>
          </a:pPr>
          <a:r>
            <a:rPr lang="en-US" b="0" i="0" dirty="0"/>
            <a:t>As the Roman Empire rose, administration witnessed significant transformations. Emperors established central administrative structures to organize imperial affairs, with advisors and local governments tasked with policy implementation.</a:t>
          </a:r>
          <a:endParaRPr lang="ar-IQ" dirty="0"/>
        </a:p>
      </dgm:t>
    </dgm:pt>
    <dgm:pt modelId="{11CD0669-8855-44F7-941B-6CCB57495ECB}" type="parTrans" cxnId="{88C4D766-F5B3-4C74-9978-BCFCA1DCD0B3}">
      <dgm:prSet/>
      <dgm:spPr/>
      <dgm:t>
        <a:bodyPr/>
        <a:lstStyle/>
        <a:p>
          <a:pPr rtl="1"/>
          <a:endParaRPr lang="ar-IQ"/>
        </a:p>
      </dgm:t>
    </dgm:pt>
    <dgm:pt modelId="{2682A0A9-5476-404B-88F4-8AB43683B547}" type="sibTrans" cxnId="{88C4D766-F5B3-4C74-9978-BCFCA1DCD0B3}">
      <dgm:prSet/>
      <dgm:spPr/>
      <dgm:t>
        <a:bodyPr/>
        <a:lstStyle/>
        <a:p>
          <a:pPr rtl="1"/>
          <a:endParaRPr lang="ar-IQ"/>
        </a:p>
      </dgm:t>
    </dgm:pt>
    <dgm:pt modelId="{63FFB1CA-D721-423E-890A-CDC1257794D1}" type="pres">
      <dgm:prSet presAssocID="{1038B21E-6623-40BE-8202-43FF4FF34B43}" presName="matrix" presStyleCnt="0">
        <dgm:presLayoutVars>
          <dgm:chMax val="1"/>
          <dgm:dir/>
          <dgm:resizeHandles val="exact"/>
        </dgm:presLayoutVars>
      </dgm:prSet>
      <dgm:spPr/>
    </dgm:pt>
    <dgm:pt modelId="{E764CC8A-E7FC-4929-AD07-0C3B96431969}" type="pres">
      <dgm:prSet presAssocID="{1038B21E-6623-40BE-8202-43FF4FF34B43}" presName="diamond" presStyleLbl="bgShp" presStyleIdx="0" presStyleCnt="1" custLinFactNeighborX="-23" custLinFactNeighborY="10"/>
      <dgm:spPr>
        <a:ln>
          <a:solidFill>
            <a:srgbClr val="060644"/>
          </a:solidFill>
        </a:ln>
      </dgm:spPr>
    </dgm:pt>
    <dgm:pt modelId="{35C087F5-BBCE-4EF8-86F2-C9BB614D5382}" type="pres">
      <dgm:prSet presAssocID="{1038B21E-6623-40BE-8202-43FF4FF34B43}" presName="quad1" presStyleLbl="node1" presStyleIdx="0" presStyleCnt="4">
        <dgm:presLayoutVars>
          <dgm:chMax val="0"/>
          <dgm:chPref val="0"/>
          <dgm:bulletEnabled val="1"/>
        </dgm:presLayoutVars>
      </dgm:prSet>
      <dgm:spPr/>
    </dgm:pt>
    <dgm:pt modelId="{AE8CFC22-29F2-492F-B685-45CB8707F9F7}" type="pres">
      <dgm:prSet presAssocID="{1038B21E-6623-40BE-8202-43FF4FF34B43}" presName="quad2" presStyleLbl="node1" presStyleIdx="1" presStyleCnt="4">
        <dgm:presLayoutVars>
          <dgm:chMax val="0"/>
          <dgm:chPref val="0"/>
          <dgm:bulletEnabled val="1"/>
        </dgm:presLayoutVars>
      </dgm:prSet>
      <dgm:spPr/>
    </dgm:pt>
    <dgm:pt modelId="{42FF0594-D69F-4CC0-814A-32BCB866C62C}" type="pres">
      <dgm:prSet presAssocID="{1038B21E-6623-40BE-8202-43FF4FF34B43}" presName="quad3" presStyleLbl="node1" presStyleIdx="2" presStyleCnt="4">
        <dgm:presLayoutVars>
          <dgm:chMax val="0"/>
          <dgm:chPref val="0"/>
          <dgm:bulletEnabled val="1"/>
        </dgm:presLayoutVars>
      </dgm:prSet>
      <dgm:spPr/>
    </dgm:pt>
    <dgm:pt modelId="{7A3C83DA-016F-4A35-9890-D012948CA07B}" type="pres">
      <dgm:prSet presAssocID="{1038B21E-6623-40BE-8202-43FF4FF34B43}" presName="quad4" presStyleLbl="node1" presStyleIdx="3" presStyleCnt="4">
        <dgm:presLayoutVars>
          <dgm:chMax val="0"/>
          <dgm:chPref val="0"/>
          <dgm:bulletEnabled val="1"/>
        </dgm:presLayoutVars>
      </dgm:prSet>
      <dgm:spPr/>
    </dgm:pt>
  </dgm:ptLst>
  <dgm:cxnLst>
    <dgm:cxn modelId="{E2C1DD08-B21E-4A9A-ACAD-D276A876103A}" srcId="{1038B21E-6623-40BE-8202-43FF4FF34B43}" destId="{2503FD69-B276-4E17-B09A-B012068E0772}" srcOrd="0" destOrd="0" parTransId="{83A3C23E-CD43-4049-89B8-99E6AB68573F}" sibTransId="{C13E5809-C5B8-457B-B183-7D027186CD28}"/>
    <dgm:cxn modelId="{ECB06922-2D41-496C-A1B1-4374113EFA8E}" type="presOf" srcId="{81E4D969-C400-498E-BD2B-613A6849F582}" destId="{AE8CFC22-29F2-492F-B685-45CB8707F9F7}" srcOrd="0" destOrd="0" presId="urn:microsoft.com/office/officeart/2005/8/layout/matrix3"/>
    <dgm:cxn modelId="{F3BE0824-7A6C-4324-A3C3-E3CA74C86B3C}" type="presOf" srcId="{2503FD69-B276-4E17-B09A-B012068E0772}" destId="{35C087F5-BBCE-4EF8-86F2-C9BB614D5382}" srcOrd="0" destOrd="0" presId="urn:microsoft.com/office/officeart/2005/8/layout/matrix3"/>
    <dgm:cxn modelId="{4D267362-925F-4849-A2ED-5149F938F240}" type="presOf" srcId="{45B863D3-72DD-4D53-AB19-0D09C8A69632}" destId="{AE8CFC22-29F2-492F-B685-45CB8707F9F7}" srcOrd="0" destOrd="1" presId="urn:microsoft.com/office/officeart/2005/8/layout/matrix3"/>
    <dgm:cxn modelId="{88C4D766-F5B3-4C74-9978-BCFCA1DCD0B3}" srcId="{BAC77381-9AC6-40CA-B539-DC231BE31763}" destId="{7873388A-F07D-4075-BA24-0A8781CBC9C8}" srcOrd="0" destOrd="0" parTransId="{11CD0669-8855-44F7-941B-6CCB57495ECB}" sibTransId="{2682A0A9-5476-404B-88F4-8AB43683B547}"/>
    <dgm:cxn modelId="{42B50E51-83DA-44D8-82BA-060C213F3657}" srcId="{2503FD69-B276-4E17-B09A-B012068E0772}" destId="{AEF85AC6-8FBF-445F-A22C-228B3BC8ABF4}" srcOrd="0" destOrd="0" parTransId="{3B83AE5C-A7BB-4079-84C5-CF44A0CA7C65}" sibTransId="{7CD3C150-C794-4D9F-B72D-1A1CB946074D}"/>
    <dgm:cxn modelId="{77D2D480-52EE-45CA-884F-DCC8CC257F41}" srcId="{0B2EDEF8-74D0-4F1F-A288-94EA94277739}" destId="{C424425D-AA55-4233-8244-1C0921491E12}" srcOrd="0" destOrd="0" parTransId="{89AECDD8-E1F8-4B59-B522-D04906185D22}" sibTransId="{9436632C-FE97-41C6-BE00-23CE4D1CA1FC}"/>
    <dgm:cxn modelId="{44F42EAB-7404-433F-9610-84EF1556F637}" type="presOf" srcId="{C424425D-AA55-4233-8244-1C0921491E12}" destId="{42FF0594-D69F-4CC0-814A-32BCB866C62C}" srcOrd="0" destOrd="1" presId="urn:microsoft.com/office/officeart/2005/8/layout/matrix3"/>
    <dgm:cxn modelId="{54E3C2AC-CDB9-4331-98E8-4DF0356886DE}" srcId="{1038B21E-6623-40BE-8202-43FF4FF34B43}" destId="{81E4D969-C400-498E-BD2B-613A6849F582}" srcOrd="1" destOrd="0" parTransId="{12688779-673E-42B4-BDB2-44F559BF24BE}" sibTransId="{5A12793B-9BEE-4E38-81DD-7549CAF4BDB7}"/>
    <dgm:cxn modelId="{C17053B7-D0FD-4CF6-84C4-231887C27006}" srcId="{1038B21E-6623-40BE-8202-43FF4FF34B43}" destId="{BAC77381-9AC6-40CA-B539-DC231BE31763}" srcOrd="3" destOrd="0" parTransId="{4835F4E4-2D6D-47EC-A8C6-462B3EAFD217}" sibTransId="{88C41761-91BA-4843-80C1-A710DE14D4F0}"/>
    <dgm:cxn modelId="{1AF482B7-8E6A-45B5-B01E-0D10D3961672}" type="presOf" srcId="{7873388A-F07D-4075-BA24-0A8781CBC9C8}" destId="{7A3C83DA-016F-4A35-9890-D012948CA07B}" srcOrd="0" destOrd="1" presId="urn:microsoft.com/office/officeart/2005/8/layout/matrix3"/>
    <dgm:cxn modelId="{ED0D89CA-4F92-4CD6-BCEC-A064A2902209}" type="presOf" srcId="{AEF85AC6-8FBF-445F-A22C-228B3BC8ABF4}" destId="{35C087F5-BBCE-4EF8-86F2-C9BB614D5382}" srcOrd="0" destOrd="1" presId="urn:microsoft.com/office/officeart/2005/8/layout/matrix3"/>
    <dgm:cxn modelId="{F231CFD3-63D2-4479-AA6D-B84528AB4EF1}" type="presOf" srcId="{1038B21E-6623-40BE-8202-43FF4FF34B43}" destId="{63FFB1CA-D721-423E-890A-CDC1257794D1}" srcOrd="0" destOrd="0" presId="urn:microsoft.com/office/officeart/2005/8/layout/matrix3"/>
    <dgm:cxn modelId="{E4D145DF-3831-4C05-AB46-F71C4B7676A8}" srcId="{81E4D969-C400-498E-BD2B-613A6849F582}" destId="{45B863D3-72DD-4D53-AB19-0D09C8A69632}" srcOrd="0" destOrd="0" parTransId="{4FB8AA56-A1AB-438D-9B8F-5B9263C6804E}" sibTransId="{D2E85154-FD68-471D-AF82-DDB25A52DE13}"/>
    <dgm:cxn modelId="{10870EE6-085A-428F-AE40-8B629A19F07B}" type="presOf" srcId="{0B2EDEF8-74D0-4F1F-A288-94EA94277739}" destId="{42FF0594-D69F-4CC0-814A-32BCB866C62C}" srcOrd="0" destOrd="0" presId="urn:microsoft.com/office/officeart/2005/8/layout/matrix3"/>
    <dgm:cxn modelId="{DB9ED7E9-8325-4A1A-9486-2F180DE80DC7}" srcId="{1038B21E-6623-40BE-8202-43FF4FF34B43}" destId="{0B2EDEF8-74D0-4F1F-A288-94EA94277739}" srcOrd="2" destOrd="0" parTransId="{B9275F7A-6940-461B-933A-FFCC539E5F96}" sibTransId="{6F41B17B-7B71-46D6-B5BC-8EEC762CA7A5}"/>
    <dgm:cxn modelId="{9915D4FE-56CA-4DD2-BA7C-C1E9811594B2}" type="presOf" srcId="{BAC77381-9AC6-40CA-B539-DC231BE31763}" destId="{7A3C83DA-016F-4A35-9890-D012948CA07B}" srcOrd="0" destOrd="0" presId="urn:microsoft.com/office/officeart/2005/8/layout/matrix3"/>
    <dgm:cxn modelId="{693D9353-8ABD-4E7F-BA8A-9A55FE0B0E41}" type="presParOf" srcId="{63FFB1CA-D721-423E-890A-CDC1257794D1}" destId="{E764CC8A-E7FC-4929-AD07-0C3B96431969}" srcOrd="0" destOrd="0" presId="urn:microsoft.com/office/officeart/2005/8/layout/matrix3"/>
    <dgm:cxn modelId="{8D3799D6-33EB-45AF-B19A-8070836E4796}" type="presParOf" srcId="{63FFB1CA-D721-423E-890A-CDC1257794D1}" destId="{35C087F5-BBCE-4EF8-86F2-C9BB614D5382}" srcOrd="1" destOrd="0" presId="urn:microsoft.com/office/officeart/2005/8/layout/matrix3"/>
    <dgm:cxn modelId="{9C1A59FB-83C6-4F86-A6F3-716B0A5CBE99}" type="presParOf" srcId="{63FFB1CA-D721-423E-890A-CDC1257794D1}" destId="{AE8CFC22-29F2-492F-B685-45CB8707F9F7}" srcOrd="2" destOrd="0" presId="urn:microsoft.com/office/officeart/2005/8/layout/matrix3"/>
    <dgm:cxn modelId="{0ADC6388-A4A1-4B92-A1D3-ECE8178A3716}" type="presParOf" srcId="{63FFB1CA-D721-423E-890A-CDC1257794D1}" destId="{42FF0594-D69F-4CC0-814A-32BCB866C62C}" srcOrd="3" destOrd="0" presId="urn:microsoft.com/office/officeart/2005/8/layout/matrix3"/>
    <dgm:cxn modelId="{E37BE1F4-C152-42A5-AD8E-25EDDE8C67B7}" type="presParOf" srcId="{63FFB1CA-D721-423E-890A-CDC1257794D1}" destId="{7A3C83DA-016F-4A35-9890-D012948CA07B}" srcOrd="4" destOrd="0" presId="urn:microsoft.com/office/officeart/2005/8/layout/matrix3"/>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D462FF-9E31-4290-A72A-8D1CA065360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pPr rtl="1"/>
          <a:endParaRPr lang="ar-IQ"/>
        </a:p>
      </dgm:t>
    </dgm:pt>
    <dgm:pt modelId="{3AB52E18-A94B-4688-B784-DE1EE17ED931}">
      <dgm:prSet/>
      <dgm:spPr>
        <a:solidFill>
          <a:srgbClr val="060644"/>
        </a:solidFill>
      </dgm:spPr>
      <dgm:t>
        <a:bodyPr/>
        <a:lstStyle/>
        <a:p>
          <a:pPr algn="l" rtl="1"/>
          <a:r>
            <a:rPr lang="en-US" b="1" i="0" dirty="0"/>
            <a:t>The Rightly Guided Caliphs</a:t>
          </a:r>
          <a:endParaRPr lang="ar-IQ" dirty="0"/>
        </a:p>
      </dgm:t>
    </dgm:pt>
    <dgm:pt modelId="{08C5C0C9-E304-4E10-B9D0-1966F5607150}" type="parTrans" cxnId="{D6DDB0CD-2C6E-438C-93D6-72C47C75416B}">
      <dgm:prSet/>
      <dgm:spPr/>
      <dgm:t>
        <a:bodyPr/>
        <a:lstStyle/>
        <a:p>
          <a:pPr algn="l" rtl="1"/>
          <a:endParaRPr lang="ar-IQ"/>
        </a:p>
      </dgm:t>
    </dgm:pt>
    <dgm:pt modelId="{02897010-6704-465F-AD4C-AD24F90083D4}" type="sibTrans" cxnId="{D6DDB0CD-2C6E-438C-93D6-72C47C75416B}">
      <dgm:prSet/>
      <dgm:spPr/>
      <dgm:t>
        <a:bodyPr/>
        <a:lstStyle/>
        <a:p>
          <a:pPr algn="l" rtl="1"/>
          <a:endParaRPr lang="ar-IQ"/>
        </a:p>
      </dgm:t>
    </dgm:pt>
    <dgm:pt modelId="{6AB2375A-9050-4DD8-9583-4A200A6E9091}">
      <dgm:prSet/>
      <dgm:spPr/>
      <dgm:t>
        <a:bodyPr/>
        <a:lstStyle/>
        <a:p>
          <a:pPr algn="l" rtl="1">
            <a:buNone/>
          </a:pPr>
          <a:r>
            <a:rPr lang="en-US" b="0" i="0" dirty="0"/>
            <a:t>After the death of Prophet Muhammad (peace be upon him), the era of the Rightly Guided Caliphs began. This period was characterized by a focus on social justice and the implementation of Shura (consultation) in governmental decision-making.</a:t>
          </a:r>
          <a:endParaRPr lang="ar-IQ" dirty="0"/>
        </a:p>
      </dgm:t>
    </dgm:pt>
    <dgm:pt modelId="{31FE765A-8AFD-4C54-8BD1-60E92FD838A2}" type="parTrans" cxnId="{F19D61BA-1A0D-47B6-9559-A9F41C60CEB1}">
      <dgm:prSet/>
      <dgm:spPr/>
      <dgm:t>
        <a:bodyPr/>
        <a:lstStyle/>
        <a:p>
          <a:pPr algn="l" rtl="1"/>
          <a:endParaRPr lang="ar-IQ"/>
        </a:p>
      </dgm:t>
    </dgm:pt>
    <dgm:pt modelId="{6CB7C4BC-4DE3-4CB7-9DB3-C93AB04B4EF3}" type="sibTrans" cxnId="{F19D61BA-1A0D-47B6-9559-A9F41C60CEB1}">
      <dgm:prSet/>
      <dgm:spPr/>
      <dgm:t>
        <a:bodyPr/>
        <a:lstStyle/>
        <a:p>
          <a:pPr algn="l" rtl="1"/>
          <a:endParaRPr lang="ar-IQ"/>
        </a:p>
      </dgm:t>
    </dgm:pt>
    <dgm:pt modelId="{31F45231-8726-4534-BC26-A38DBC539802}">
      <dgm:prSet/>
      <dgm:spPr>
        <a:solidFill>
          <a:srgbClr val="060644"/>
        </a:solidFill>
      </dgm:spPr>
      <dgm:t>
        <a:bodyPr/>
        <a:lstStyle/>
        <a:p>
          <a:pPr algn="l" rtl="1"/>
          <a:r>
            <a:rPr lang="en-US" b="1" i="0" dirty="0"/>
            <a:t>Emergence of Emirates and Dynasties</a:t>
          </a:r>
          <a:endParaRPr lang="ar-IQ" dirty="0"/>
        </a:p>
      </dgm:t>
    </dgm:pt>
    <dgm:pt modelId="{6C2AB5A0-9F91-481D-A645-DAAA9CD1EA00}" type="parTrans" cxnId="{EACCFB16-0684-4CC9-B8D9-2AD573BB23AD}">
      <dgm:prSet/>
      <dgm:spPr/>
      <dgm:t>
        <a:bodyPr/>
        <a:lstStyle/>
        <a:p>
          <a:pPr algn="l" rtl="1"/>
          <a:endParaRPr lang="ar-IQ"/>
        </a:p>
      </dgm:t>
    </dgm:pt>
    <dgm:pt modelId="{3D8315D0-C582-4F63-8C15-3B2AF3ECEB38}" type="sibTrans" cxnId="{EACCFB16-0684-4CC9-B8D9-2AD573BB23AD}">
      <dgm:prSet/>
      <dgm:spPr/>
      <dgm:t>
        <a:bodyPr/>
        <a:lstStyle/>
        <a:p>
          <a:pPr algn="l" rtl="1"/>
          <a:endParaRPr lang="ar-IQ"/>
        </a:p>
      </dgm:t>
    </dgm:pt>
    <dgm:pt modelId="{E3C009D5-7502-4FF7-A2B3-AB1843AC297D}">
      <dgm:prSet/>
      <dgm:spPr/>
      <dgm:t>
        <a:bodyPr/>
        <a:lstStyle/>
        <a:p>
          <a:pPr algn="l" rtl="1">
            <a:buNone/>
          </a:pPr>
          <a:r>
            <a:rPr lang="en-US" b="0" i="0" dirty="0"/>
            <a:t>Over time, numerous emirates and dynasties emerged within the Islamic world, leading to diverse administrative systems. Local governance became prominent, with many of these entities enjoying a significant degree of autonomy.</a:t>
          </a:r>
          <a:endParaRPr lang="ar-IQ" dirty="0"/>
        </a:p>
      </dgm:t>
    </dgm:pt>
    <dgm:pt modelId="{AEE99BDB-DC32-47C4-ACC8-93A3E3B855EE}" type="parTrans" cxnId="{1B0D01A4-C34D-406D-BCAF-B8A050FBA1E5}">
      <dgm:prSet/>
      <dgm:spPr/>
      <dgm:t>
        <a:bodyPr/>
        <a:lstStyle/>
        <a:p>
          <a:pPr algn="l" rtl="1"/>
          <a:endParaRPr lang="ar-IQ"/>
        </a:p>
      </dgm:t>
    </dgm:pt>
    <dgm:pt modelId="{7384318C-B289-45E3-8091-07D100BA630D}" type="sibTrans" cxnId="{1B0D01A4-C34D-406D-BCAF-B8A050FBA1E5}">
      <dgm:prSet/>
      <dgm:spPr/>
      <dgm:t>
        <a:bodyPr/>
        <a:lstStyle/>
        <a:p>
          <a:pPr algn="l" rtl="1"/>
          <a:endParaRPr lang="ar-IQ"/>
        </a:p>
      </dgm:t>
    </dgm:pt>
    <dgm:pt modelId="{D6BB227E-D113-441C-B2F4-0662BC393347}">
      <dgm:prSet/>
      <dgm:spPr>
        <a:solidFill>
          <a:srgbClr val="060644"/>
        </a:solidFill>
      </dgm:spPr>
      <dgm:t>
        <a:bodyPr/>
        <a:lstStyle/>
        <a:p>
          <a:pPr algn="l" rtl="1"/>
          <a:r>
            <a:rPr lang="en-US" b="1" i="0" dirty="0"/>
            <a:t>Military Administration</a:t>
          </a:r>
          <a:endParaRPr lang="ar-IQ" dirty="0"/>
        </a:p>
      </dgm:t>
    </dgm:pt>
    <dgm:pt modelId="{DA01AFD6-D743-4DF7-8868-5E12A471F599}" type="parTrans" cxnId="{0C9A82DE-3272-43F4-BA22-C6E5237C09DB}">
      <dgm:prSet/>
      <dgm:spPr/>
      <dgm:t>
        <a:bodyPr/>
        <a:lstStyle/>
        <a:p>
          <a:pPr algn="l" rtl="1"/>
          <a:endParaRPr lang="ar-IQ"/>
        </a:p>
      </dgm:t>
    </dgm:pt>
    <dgm:pt modelId="{730A02CF-EEA3-433B-AABA-8A55CF0D0D52}" type="sibTrans" cxnId="{0C9A82DE-3272-43F4-BA22-C6E5237C09DB}">
      <dgm:prSet/>
      <dgm:spPr/>
      <dgm:t>
        <a:bodyPr/>
        <a:lstStyle/>
        <a:p>
          <a:pPr algn="l" rtl="1"/>
          <a:endParaRPr lang="ar-IQ"/>
        </a:p>
      </dgm:t>
    </dgm:pt>
    <dgm:pt modelId="{E7A955C7-817A-4D89-A04F-CDE9C75C3EF2}">
      <dgm:prSet/>
      <dgm:spPr/>
      <dgm:t>
        <a:bodyPr/>
        <a:lstStyle/>
        <a:p>
          <a:pPr algn="l" rtl="1">
            <a:buNone/>
          </a:pPr>
          <a:r>
            <a:rPr lang="en-US" b="0" i="0" dirty="0"/>
            <a:t>Military administration played a crucial role during this period, with shared governance between military and civilian authorities. Effective systems were established to manage armies and organize defense strategies.</a:t>
          </a:r>
          <a:endParaRPr lang="ar-IQ" dirty="0"/>
        </a:p>
      </dgm:t>
    </dgm:pt>
    <dgm:pt modelId="{9A0EB4A6-29BE-4A53-B81A-5197746B75E9}" type="parTrans" cxnId="{4201F988-60F6-4AB5-9081-53FCC1DAC5FE}">
      <dgm:prSet/>
      <dgm:spPr/>
      <dgm:t>
        <a:bodyPr/>
        <a:lstStyle/>
        <a:p>
          <a:pPr algn="l" rtl="1"/>
          <a:endParaRPr lang="ar-IQ"/>
        </a:p>
      </dgm:t>
    </dgm:pt>
    <dgm:pt modelId="{186C588C-8E21-4924-B6FC-F30ED561B723}" type="sibTrans" cxnId="{4201F988-60F6-4AB5-9081-53FCC1DAC5FE}">
      <dgm:prSet/>
      <dgm:spPr/>
      <dgm:t>
        <a:bodyPr/>
        <a:lstStyle/>
        <a:p>
          <a:pPr algn="l" rtl="1"/>
          <a:endParaRPr lang="ar-IQ"/>
        </a:p>
      </dgm:t>
    </dgm:pt>
    <dgm:pt modelId="{2B41FDA0-6A34-44A8-85BC-4032E425EAE4}">
      <dgm:prSet/>
      <dgm:spPr>
        <a:solidFill>
          <a:srgbClr val="060644"/>
        </a:solidFill>
      </dgm:spPr>
      <dgm:t>
        <a:bodyPr/>
        <a:lstStyle/>
        <a:p>
          <a:pPr algn="l" rtl="1"/>
          <a:r>
            <a:rPr lang="en-US" b="1" i="0" dirty="0"/>
            <a:t>Judicial System</a:t>
          </a:r>
          <a:endParaRPr lang="ar-IQ" dirty="0"/>
        </a:p>
      </dgm:t>
    </dgm:pt>
    <dgm:pt modelId="{38D7DB41-6D79-4CC5-90D2-BCB058D42C71}" type="parTrans" cxnId="{7BC454BD-4228-4E72-A23E-ACB8C023BB6A}">
      <dgm:prSet/>
      <dgm:spPr/>
      <dgm:t>
        <a:bodyPr/>
        <a:lstStyle/>
        <a:p>
          <a:pPr algn="l" rtl="1"/>
          <a:endParaRPr lang="ar-IQ"/>
        </a:p>
      </dgm:t>
    </dgm:pt>
    <dgm:pt modelId="{CF335B93-C622-4783-8F7F-F41B12ABD0CC}" type="sibTrans" cxnId="{7BC454BD-4228-4E72-A23E-ACB8C023BB6A}">
      <dgm:prSet/>
      <dgm:spPr/>
      <dgm:t>
        <a:bodyPr/>
        <a:lstStyle/>
        <a:p>
          <a:pPr algn="l" rtl="1"/>
          <a:endParaRPr lang="ar-IQ"/>
        </a:p>
      </dgm:t>
    </dgm:pt>
    <dgm:pt modelId="{C30236B2-BE44-44A3-839F-57D9327AFC98}">
      <dgm:prSet/>
      <dgm:spPr/>
      <dgm:t>
        <a:bodyPr/>
        <a:lstStyle/>
        <a:p>
          <a:pPr algn="l" rtl="1">
            <a:buNone/>
          </a:pPr>
          <a:r>
            <a:rPr lang="en-US" b="0" i="0" dirty="0"/>
            <a:t>A judicial system based on Islamic law (Sharia) was developed during the Islamic era. Courts were responsible for handling cases, applying laws, and implementing punishments in accordance with Islamic legal principles.</a:t>
          </a:r>
          <a:endParaRPr lang="ar-IQ" dirty="0"/>
        </a:p>
      </dgm:t>
    </dgm:pt>
    <dgm:pt modelId="{83FB3125-7E3A-4FDE-ABEE-AD7D340DDA14}" type="parTrans" cxnId="{0B93BA91-6019-428E-B782-83AB605E639F}">
      <dgm:prSet/>
      <dgm:spPr/>
      <dgm:t>
        <a:bodyPr/>
        <a:lstStyle/>
        <a:p>
          <a:pPr algn="l" rtl="1"/>
          <a:endParaRPr lang="ar-IQ"/>
        </a:p>
      </dgm:t>
    </dgm:pt>
    <dgm:pt modelId="{A11D6389-7D33-45B3-9F08-472DD62858D7}" type="sibTrans" cxnId="{0B93BA91-6019-428E-B782-83AB605E639F}">
      <dgm:prSet/>
      <dgm:spPr/>
      <dgm:t>
        <a:bodyPr/>
        <a:lstStyle/>
        <a:p>
          <a:pPr algn="l" rtl="1"/>
          <a:endParaRPr lang="ar-IQ"/>
        </a:p>
      </dgm:t>
    </dgm:pt>
    <dgm:pt modelId="{BA44D7D1-F161-40C0-80BE-17492729EE95}">
      <dgm:prSet/>
      <dgm:spPr>
        <a:solidFill>
          <a:srgbClr val="060644"/>
        </a:solidFill>
      </dgm:spPr>
      <dgm:t>
        <a:bodyPr/>
        <a:lstStyle/>
        <a:p>
          <a:pPr algn="l" rtl="1"/>
          <a:r>
            <a:rPr lang="en-US" b="1" i="0" dirty="0"/>
            <a:t>Tolerance and Cultural Pluralism</a:t>
          </a:r>
          <a:endParaRPr lang="ar-IQ" dirty="0"/>
        </a:p>
      </dgm:t>
    </dgm:pt>
    <dgm:pt modelId="{209E6BE0-AF47-4FCF-9421-EBE215773357}" type="parTrans" cxnId="{102B665E-8629-4DA8-8CC6-3B7BC1B39F00}">
      <dgm:prSet/>
      <dgm:spPr/>
      <dgm:t>
        <a:bodyPr/>
        <a:lstStyle/>
        <a:p>
          <a:pPr algn="l" rtl="1"/>
          <a:endParaRPr lang="ar-IQ"/>
        </a:p>
      </dgm:t>
    </dgm:pt>
    <dgm:pt modelId="{FBB3C1F1-BD09-489F-A067-C022E0695210}" type="sibTrans" cxnId="{102B665E-8629-4DA8-8CC6-3B7BC1B39F00}">
      <dgm:prSet/>
      <dgm:spPr/>
      <dgm:t>
        <a:bodyPr/>
        <a:lstStyle/>
        <a:p>
          <a:pPr algn="l" rtl="1"/>
          <a:endParaRPr lang="ar-IQ"/>
        </a:p>
      </dgm:t>
    </dgm:pt>
    <dgm:pt modelId="{2B6CA8AE-DB7B-4341-93B5-370EFFE34EA4}">
      <dgm:prSet/>
      <dgm:spPr/>
      <dgm:t>
        <a:bodyPr/>
        <a:lstStyle/>
        <a:p>
          <a:pPr algn="l" rtl="1">
            <a:buNone/>
          </a:pPr>
          <a:r>
            <a:rPr lang="en-US" b="0" i="0" dirty="0"/>
            <a:t>The Islamic period was known for its tolerance and cultural pluralism. There was a respect for diverse communities, encouraging civic participation and benefiting from cultural diversity.</a:t>
          </a:r>
          <a:endParaRPr lang="ar-IQ" dirty="0"/>
        </a:p>
      </dgm:t>
    </dgm:pt>
    <dgm:pt modelId="{47DE485D-B32D-49DF-A572-0AEBBCA39797}" type="parTrans" cxnId="{516362AF-9D98-4B9C-8340-B471549BC781}">
      <dgm:prSet/>
      <dgm:spPr/>
      <dgm:t>
        <a:bodyPr/>
        <a:lstStyle/>
        <a:p>
          <a:pPr algn="l" rtl="1"/>
          <a:endParaRPr lang="ar-IQ"/>
        </a:p>
      </dgm:t>
    </dgm:pt>
    <dgm:pt modelId="{296004F0-B0B6-4EEF-8AD9-2E5274641458}" type="sibTrans" cxnId="{516362AF-9D98-4B9C-8340-B471549BC781}">
      <dgm:prSet/>
      <dgm:spPr/>
      <dgm:t>
        <a:bodyPr/>
        <a:lstStyle/>
        <a:p>
          <a:pPr algn="l" rtl="1"/>
          <a:endParaRPr lang="ar-IQ"/>
        </a:p>
      </dgm:t>
    </dgm:pt>
    <dgm:pt modelId="{8F836530-B41C-4C18-B888-64C347FEE748}">
      <dgm:prSet/>
      <dgm:spPr>
        <a:solidFill>
          <a:srgbClr val="060644"/>
        </a:solidFill>
      </dgm:spPr>
      <dgm:t>
        <a:bodyPr/>
        <a:lstStyle/>
        <a:p>
          <a:pPr algn="l" rtl="1"/>
          <a:r>
            <a:rPr lang="en-US" b="1" i="0" dirty="0"/>
            <a:t>Advancements in Sciences and Arts</a:t>
          </a:r>
          <a:endParaRPr lang="ar-IQ" dirty="0"/>
        </a:p>
      </dgm:t>
    </dgm:pt>
    <dgm:pt modelId="{4FAA08DF-522A-4068-AC2C-1A0494552D83}" type="parTrans" cxnId="{1771B5B3-E1AC-4748-8FFF-F1469297D4FB}">
      <dgm:prSet/>
      <dgm:spPr/>
      <dgm:t>
        <a:bodyPr/>
        <a:lstStyle/>
        <a:p>
          <a:pPr algn="l" rtl="1"/>
          <a:endParaRPr lang="ar-IQ"/>
        </a:p>
      </dgm:t>
    </dgm:pt>
    <dgm:pt modelId="{47CF1F88-5F9B-4A13-94E0-8B1F2B133614}" type="sibTrans" cxnId="{1771B5B3-E1AC-4748-8FFF-F1469297D4FB}">
      <dgm:prSet/>
      <dgm:spPr/>
      <dgm:t>
        <a:bodyPr/>
        <a:lstStyle/>
        <a:p>
          <a:pPr algn="l" rtl="1"/>
          <a:endParaRPr lang="ar-IQ"/>
        </a:p>
      </dgm:t>
    </dgm:pt>
    <dgm:pt modelId="{6FC08467-D445-482C-90B2-2BF27CC61B84}">
      <dgm:prSet/>
      <dgm:spPr/>
      <dgm:t>
        <a:bodyPr/>
        <a:lstStyle/>
        <a:p>
          <a:pPr algn="l" rtl="1">
            <a:buNone/>
          </a:pPr>
          <a:r>
            <a:rPr lang="en-US" b="0" i="0" dirty="0"/>
            <a:t>Significant progress was made in the fields of sciences and arts during the Islamic era. Support for education and culture was evident, and scholars and artists played a substantial role in shaping and advancing administration.</a:t>
          </a:r>
          <a:endParaRPr lang="ar-IQ" dirty="0"/>
        </a:p>
      </dgm:t>
    </dgm:pt>
    <dgm:pt modelId="{D5284110-C892-4DDD-AA4F-BF76870F71FA}" type="parTrans" cxnId="{DE032D39-8600-4073-BE1C-7D73E9E30AE8}">
      <dgm:prSet/>
      <dgm:spPr/>
      <dgm:t>
        <a:bodyPr/>
        <a:lstStyle/>
        <a:p>
          <a:pPr algn="l" rtl="1"/>
          <a:endParaRPr lang="ar-IQ"/>
        </a:p>
      </dgm:t>
    </dgm:pt>
    <dgm:pt modelId="{C72353CC-6E89-4927-BFA4-2CC78781C777}" type="sibTrans" cxnId="{DE032D39-8600-4073-BE1C-7D73E9E30AE8}">
      <dgm:prSet/>
      <dgm:spPr/>
      <dgm:t>
        <a:bodyPr/>
        <a:lstStyle/>
        <a:p>
          <a:pPr algn="l" rtl="1"/>
          <a:endParaRPr lang="ar-IQ"/>
        </a:p>
      </dgm:t>
    </dgm:pt>
    <dgm:pt modelId="{224591F9-3F72-45AC-970E-42007AEAE4CA}" type="pres">
      <dgm:prSet presAssocID="{4ED462FF-9E31-4290-A72A-8D1CA065360A}" presName="linear" presStyleCnt="0">
        <dgm:presLayoutVars>
          <dgm:animLvl val="lvl"/>
          <dgm:resizeHandles val="exact"/>
        </dgm:presLayoutVars>
      </dgm:prSet>
      <dgm:spPr/>
    </dgm:pt>
    <dgm:pt modelId="{F7549216-EF0F-4778-AF25-129205229ECA}" type="pres">
      <dgm:prSet presAssocID="{3AB52E18-A94B-4688-B784-DE1EE17ED931}" presName="parentText" presStyleLbl="node1" presStyleIdx="0" presStyleCnt="6">
        <dgm:presLayoutVars>
          <dgm:chMax val="0"/>
          <dgm:bulletEnabled val="1"/>
        </dgm:presLayoutVars>
      </dgm:prSet>
      <dgm:spPr/>
    </dgm:pt>
    <dgm:pt modelId="{003E0D8F-46F1-4ED5-A3E6-A72144B770AD}" type="pres">
      <dgm:prSet presAssocID="{3AB52E18-A94B-4688-B784-DE1EE17ED931}" presName="childText" presStyleLbl="revTx" presStyleIdx="0" presStyleCnt="6">
        <dgm:presLayoutVars>
          <dgm:bulletEnabled val="1"/>
        </dgm:presLayoutVars>
      </dgm:prSet>
      <dgm:spPr/>
    </dgm:pt>
    <dgm:pt modelId="{3F175E7B-374F-4C20-95B7-A0BB326ED08F}" type="pres">
      <dgm:prSet presAssocID="{31F45231-8726-4534-BC26-A38DBC539802}" presName="parentText" presStyleLbl="node1" presStyleIdx="1" presStyleCnt="6">
        <dgm:presLayoutVars>
          <dgm:chMax val="0"/>
          <dgm:bulletEnabled val="1"/>
        </dgm:presLayoutVars>
      </dgm:prSet>
      <dgm:spPr/>
    </dgm:pt>
    <dgm:pt modelId="{F44CE16E-23FA-45A3-B4E0-6AAAC8D95CDB}" type="pres">
      <dgm:prSet presAssocID="{31F45231-8726-4534-BC26-A38DBC539802}" presName="childText" presStyleLbl="revTx" presStyleIdx="1" presStyleCnt="6">
        <dgm:presLayoutVars>
          <dgm:bulletEnabled val="1"/>
        </dgm:presLayoutVars>
      </dgm:prSet>
      <dgm:spPr/>
    </dgm:pt>
    <dgm:pt modelId="{4322CF28-28EA-4B07-ACAC-5C80050BD3FF}" type="pres">
      <dgm:prSet presAssocID="{D6BB227E-D113-441C-B2F4-0662BC393347}" presName="parentText" presStyleLbl="node1" presStyleIdx="2" presStyleCnt="6">
        <dgm:presLayoutVars>
          <dgm:chMax val="0"/>
          <dgm:bulletEnabled val="1"/>
        </dgm:presLayoutVars>
      </dgm:prSet>
      <dgm:spPr/>
    </dgm:pt>
    <dgm:pt modelId="{2E17CD07-0036-4F00-A4C7-0CDBBCEB6FEB}" type="pres">
      <dgm:prSet presAssocID="{D6BB227E-D113-441C-B2F4-0662BC393347}" presName="childText" presStyleLbl="revTx" presStyleIdx="2" presStyleCnt="6">
        <dgm:presLayoutVars>
          <dgm:bulletEnabled val="1"/>
        </dgm:presLayoutVars>
      </dgm:prSet>
      <dgm:spPr/>
    </dgm:pt>
    <dgm:pt modelId="{8C3A33F3-1098-4B85-A127-B62633BCF1BC}" type="pres">
      <dgm:prSet presAssocID="{2B41FDA0-6A34-44A8-85BC-4032E425EAE4}" presName="parentText" presStyleLbl="node1" presStyleIdx="3" presStyleCnt="6">
        <dgm:presLayoutVars>
          <dgm:chMax val="0"/>
          <dgm:bulletEnabled val="1"/>
        </dgm:presLayoutVars>
      </dgm:prSet>
      <dgm:spPr/>
    </dgm:pt>
    <dgm:pt modelId="{9F982B2B-4371-47A0-870F-5B93902F30E8}" type="pres">
      <dgm:prSet presAssocID="{2B41FDA0-6A34-44A8-85BC-4032E425EAE4}" presName="childText" presStyleLbl="revTx" presStyleIdx="3" presStyleCnt="6">
        <dgm:presLayoutVars>
          <dgm:bulletEnabled val="1"/>
        </dgm:presLayoutVars>
      </dgm:prSet>
      <dgm:spPr/>
    </dgm:pt>
    <dgm:pt modelId="{05B7B644-F4E4-4B92-BEB8-0146885D1E26}" type="pres">
      <dgm:prSet presAssocID="{BA44D7D1-F161-40C0-80BE-17492729EE95}" presName="parentText" presStyleLbl="node1" presStyleIdx="4" presStyleCnt="6">
        <dgm:presLayoutVars>
          <dgm:chMax val="0"/>
          <dgm:bulletEnabled val="1"/>
        </dgm:presLayoutVars>
      </dgm:prSet>
      <dgm:spPr/>
    </dgm:pt>
    <dgm:pt modelId="{80295F75-E188-44D3-ADEB-8412B7E6D1ED}" type="pres">
      <dgm:prSet presAssocID="{BA44D7D1-F161-40C0-80BE-17492729EE95}" presName="childText" presStyleLbl="revTx" presStyleIdx="4" presStyleCnt="6">
        <dgm:presLayoutVars>
          <dgm:bulletEnabled val="1"/>
        </dgm:presLayoutVars>
      </dgm:prSet>
      <dgm:spPr/>
    </dgm:pt>
    <dgm:pt modelId="{7318D294-4E27-4E13-9D53-4EBEC3EFB8E8}" type="pres">
      <dgm:prSet presAssocID="{8F836530-B41C-4C18-B888-64C347FEE748}" presName="parentText" presStyleLbl="node1" presStyleIdx="5" presStyleCnt="6">
        <dgm:presLayoutVars>
          <dgm:chMax val="0"/>
          <dgm:bulletEnabled val="1"/>
        </dgm:presLayoutVars>
      </dgm:prSet>
      <dgm:spPr/>
    </dgm:pt>
    <dgm:pt modelId="{CD077A4D-0683-4DC3-92AA-A7D1AB66721E}" type="pres">
      <dgm:prSet presAssocID="{8F836530-B41C-4C18-B888-64C347FEE748}" presName="childText" presStyleLbl="revTx" presStyleIdx="5" presStyleCnt="6">
        <dgm:presLayoutVars>
          <dgm:bulletEnabled val="1"/>
        </dgm:presLayoutVars>
      </dgm:prSet>
      <dgm:spPr/>
    </dgm:pt>
  </dgm:ptLst>
  <dgm:cxnLst>
    <dgm:cxn modelId="{6DE6DA08-7BBB-4D14-8D23-1E5FC0FFEE66}" type="presOf" srcId="{31F45231-8726-4534-BC26-A38DBC539802}" destId="{3F175E7B-374F-4C20-95B7-A0BB326ED08F}" srcOrd="0" destOrd="0" presId="urn:microsoft.com/office/officeart/2005/8/layout/vList2"/>
    <dgm:cxn modelId="{ACB7BD12-1C1D-4F56-8AE1-FBC199B13095}" type="presOf" srcId="{2B6CA8AE-DB7B-4341-93B5-370EFFE34EA4}" destId="{80295F75-E188-44D3-ADEB-8412B7E6D1ED}" srcOrd="0" destOrd="0" presId="urn:microsoft.com/office/officeart/2005/8/layout/vList2"/>
    <dgm:cxn modelId="{EACCFB16-0684-4CC9-B8D9-2AD573BB23AD}" srcId="{4ED462FF-9E31-4290-A72A-8D1CA065360A}" destId="{31F45231-8726-4534-BC26-A38DBC539802}" srcOrd="1" destOrd="0" parTransId="{6C2AB5A0-9F91-481D-A645-DAAA9CD1EA00}" sibTransId="{3D8315D0-C582-4F63-8C15-3B2AF3ECEB38}"/>
    <dgm:cxn modelId="{7701B422-D03C-41D3-81D9-89E026009C67}" type="presOf" srcId="{6FC08467-D445-482C-90B2-2BF27CC61B84}" destId="{CD077A4D-0683-4DC3-92AA-A7D1AB66721E}" srcOrd="0" destOrd="0" presId="urn:microsoft.com/office/officeart/2005/8/layout/vList2"/>
    <dgm:cxn modelId="{DE032D39-8600-4073-BE1C-7D73E9E30AE8}" srcId="{8F836530-B41C-4C18-B888-64C347FEE748}" destId="{6FC08467-D445-482C-90B2-2BF27CC61B84}" srcOrd="0" destOrd="0" parTransId="{D5284110-C892-4DDD-AA4F-BF76870F71FA}" sibTransId="{C72353CC-6E89-4927-BFA4-2CC78781C777}"/>
    <dgm:cxn modelId="{102B665E-8629-4DA8-8CC6-3B7BC1B39F00}" srcId="{4ED462FF-9E31-4290-A72A-8D1CA065360A}" destId="{BA44D7D1-F161-40C0-80BE-17492729EE95}" srcOrd="4" destOrd="0" parTransId="{209E6BE0-AF47-4FCF-9421-EBE215773357}" sibTransId="{FBB3C1F1-BD09-489F-A067-C022E0695210}"/>
    <dgm:cxn modelId="{8F20876A-C9F5-43C6-ADB8-CC02BFA29C1F}" type="presOf" srcId="{E7A955C7-817A-4D89-A04F-CDE9C75C3EF2}" destId="{2E17CD07-0036-4F00-A4C7-0CDBBCEB6FEB}" srcOrd="0" destOrd="0" presId="urn:microsoft.com/office/officeart/2005/8/layout/vList2"/>
    <dgm:cxn modelId="{97C3866E-8ECB-4E0F-A5A0-0D937531FF77}" type="presOf" srcId="{D6BB227E-D113-441C-B2F4-0662BC393347}" destId="{4322CF28-28EA-4B07-ACAC-5C80050BD3FF}" srcOrd="0" destOrd="0" presId="urn:microsoft.com/office/officeart/2005/8/layout/vList2"/>
    <dgm:cxn modelId="{FFA1DA52-E9F1-4EC8-BDFA-56F6C28C75B6}" type="presOf" srcId="{C30236B2-BE44-44A3-839F-57D9327AFC98}" destId="{9F982B2B-4371-47A0-870F-5B93902F30E8}" srcOrd="0" destOrd="0" presId="urn:microsoft.com/office/officeart/2005/8/layout/vList2"/>
    <dgm:cxn modelId="{F0DD7C53-F188-41CB-A636-34C0F826E980}" type="presOf" srcId="{8F836530-B41C-4C18-B888-64C347FEE748}" destId="{7318D294-4E27-4E13-9D53-4EBEC3EFB8E8}" srcOrd="0" destOrd="0" presId="urn:microsoft.com/office/officeart/2005/8/layout/vList2"/>
    <dgm:cxn modelId="{9E21ED76-0840-401A-ABA9-90C82594B37A}" type="presOf" srcId="{6AB2375A-9050-4DD8-9583-4A200A6E9091}" destId="{003E0D8F-46F1-4ED5-A3E6-A72144B770AD}" srcOrd="0" destOrd="0" presId="urn:microsoft.com/office/officeart/2005/8/layout/vList2"/>
    <dgm:cxn modelId="{9B1ED978-F998-42BE-93FC-415C81EF160D}" type="presOf" srcId="{2B41FDA0-6A34-44A8-85BC-4032E425EAE4}" destId="{8C3A33F3-1098-4B85-A127-B62633BCF1BC}" srcOrd="0" destOrd="0" presId="urn:microsoft.com/office/officeart/2005/8/layout/vList2"/>
    <dgm:cxn modelId="{4201F988-60F6-4AB5-9081-53FCC1DAC5FE}" srcId="{D6BB227E-D113-441C-B2F4-0662BC393347}" destId="{E7A955C7-817A-4D89-A04F-CDE9C75C3EF2}" srcOrd="0" destOrd="0" parTransId="{9A0EB4A6-29BE-4A53-B81A-5197746B75E9}" sibTransId="{186C588C-8E21-4924-B6FC-F30ED561B723}"/>
    <dgm:cxn modelId="{0B93BA91-6019-428E-B782-83AB605E639F}" srcId="{2B41FDA0-6A34-44A8-85BC-4032E425EAE4}" destId="{C30236B2-BE44-44A3-839F-57D9327AFC98}" srcOrd="0" destOrd="0" parTransId="{83FB3125-7E3A-4FDE-ABEE-AD7D340DDA14}" sibTransId="{A11D6389-7D33-45B3-9F08-472DD62858D7}"/>
    <dgm:cxn modelId="{1B0D01A4-C34D-406D-BCAF-B8A050FBA1E5}" srcId="{31F45231-8726-4534-BC26-A38DBC539802}" destId="{E3C009D5-7502-4FF7-A2B3-AB1843AC297D}" srcOrd="0" destOrd="0" parTransId="{AEE99BDB-DC32-47C4-ACC8-93A3E3B855EE}" sibTransId="{7384318C-B289-45E3-8091-07D100BA630D}"/>
    <dgm:cxn modelId="{516362AF-9D98-4B9C-8340-B471549BC781}" srcId="{BA44D7D1-F161-40C0-80BE-17492729EE95}" destId="{2B6CA8AE-DB7B-4341-93B5-370EFFE34EA4}" srcOrd="0" destOrd="0" parTransId="{47DE485D-B32D-49DF-A572-0AEBBCA39797}" sibTransId="{296004F0-B0B6-4EEF-8AD9-2E5274641458}"/>
    <dgm:cxn modelId="{869EAAAF-5914-4C23-A9EA-E0770D4D75C6}" type="presOf" srcId="{BA44D7D1-F161-40C0-80BE-17492729EE95}" destId="{05B7B644-F4E4-4B92-BEB8-0146885D1E26}" srcOrd="0" destOrd="0" presId="urn:microsoft.com/office/officeart/2005/8/layout/vList2"/>
    <dgm:cxn modelId="{1771B5B3-E1AC-4748-8FFF-F1469297D4FB}" srcId="{4ED462FF-9E31-4290-A72A-8D1CA065360A}" destId="{8F836530-B41C-4C18-B888-64C347FEE748}" srcOrd="5" destOrd="0" parTransId="{4FAA08DF-522A-4068-AC2C-1A0494552D83}" sibTransId="{47CF1F88-5F9B-4A13-94E0-8B1F2B133614}"/>
    <dgm:cxn modelId="{F19D61BA-1A0D-47B6-9559-A9F41C60CEB1}" srcId="{3AB52E18-A94B-4688-B784-DE1EE17ED931}" destId="{6AB2375A-9050-4DD8-9583-4A200A6E9091}" srcOrd="0" destOrd="0" parTransId="{31FE765A-8AFD-4C54-8BD1-60E92FD838A2}" sibTransId="{6CB7C4BC-4DE3-4CB7-9DB3-C93AB04B4EF3}"/>
    <dgm:cxn modelId="{9D3F7CBA-52AD-4EE1-9CAB-F82101FAB29E}" type="presOf" srcId="{4ED462FF-9E31-4290-A72A-8D1CA065360A}" destId="{224591F9-3F72-45AC-970E-42007AEAE4CA}" srcOrd="0" destOrd="0" presId="urn:microsoft.com/office/officeart/2005/8/layout/vList2"/>
    <dgm:cxn modelId="{7BC454BD-4228-4E72-A23E-ACB8C023BB6A}" srcId="{4ED462FF-9E31-4290-A72A-8D1CA065360A}" destId="{2B41FDA0-6A34-44A8-85BC-4032E425EAE4}" srcOrd="3" destOrd="0" parTransId="{38D7DB41-6D79-4CC5-90D2-BCB058D42C71}" sibTransId="{CF335B93-C622-4783-8F7F-F41B12ABD0CC}"/>
    <dgm:cxn modelId="{D6DDB0CD-2C6E-438C-93D6-72C47C75416B}" srcId="{4ED462FF-9E31-4290-A72A-8D1CA065360A}" destId="{3AB52E18-A94B-4688-B784-DE1EE17ED931}" srcOrd="0" destOrd="0" parTransId="{08C5C0C9-E304-4E10-B9D0-1966F5607150}" sibTransId="{02897010-6704-465F-AD4C-AD24F90083D4}"/>
    <dgm:cxn modelId="{5CD5F9CF-AAFB-4511-8503-1C038E9AE367}" type="presOf" srcId="{E3C009D5-7502-4FF7-A2B3-AB1843AC297D}" destId="{F44CE16E-23FA-45A3-B4E0-6AAAC8D95CDB}" srcOrd="0" destOrd="0" presId="urn:microsoft.com/office/officeart/2005/8/layout/vList2"/>
    <dgm:cxn modelId="{0C9A82DE-3272-43F4-BA22-C6E5237C09DB}" srcId="{4ED462FF-9E31-4290-A72A-8D1CA065360A}" destId="{D6BB227E-D113-441C-B2F4-0662BC393347}" srcOrd="2" destOrd="0" parTransId="{DA01AFD6-D743-4DF7-8868-5E12A471F599}" sibTransId="{730A02CF-EEA3-433B-AABA-8A55CF0D0D52}"/>
    <dgm:cxn modelId="{06A9FFEB-24CA-4460-8B0D-18A7B53719F9}" type="presOf" srcId="{3AB52E18-A94B-4688-B784-DE1EE17ED931}" destId="{F7549216-EF0F-4778-AF25-129205229ECA}" srcOrd="0" destOrd="0" presId="urn:microsoft.com/office/officeart/2005/8/layout/vList2"/>
    <dgm:cxn modelId="{4F991F46-894C-4985-8371-45E161077791}" type="presParOf" srcId="{224591F9-3F72-45AC-970E-42007AEAE4CA}" destId="{F7549216-EF0F-4778-AF25-129205229ECA}" srcOrd="0" destOrd="0" presId="urn:microsoft.com/office/officeart/2005/8/layout/vList2"/>
    <dgm:cxn modelId="{2197383E-185B-430C-A2E7-592183A325B0}" type="presParOf" srcId="{224591F9-3F72-45AC-970E-42007AEAE4CA}" destId="{003E0D8F-46F1-4ED5-A3E6-A72144B770AD}" srcOrd="1" destOrd="0" presId="urn:microsoft.com/office/officeart/2005/8/layout/vList2"/>
    <dgm:cxn modelId="{C293393F-325A-46CB-B61E-912AFF34D3E8}" type="presParOf" srcId="{224591F9-3F72-45AC-970E-42007AEAE4CA}" destId="{3F175E7B-374F-4C20-95B7-A0BB326ED08F}" srcOrd="2" destOrd="0" presId="urn:microsoft.com/office/officeart/2005/8/layout/vList2"/>
    <dgm:cxn modelId="{5E910F77-184A-4CD4-B447-16FA444873EA}" type="presParOf" srcId="{224591F9-3F72-45AC-970E-42007AEAE4CA}" destId="{F44CE16E-23FA-45A3-B4E0-6AAAC8D95CDB}" srcOrd="3" destOrd="0" presId="urn:microsoft.com/office/officeart/2005/8/layout/vList2"/>
    <dgm:cxn modelId="{13C3B494-D3FC-426F-BD4B-C0B050C5292F}" type="presParOf" srcId="{224591F9-3F72-45AC-970E-42007AEAE4CA}" destId="{4322CF28-28EA-4B07-ACAC-5C80050BD3FF}" srcOrd="4" destOrd="0" presId="urn:microsoft.com/office/officeart/2005/8/layout/vList2"/>
    <dgm:cxn modelId="{D4385EA3-A2FF-4573-BD93-9C53388AC058}" type="presParOf" srcId="{224591F9-3F72-45AC-970E-42007AEAE4CA}" destId="{2E17CD07-0036-4F00-A4C7-0CDBBCEB6FEB}" srcOrd="5" destOrd="0" presId="urn:microsoft.com/office/officeart/2005/8/layout/vList2"/>
    <dgm:cxn modelId="{239ABC80-CD83-4034-96E6-0D026B111478}" type="presParOf" srcId="{224591F9-3F72-45AC-970E-42007AEAE4CA}" destId="{8C3A33F3-1098-4B85-A127-B62633BCF1BC}" srcOrd="6" destOrd="0" presId="urn:microsoft.com/office/officeart/2005/8/layout/vList2"/>
    <dgm:cxn modelId="{5E4D8A52-7BAB-4F6F-B50C-BFF432627728}" type="presParOf" srcId="{224591F9-3F72-45AC-970E-42007AEAE4CA}" destId="{9F982B2B-4371-47A0-870F-5B93902F30E8}" srcOrd="7" destOrd="0" presId="urn:microsoft.com/office/officeart/2005/8/layout/vList2"/>
    <dgm:cxn modelId="{9A46D9D3-D52A-4136-807B-5A04498AEE89}" type="presParOf" srcId="{224591F9-3F72-45AC-970E-42007AEAE4CA}" destId="{05B7B644-F4E4-4B92-BEB8-0146885D1E26}" srcOrd="8" destOrd="0" presId="urn:microsoft.com/office/officeart/2005/8/layout/vList2"/>
    <dgm:cxn modelId="{2472C9B5-675F-4323-A2FD-8A00FE08FB0E}" type="presParOf" srcId="{224591F9-3F72-45AC-970E-42007AEAE4CA}" destId="{80295F75-E188-44D3-ADEB-8412B7E6D1ED}" srcOrd="9" destOrd="0" presId="urn:microsoft.com/office/officeart/2005/8/layout/vList2"/>
    <dgm:cxn modelId="{12C70448-BBDB-4E65-A5A6-6AC936649B2E}" type="presParOf" srcId="{224591F9-3F72-45AC-970E-42007AEAE4CA}" destId="{7318D294-4E27-4E13-9D53-4EBEC3EFB8E8}" srcOrd="10" destOrd="0" presId="urn:microsoft.com/office/officeart/2005/8/layout/vList2"/>
    <dgm:cxn modelId="{703FBCEE-3FBC-4CA8-8AC2-87CA0D6F9B87}" type="presParOf" srcId="{224591F9-3F72-45AC-970E-42007AEAE4CA}" destId="{CD077A4D-0683-4DC3-92AA-A7D1AB66721E}" srcOrd="11" destOrd="0" presId="urn:microsoft.com/office/officeart/2005/8/layout/vList2"/>
  </dgm:cxnLst>
  <dgm:bg>
    <a:noFill/>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5DF1C1C-153D-47E5-816D-0A07D81517A5}" type="doc">
      <dgm:prSet loTypeId="urn:microsoft.com/office/officeart/2011/layout/TabList" loCatId="officeonline" qsTypeId="urn:microsoft.com/office/officeart/2005/8/quickstyle/simple5" qsCatId="simple" csTypeId="urn:microsoft.com/office/officeart/2005/8/colors/accent1_2" csCatId="accent1" phldr="1"/>
      <dgm:spPr/>
      <dgm:t>
        <a:bodyPr/>
        <a:lstStyle/>
        <a:p>
          <a:pPr rtl="1"/>
          <a:endParaRPr lang="ar-IQ"/>
        </a:p>
      </dgm:t>
    </dgm:pt>
    <dgm:pt modelId="{D8F2142D-432E-4CA9-B2BF-44146C134FC4}">
      <dgm:prSet custT="1"/>
      <dgm:spPr>
        <a:solidFill>
          <a:srgbClr val="060644"/>
        </a:solidFill>
      </dgm:spPr>
      <dgm:t>
        <a:bodyPr/>
        <a:lstStyle/>
        <a:p>
          <a:pPr rtl="1"/>
          <a:r>
            <a:rPr lang="en-US" sz="1600" b="1" i="0" dirty="0"/>
            <a:t>Spiritual and Political Leadership</a:t>
          </a:r>
          <a:endParaRPr lang="ar-IQ" sz="1600" dirty="0"/>
        </a:p>
      </dgm:t>
    </dgm:pt>
    <dgm:pt modelId="{4189DEEF-FF9F-4AB9-939E-F7E1FF181D16}" type="parTrans" cxnId="{230225DC-AD6C-43A8-941B-B6D4FDEC15E1}">
      <dgm:prSet/>
      <dgm:spPr/>
      <dgm:t>
        <a:bodyPr/>
        <a:lstStyle/>
        <a:p>
          <a:pPr rtl="1"/>
          <a:endParaRPr lang="ar-IQ"/>
        </a:p>
      </dgm:t>
    </dgm:pt>
    <dgm:pt modelId="{B8555527-01F2-42C9-B556-71166BC6C256}" type="sibTrans" cxnId="{230225DC-AD6C-43A8-941B-B6D4FDEC15E1}">
      <dgm:prSet/>
      <dgm:spPr/>
      <dgm:t>
        <a:bodyPr/>
        <a:lstStyle/>
        <a:p>
          <a:pPr rtl="1"/>
          <a:endParaRPr lang="ar-IQ"/>
        </a:p>
      </dgm:t>
    </dgm:pt>
    <dgm:pt modelId="{22FF9B17-DC1F-4105-A12F-E6CA6E590F01}">
      <dgm:prSet/>
      <dgm:spPr/>
      <dgm:t>
        <a:bodyPr/>
        <a:lstStyle/>
        <a:p>
          <a:pPr rtl="1"/>
          <a:r>
            <a:rPr lang="en-US" b="0" i="0" dirty="0"/>
            <a:t>Prophet Muhammad served as both a religious and political leader, assuming leadership in Medina after the Hijra (migration). He guided the people in both religious and worldly matters, teaching them through divine revelation and the Prophet's traditions.</a:t>
          </a:r>
          <a:endParaRPr lang="ar-IQ" dirty="0"/>
        </a:p>
      </dgm:t>
    </dgm:pt>
    <dgm:pt modelId="{9EECD1C0-ADFE-4E59-977A-F69029797484}" type="parTrans" cxnId="{67081D6D-476A-4845-8954-BBA191135DA2}">
      <dgm:prSet/>
      <dgm:spPr/>
      <dgm:t>
        <a:bodyPr/>
        <a:lstStyle/>
        <a:p>
          <a:pPr rtl="1"/>
          <a:endParaRPr lang="ar-IQ"/>
        </a:p>
      </dgm:t>
    </dgm:pt>
    <dgm:pt modelId="{4D9A5ED6-BF74-485A-A897-BDE16CB65E50}" type="sibTrans" cxnId="{67081D6D-476A-4845-8954-BBA191135DA2}">
      <dgm:prSet/>
      <dgm:spPr/>
      <dgm:t>
        <a:bodyPr/>
        <a:lstStyle/>
        <a:p>
          <a:pPr rtl="1"/>
          <a:endParaRPr lang="ar-IQ"/>
        </a:p>
      </dgm:t>
    </dgm:pt>
    <dgm:pt modelId="{ADE74E8B-1EC5-45D5-A82C-5BF94E8ABD90}">
      <dgm:prSet custT="1"/>
      <dgm:spPr>
        <a:solidFill>
          <a:srgbClr val="060644"/>
        </a:solidFill>
      </dgm:spPr>
      <dgm:t>
        <a:bodyPr/>
        <a:lstStyle/>
        <a:p>
          <a:pPr rtl="1"/>
          <a:r>
            <a:rPr lang="en-US" sz="1600" b="1" i="0" dirty="0"/>
            <a:t>Justice and Fair Distribution</a:t>
          </a:r>
          <a:endParaRPr lang="ar-IQ" sz="1600" dirty="0"/>
        </a:p>
      </dgm:t>
    </dgm:pt>
    <dgm:pt modelId="{2C10B48A-EFFD-4C01-B0A0-24C3AC0C4E4A}" type="parTrans" cxnId="{30B60DA8-9A35-4EFD-BDFC-91917A759835}">
      <dgm:prSet/>
      <dgm:spPr/>
      <dgm:t>
        <a:bodyPr/>
        <a:lstStyle/>
        <a:p>
          <a:pPr rtl="1"/>
          <a:endParaRPr lang="ar-IQ"/>
        </a:p>
      </dgm:t>
    </dgm:pt>
    <dgm:pt modelId="{368FFBA4-7023-4C60-BBE4-4743CED9FD07}" type="sibTrans" cxnId="{30B60DA8-9A35-4EFD-BDFC-91917A759835}">
      <dgm:prSet/>
      <dgm:spPr/>
      <dgm:t>
        <a:bodyPr/>
        <a:lstStyle/>
        <a:p>
          <a:pPr rtl="1"/>
          <a:endParaRPr lang="ar-IQ"/>
        </a:p>
      </dgm:t>
    </dgm:pt>
    <dgm:pt modelId="{C61B0B94-9648-408A-A0DB-64F2AB9FDA8B}">
      <dgm:prSet/>
      <dgm:spPr/>
      <dgm:t>
        <a:bodyPr/>
        <a:lstStyle/>
        <a:p>
          <a:pPr rtl="1"/>
          <a:r>
            <a:rPr lang="en-US" b="0" i="0" dirty="0"/>
            <a:t>Justice and fair distribution were prominent features of administration in the time of the Prophet. He addressed issues justly and ensured equitable distribution of resources among the Muslim community.</a:t>
          </a:r>
          <a:endParaRPr lang="ar-IQ" dirty="0"/>
        </a:p>
      </dgm:t>
    </dgm:pt>
    <dgm:pt modelId="{E12BD519-9A4F-4D00-B173-55C217380CD3}" type="parTrans" cxnId="{0F67B181-AE5A-4E63-8390-6683116F4061}">
      <dgm:prSet/>
      <dgm:spPr/>
      <dgm:t>
        <a:bodyPr/>
        <a:lstStyle/>
        <a:p>
          <a:pPr rtl="1"/>
          <a:endParaRPr lang="ar-IQ"/>
        </a:p>
      </dgm:t>
    </dgm:pt>
    <dgm:pt modelId="{74D4C096-380F-4982-9A1A-3666B695415C}" type="sibTrans" cxnId="{0F67B181-AE5A-4E63-8390-6683116F4061}">
      <dgm:prSet/>
      <dgm:spPr/>
      <dgm:t>
        <a:bodyPr/>
        <a:lstStyle/>
        <a:p>
          <a:pPr rtl="1"/>
          <a:endParaRPr lang="ar-IQ"/>
        </a:p>
      </dgm:t>
    </dgm:pt>
    <dgm:pt modelId="{90984FC6-3F89-45A4-AA37-89D4B2B2F5CF}">
      <dgm:prSet custT="1"/>
      <dgm:spPr>
        <a:solidFill>
          <a:srgbClr val="060644"/>
        </a:solidFill>
      </dgm:spPr>
      <dgm:t>
        <a:bodyPr/>
        <a:lstStyle/>
        <a:p>
          <a:pPr rtl="1"/>
          <a:r>
            <a:rPr lang="en-US" sz="1600" b="1" i="0" dirty="0"/>
            <a:t>Consultation and Shura</a:t>
          </a:r>
          <a:endParaRPr lang="ar-IQ" sz="1600" dirty="0"/>
        </a:p>
      </dgm:t>
    </dgm:pt>
    <dgm:pt modelId="{43FE6BAC-0859-47EA-9852-65ABE0EFB694}" type="parTrans" cxnId="{2DDC03F7-2D85-4DAA-B4ED-35193AC4824A}">
      <dgm:prSet/>
      <dgm:spPr/>
      <dgm:t>
        <a:bodyPr/>
        <a:lstStyle/>
        <a:p>
          <a:pPr rtl="1"/>
          <a:endParaRPr lang="ar-IQ"/>
        </a:p>
      </dgm:t>
    </dgm:pt>
    <dgm:pt modelId="{378896FB-B1B1-4908-AF25-2BBC8D7661B0}" type="sibTrans" cxnId="{2DDC03F7-2D85-4DAA-B4ED-35193AC4824A}">
      <dgm:prSet/>
      <dgm:spPr/>
      <dgm:t>
        <a:bodyPr/>
        <a:lstStyle/>
        <a:p>
          <a:pPr rtl="1"/>
          <a:endParaRPr lang="ar-IQ"/>
        </a:p>
      </dgm:t>
    </dgm:pt>
    <dgm:pt modelId="{6D5C4BC9-BA0A-4C4C-AFE3-60C9B750D0EB}">
      <dgm:prSet/>
      <dgm:spPr/>
      <dgm:t>
        <a:bodyPr/>
        <a:lstStyle/>
        <a:p>
          <a:pPr rtl="1"/>
          <a:r>
            <a:rPr lang="en-US" b="0" i="0" dirty="0"/>
            <a:t>The principle of consultation (Shura) was a fundamental aspect of decision-making. The Prophet regularly sought the advice of his companions, holding consultations before making major decisions.</a:t>
          </a:r>
          <a:endParaRPr lang="ar-IQ" dirty="0"/>
        </a:p>
      </dgm:t>
    </dgm:pt>
    <dgm:pt modelId="{9ED7F2A5-4E5F-4A57-858F-3F032E8BDC1D}" type="parTrans" cxnId="{44207C41-4D76-4B72-A9A2-1575F4384AA8}">
      <dgm:prSet/>
      <dgm:spPr/>
      <dgm:t>
        <a:bodyPr/>
        <a:lstStyle/>
        <a:p>
          <a:pPr rtl="1"/>
          <a:endParaRPr lang="ar-IQ"/>
        </a:p>
      </dgm:t>
    </dgm:pt>
    <dgm:pt modelId="{F2CD091B-F65C-44DA-8BE4-CBEA99A36153}" type="sibTrans" cxnId="{44207C41-4D76-4B72-A9A2-1575F4384AA8}">
      <dgm:prSet/>
      <dgm:spPr/>
      <dgm:t>
        <a:bodyPr/>
        <a:lstStyle/>
        <a:p>
          <a:pPr rtl="1"/>
          <a:endParaRPr lang="ar-IQ"/>
        </a:p>
      </dgm:t>
    </dgm:pt>
    <dgm:pt modelId="{698B1796-BF5F-4FE6-A00C-8DC4B559E88C}">
      <dgm:prSet custT="1"/>
      <dgm:spPr>
        <a:solidFill>
          <a:srgbClr val="060644"/>
        </a:solidFill>
      </dgm:spPr>
      <dgm:t>
        <a:bodyPr/>
        <a:lstStyle/>
        <a:p>
          <a:pPr rtl="1"/>
          <a:r>
            <a:rPr lang="en-US" sz="1600" b="1" i="0" dirty="0"/>
            <a:t>Military</a:t>
          </a:r>
          <a:r>
            <a:rPr lang="ar-SA" sz="1600" b="1" i="0" dirty="0"/>
            <a:t> </a:t>
          </a:r>
          <a:r>
            <a:rPr lang="en-US" sz="1600" b="1" i="0" dirty="0"/>
            <a:t>Administration</a:t>
          </a:r>
          <a:endParaRPr lang="ar-IQ" sz="1600" dirty="0"/>
        </a:p>
      </dgm:t>
    </dgm:pt>
    <dgm:pt modelId="{3BE70658-BCA3-47BE-989D-13C87E02AED7}" type="parTrans" cxnId="{8D66DE8B-9D79-4642-B1E8-0F8BB64A7C81}">
      <dgm:prSet/>
      <dgm:spPr/>
      <dgm:t>
        <a:bodyPr/>
        <a:lstStyle/>
        <a:p>
          <a:pPr rtl="1"/>
          <a:endParaRPr lang="ar-IQ"/>
        </a:p>
      </dgm:t>
    </dgm:pt>
    <dgm:pt modelId="{4D1C2B42-F29B-490B-8F1A-47E75C41CC75}" type="sibTrans" cxnId="{8D66DE8B-9D79-4642-B1E8-0F8BB64A7C81}">
      <dgm:prSet/>
      <dgm:spPr/>
      <dgm:t>
        <a:bodyPr/>
        <a:lstStyle/>
        <a:p>
          <a:pPr rtl="1"/>
          <a:endParaRPr lang="ar-IQ"/>
        </a:p>
      </dgm:t>
    </dgm:pt>
    <dgm:pt modelId="{9EF5ACBE-0179-4825-B9C0-736F64267DDF}">
      <dgm:prSet/>
      <dgm:spPr/>
      <dgm:t>
        <a:bodyPr/>
        <a:lstStyle/>
        <a:p>
          <a:pPr rtl="1"/>
          <a:r>
            <a:rPr lang="en-US" b="0" i="0" dirty="0"/>
            <a:t>Facing military challenges, the Prophet played a significant role in organizing the Islamic army. He strategically planned battles and effectively directed military forces.</a:t>
          </a:r>
          <a:endParaRPr lang="ar-IQ" dirty="0"/>
        </a:p>
      </dgm:t>
    </dgm:pt>
    <dgm:pt modelId="{2D2CBD1E-39D7-4061-90EC-92E61264D63A}" type="parTrans" cxnId="{A9B6E8B8-7850-4B29-BF96-13DAFC4D7FAE}">
      <dgm:prSet/>
      <dgm:spPr/>
      <dgm:t>
        <a:bodyPr/>
        <a:lstStyle/>
        <a:p>
          <a:pPr rtl="1"/>
          <a:endParaRPr lang="ar-IQ"/>
        </a:p>
      </dgm:t>
    </dgm:pt>
    <dgm:pt modelId="{5F056BA8-3CE6-42AD-8D88-CEBD637403C8}" type="sibTrans" cxnId="{A9B6E8B8-7850-4B29-BF96-13DAFC4D7FAE}">
      <dgm:prSet/>
      <dgm:spPr/>
      <dgm:t>
        <a:bodyPr/>
        <a:lstStyle/>
        <a:p>
          <a:pPr rtl="1"/>
          <a:endParaRPr lang="ar-IQ"/>
        </a:p>
      </dgm:t>
    </dgm:pt>
    <dgm:pt modelId="{546BD5B1-CFCE-4715-BAA5-C16FA4F99E2D}">
      <dgm:prSet custT="1"/>
      <dgm:spPr>
        <a:solidFill>
          <a:srgbClr val="060644"/>
        </a:solidFill>
      </dgm:spPr>
      <dgm:t>
        <a:bodyPr/>
        <a:lstStyle/>
        <a:p>
          <a:pPr rtl="1"/>
          <a:r>
            <a:rPr lang="en-US" sz="1600" b="1" i="0" dirty="0"/>
            <a:t>Community Organization</a:t>
          </a:r>
          <a:endParaRPr lang="ar-IQ" sz="1600" dirty="0"/>
        </a:p>
      </dgm:t>
    </dgm:pt>
    <dgm:pt modelId="{7F9325C1-E58A-48D6-B368-3B5C4230A229}" type="parTrans" cxnId="{A29A537F-6451-4AB0-901F-A24A8A96B2A8}">
      <dgm:prSet/>
      <dgm:spPr/>
      <dgm:t>
        <a:bodyPr/>
        <a:lstStyle/>
        <a:p>
          <a:pPr rtl="1"/>
          <a:endParaRPr lang="ar-IQ"/>
        </a:p>
      </dgm:t>
    </dgm:pt>
    <dgm:pt modelId="{80EC6ECE-B760-4878-B602-2CBF3B33F33D}" type="sibTrans" cxnId="{A29A537F-6451-4AB0-901F-A24A8A96B2A8}">
      <dgm:prSet/>
      <dgm:spPr/>
      <dgm:t>
        <a:bodyPr/>
        <a:lstStyle/>
        <a:p>
          <a:pPr rtl="1"/>
          <a:endParaRPr lang="ar-IQ"/>
        </a:p>
      </dgm:t>
    </dgm:pt>
    <dgm:pt modelId="{1D7956D7-F160-4013-A8FF-879539E9494F}">
      <dgm:prSet/>
      <dgm:spPr/>
      <dgm:t>
        <a:bodyPr/>
        <a:lstStyle/>
        <a:p>
          <a:pPr rtl="1"/>
          <a:r>
            <a:rPr lang="en-US" b="0" i="0" dirty="0"/>
            <a:t>The Prophet organized the community effectively by establishing laws and regulations to govern daily life and social interactions.</a:t>
          </a:r>
          <a:endParaRPr lang="ar-IQ" dirty="0"/>
        </a:p>
      </dgm:t>
    </dgm:pt>
    <dgm:pt modelId="{83219479-EAB4-40BB-AC1D-C32206BA4094}" type="parTrans" cxnId="{3C335816-B078-4A6D-9890-C8E66199812F}">
      <dgm:prSet/>
      <dgm:spPr/>
      <dgm:t>
        <a:bodyPr/>
        <a:lstStyle/>
        <a:p>
          <a:pPr rtl="1"/>
          <a:endParaRPr lang="ar-IQ"/>
        </a:p>
      </dgm:t>
    </dgm:pt>
    <dgm:pt modelId="{1EC979F0-CC74-4D9E-B484-FCB6ED1F04EF}" type="sibTrans" cxnId="{3C335816-B078-4A6D-9890-C8E66199812F}">
      <dgm:prSet/>
      <dgm:spPr/>
      <dgm:t>
        <a:bodyPr/>
        <a:lstStyle/>
        <a:p>
          <a:pPr rtl="1"/>
          <a:endParaRPr lang="ar-IQ"/>
        </a:p>
      </dgm:t>
    </dgm:pt>
    <dgm:pt modelId="{A694E39F-70FD-4D1F-9DF6-0B1B099DB95E}">
      <dgm:prSet custT="1"/>
      <dgm:spPr>
        <a:solidFill>
          <a:srgbClr val="060644"/>
        </a:solidFill>
      </dgm:spPr>
      <dgm:t>
        <a:bodyPr/>
        <a:lstStyle/>
        <a:p>
          <a:pPr rtl="1"/>
          <a:r>
            <a:rPr lang="en-US" sz="1600" b="1" i="0" dirty="0"/>
            <a:t>Promotion of Learning and Education</a:t>
          </a:r>
          <a:endParaRPr lang="ar-IQ" sz="1600" dirty="0"/>
        </a:p>
      </dgm:t>
    </dgm:pt>
    <dgm:pt modelId="{C97DC2F0-96C2-4123-BA8C-ED23B966F9D7}" type="parTrans" cxnId="{E274442C-4CAB-4E2A-A4A5-2BDF6F22D3CB}">
      <dgm:prSet/>
      <dgm:spPr/>
      <dgm:t>
        <a:bodyPr/>
        <a:lstStyle/>
        <a:p>
          <a:pPr rtl="1"/>
          <a:endParaRPr lang="ar-IQ"/>
        </a:p>
      </dgm:t>
    </dgm:pt>
    <dgm:pt modelId="{C59EAE7A-7DAE-4BC5-849A-4BF2EDCE3884}" type="sibTrans" cxnId="{E274442C-4CAB-4E2A-A4A5-2BDF6F22D3CB}">
      <dgm:prSet/>
      <dgm:spPr/>
      <dgm:t>
        <a:bodyPr/>
        <a:lstStyle/>
        <a:p>
          <a:pPr rtl="1"/>
          <a:endParaRPr lang="ar-IQ"/>
        </a:p>
      </dgm:t>
    </dgm:pt>
    <dgm:pt modelId="{F4300D8B-B949-4745-98AE-B881F85955C8}">
      <dgm:prSet/>
      <dgm:spPr/>
      <dgm:t>
        <a:bodyPr/>
        <a:lstStyle/>
        <a:p>
          <a:pPr rtl="1"/>
          <a:r>
            <a:rPr lang="en-US" b="0" i="0" dirty="0"/>
            <a:t>The Prophet emphasized the importance of learning and education. He encouraged the pursuit of knowledge and education in Islam, promoting the teaching of the Quran and various sciences.</a:t>
          </a:r>
          <a:endParaRPr lang="ar-IQ" dirty="0"/>
        </a:p>
      </dgm:t>
    </dgm:pt>
    <dgm:pt modelId="{B6EDB1E9-2BCF-4B96-8356-B19CF2C9DCE0}" type="parTrans" cxnId="{A01E5E27-E9F4-44DC-B6CA-F33C6D106751}">
      <dgm:prSet/>
      <dgm:spPr/>
      <dgm:t>
        <a:bodyPr/>
        <a:lstStyle/>
        <a:p>
          <a:pPr rtl="1"/>
          <a:endParaRPr lang="ar-IQ"/>
        </a:p>
      </dgm:t>
    </dgm:pt>
    <dgm:pt modelId="{7AE47189-114E-4091-9220-19C5A197BBAF}" type="sibTrans" cxnId="{A01E5E27-E9F4-44DC-B6CA-F33C6D106751}">
      <dgm:prSet/>
      <dgm:spPr/>
      <dgm:t>
        <a:bodyPr/>
        <a:lstStyle/>
        <a:p>
          <a:pPr rtl="1"/>
          <a:endParaRPr lang="ar-IQ"/>
        </a:p>
      </dgm:t>
    </dgm:pt>
    <dgm:pt modelId="{9FB27409-67F3-45C8-8DCE-9ED05356CDA4}" type="pres">
      <dgm:prSet presAssocID="{A5DF1C1C-153D-47E5-816D-0A07D81517A5}" presName="Name0" presStyleCnt="0">
        <dgm:presLayoutVars>
          <dgm:chMax/>
          <dgm:chPref val="3"/>
          <dgm:dir/>
          <dgm:animOne val="branch"/>
          <dgm:animLvl val="lvl"/>
        </dgm:presLayoutVars>
      </dgm:prSet>
      <dgm:spPr/>
    </dgm:pt>
    <dgm:pt modelId="{29BA0D8D-D79A-4913-9BE7-D75CA407A711}" type="pres">
      <dgm:prSet presAssocID="{D8F2142D-432E-4CA9-B2BF-44146C134FC4}" presName="composite" presStyleCnt="0"/>
      <dgm:spPr/>
    </dgm:pt>
    <dgm:pt modelId="{353DBB98-4C73-411C-A45A-9D4E87A330A5}" type="pres">
      <dgm:prSet presAssocID="{D8F2142D-432E-4CA9-B2BF-44146C134FC4}" presName="FirstChild" presStyleLbl="revTx" presStyleIdx="0" presStyleCnt="6">
        <dgm:presLayoutVars>
          <dgm:chMax val="0"/>
          <dgm:chPref val="0"/>
          <dgm:bulletEnabled val="1"/>
        </dgm:presLayoutVars>
      </dgm:prSet>
      <dgm:spPr/>
    </dgm:pt>
    <dgm:pt modelId="{E595358A-79FA-403F-98E3-4558EC75D6AD}" type="pres">
      <dgm:prSet presAssocID="{D8F2142D-432E-4CA9-B2BF-44146C134FC4}" presName="Parent" presStyleLbl="alignNode1" presStyleIdx="0" presStyleCnt="6">
        <dgm:presLayoutVars>
          <dgm:chMax val="3"/>
          <dgm:chPref val="3"/>
          <dgm:bulletEnabled val="1"/>
        </dgm:presLayoutVars>
      </dgm:prSet>
      <dgm:spPr/>
    </dgm:pt>
    <dgm:pt modelId="{72C2A754-7B37-4AC1-9E48-307AD2A276DD}" type="pres">
      <dgm:prSet presAssocID="{D8F2142D-432E-4CA9-B2BF-44146C134FC4}" presName="Accent" presStyleLbl="parChTrans1D1" presStyleIdx="0" presStyleCnt="6"/>
      <dgm:spPr/>
    </dgm:pt>
    <dgm:pt modelId="{610CA951-D840-4472-B19C-015FEFB01335}" type="pres">
      <dgm:prSet presAssocID="{B8555527-01F2-42C9-B556-71166BC6C256}" presName="sibTrans" presStyleCnt="0"/>
      <dgm:spPr/>
    </dgm:pt>
    <dgm:pt modelId="{ECC13AC0-5078-4920-BBE2-7040607851CD}" type="pres">
      <dgm:prSet presAssocID="{ADE74E8B-1EC5-45D5-A82C-5BF94E8ABD90}" presName="composite" presStyleCnt="0"/>
      <dgm:spPr/>
    </dgm:pt>
    <dgm:pt modelId="{47497592-86E1-4C00-BCFE-95AF41F331B1}" type="pres">
      <dgm:prSet presAssocID="{ADE74E8B-1EC5-45D5-A82C-5BF94E8ABD90}" presName="FirstChild" presStyleLbl="revTx" presStyleIdx="1" presStyleCnt="6">
        <dgm:presLayoutVars>
          <dgm:chMax val="0"/>
          <dgm:chPref val="0"/>
          <dgm:bulletEnabled val="1"/>
        </dgm:presLayoutVars>
      </dgm:prSet>
      <dgm:spPr/>
    </dgm:pt>
    <dgm:pt modelId="{7FE569AC-E0FF-4960-9E61-CEF3C2B2F252}" type="pres">
      <dgm:prSet presAssocID="{ADE74E8B-1EC5-45D5-A82C-5BF94E8ABD90}" presName="Parent" presStyleLbl="alignNode1" presStyleIdx="1" presStyleCnt="6">
        <dgm:presLayoutVars>
          <dgm:chMax val="3"/>
          <dgm:chPref val="3"/>
          <dgm:bulletEnabled val="1"/>
        </dgm:presLayoutVars>
      </dgm:prSet>
      <dgm:spPr/>
    </dgm:pt>
    <dgm:pt modelId="{74CCA92C-BBBC-4E1A-B0C8-2E3AD9900272}" type="pres">
      <dgm:prSet presAssocID="{ADE74E8B-1EC5-45D5-A82C-5BF94E8ABD90}" presName="Accent" presStyleLbl="parChTrans1D1" presStyleIdx="1" presStyleCnt="6"/>
      <dgm:spPr/>
    </dgm:pt>
    <dgm:pt modelId="{E689EBC2-F982-485A-AE43-835F74925653}" type="pres">
      <dgm:prSet presAssocID="{368FFBA4-7023-4C60-BBE4-4743CED9FD07}" presName="sibTrans" presStyleCnt="0"/>
      <dgm:spPr/>
    </dgm:pt>
    <dgm:pt modelId="{83E36865-3D7E-456A-8E08-993BF48D045A}" type="pres">
      <dgm:prSet presAssocID="{90984FC6-3F89-45A4-AA37-89D4B2B2F5CF}" presName="composite" presStyleCnt="0"/>
      <dgm:spPr/>
    </dgm:pt>
    <dgm:pt modelId="{361FB4BF-8A11-4125-9AE1-9718D5C8320B}" type="pres">
      <dgm:prSet presAssocID="{90984FC6-3F89-45A4-AA37-89D4B2B2F5CF}" presName="FirstChild" presStyleLbl="revTx" presStyleIdx="2" presStyleCnt="6">
        <dgm:presLayoutVars>
          <dgm:chMax val="0"/>
          <dgm:chPref val="0"/>
          <dgm:bulletEnabled val="1"/>
        </dgm:presLayoutVars>
      </dgm:prSet>
      <dgm:spPr/>
    </dgm:pt>
    <dgm:pt modelId="{2C6ED2C0-1B7D-43E8-8136-86D5D29E15FF}" type="pres">
      <dgm:prSet presAssocID="{90984FC6-3F89-45A4-AA37-89D4B2B2F5CF}" presName="Parent" presStyleLbl="alignNode1" presStyleIdx="2" presStyleCnt="6">
        <dgm:presLayoutVars>
          <dgm:chMax val="3"/>
          <dgm:chPref val="3"/>
          <dgm:bulletEnabled val="1"/>
        </dgm:presLayoutVars>
      </dgm:prSet>
      <dgm:spPr/>
    </dgm:pt>
    <dgm:pt modelId="{60B1DFC6-5492-4D5E-B55B-D3A5334FE958}" type="pres">
      <dgm:prSet presAssocID="{90984FC6-3F89-45A4-AA37-89D4B2B2F5CF}" presName="Accent" presStyleLbl="parChTrans1D1" presStyleIdx="2" presStyleCnt="6"/>
      <dgm:spPr/>
    </dgm:pt>
    <dgm:pt modelId="{189870F5-6AB0-47CE-A5D6-7940C5243BB5}" type="pres">
      <dgm:prSet presAssocID="{378896FB-B1B1-4908-AF25-2BBC8D7661B0}" presName="sibTrans" presStyleCnt="0"/>
      <dgm:spPr/>
    </dgm:pt>
    <dgm:pt modelId="{EDC48BA6-BF08-4B94-A6C4-8532438E4099}" type="pres">
      <dgm:prSet presAssocID="{698B1796-BF5F-4FE6-A00C-8DC4B559E88C}" presName="composite" presStyleCnt="0"/>
      <dgm:spPr/>
    </dgm:pt>
    <dgm:pt modelId="{3FB60DD4-80E3-4F8F-83F9-821781E1A887}" type="pres">
      <dgm:prSet presAssocID="{698B1796-BF5F-4FE6-A00C-8DC4B559E88C}" presName="FirstChild" presStyleLbl="revTx" presStyleIdx="3" presStyleCnt="6">
        <dgm:presLayoutVars>
          <dgm:chMax val="0"/>
          <dgm:chPref val="0"/>
          <dgm:bulletEnabled val="1"/>
        </dgm:presLayoutVars>
      </dgm:prSet>
      <dgm:spPr/>
    </dgm:pt>
    <dgm:pt modelId="{1EC8DC1E-8D69-453B-99ED-3013293F6FEB}" type="pres">
      <dgm:prSet presAssocID="{698B1796-BF5F-4FE6-A00C-8DC4B559E88C}" presName="Parent" presStyleLbl="alignNode1" presStyleIdx="3" presStyleCnt="6">
        <dgm:presLayoutVars>
          <dgm:chMax val="3"/>
          <dgm:chPref val="3"/>
          <dgm:bulletEnabled val="1"/>
        </dgm:presLayoutVars>
      </dgm:prSet>
      <dgm:spPr/>
    </dgm:pt>
    <dgm:pt modelId="{77DBFD8E-CB62-4A38-BAC0-88AEF5BB6F90}" type="pres">
      <dgm:prSet presAssocID="{698B1796-BF5F-4FE6-A00C-8DC4B559E88C}" presName="Accent" presStyleLbl="parChTrans1D1" presStyleIdx="3" presStyleCnt="6"/>
      <dgm:spPr/>
    </dgm:pt>
    <dgm:pt modelId="{CFDDC723-983E-4986-A6CB-EB7418F708C7}" type="pres">
      <dgm:prSet presAssocID="{4D1C2B42-F29B-490B-8F1A-47E75C41CC75}" presName="sibTrans" presStyleCnt="0"/>
      <dgm:spPr/>
    </dgm:pt>
    <dgm:pt modelId="{E0B4300B-2C1A-4725-A843-C413AAEF92E7}" type="pres">
      <dgm:prSet presAssocID="{546BD5B1-CFCE-4715-BAA5-C16FA4F99E2D}" presName="composite" presStyleCnt="0"/>
      <dgm:spPr/>
    </dgm:pt>
    <dgm:pt modelId="{191237F8-AA15-4806-B570-7C068E930AEC}" type="pres">
      <dgm:prSet presAssocID="{546BD5B1-CFCE-4715-BAA5-C16FA4F99E2D}" presName="FirstChild" presStyleLbl="revTx" presStyleIdx="4" presStyleCnt="6">
        <dgm:presLayoutVars>
          <dgm:chMax val="0"/>
          <dgm:chPref val="0"/>
          <dgm:bulletEnabled val="1"/>
        </dgm:presLayoutVars>
      </dgm:prSet>
      <dgm:spPr/>
    </dgm:pt>
    <dgm:pt modelId="{BCE15C66-0F65-4E35-949B-DC9A477F4373}" type="pres">
      <dgm:prSet presAssocID="{546BD5B1-CFCE-4715-BAA5-C16FA4F99E2D}" presName="Parent" presStyleLbl="alignNode1" presStyleIdx="4" presStyleCnt="6">
        <dgm:presLayoutVars>
          <dgm:chMax val="3"/>
          <dgm:chPref val="3"/>
          <dgm:bulletEnabled val="1"/>
        </dgm:presLayoutVars>
      </dgm:prSet>
      <dgm:spPr/>
    </dgm:pt>
    <dgm:pt modelId="{2F775856-7839-4B82-BB3B-6225ABB6B291}" type="pres">
      <dgm:prSet presAssocID="{546BD5B1-CFCE-4715-BAA5-C16FA4F99E2D}" presName="Accent" presStyleLbl="parChTrans1D1" presStyleIdx="4" presStyleCnt="6"/>
      <dgm:spPr/>
    </dgm:pt>
    <dgm:pt modelId="{3EA90ABD-924B-4CAF-8BB1-F30669065883}" type="pres">
      <dgm:prSet presAssocID="{80EC6ECE-B760-4878-B602-2CBF3B33F33D}" presName="sibTrans" presStyleCnt="0"/>
      <dgm:spPr/>
    </dgm:pt>
    <dgm:pt modelId="{AE2820C4-4015-43E1-986D-E461F8ECF40E}" type="pres">
      <dgm:prSet presAssocID="{A694E39F-70FD-4D1F-9DF6-0B1B099DB95E}" presName="composite" presStyleCnt="0"/>
      <dgm:spPr/>
    </dgm:pt>
    <dgm:pt modelId="{4F7854AC-397F-4840-872E-A19E6B3A8907}" type="pres">
      <dgm:prSet presAssocID="{A694E39F-70FD-4D1F-9DF6-0B1B099DB95E}" presName="FirstChild" presStyleLbl="revTx" presStyleIdx="5" presStyleCnt="6">
        <dgm:presLayoutVars>
          <dgm:chMax val="0"/>
          <dgm:chPref val="0"/>
          <dgm:bulletEnabled val="1"/>
        </dgm:presLayoutVars>
      </dgm:prSet>
      <dgm:spPr/>
    </dgm:pt>
    <dgm:pt modelId="{F5932CF5-B8D2-4D3C-9923-CE7B6A6AC601}" type="pres">
      <dgm:prSet presAssocID="{A694E39F-70FD-4D1F-9DF6-0B1B099DB95E}" presName="Parent" presStyleLbl="alignNode1" presStyleIdx="5" presStyleCnt="6">
        <dgm:presLayoutVars>
          <dgm:chMax val="3"/>
          <dgm:chPref val="3"/>
          <dgm:bulletEnabled val="1"/>
        </dgm:presLayoutVars>
      </dgm:prSet>
      <dgm:spPr/>
    </dgm:pt>
    <dgm:pt modelId="{C98244BB-D89A-498A-B5AE-956B68EFED7B}" type="pres">
      <dgm:prSet presAssocID="{A694E39F-70FD-4D1F-9DF6-0B1B099DB95E}" presName="Accent" presStyleLbl="parChTrans1D1" presStyleIdx="5" presStyleCnt="6"/>
      <dgm:spPr/>
    </dgm:pt>
  </dgm:ptLst>
  <dgm:cxnLst>
    <dgm:cxn modelId="{DA8D8803-2350-4405-B831-BF3152E197A2}" type="presOf" srcId="{698B1796-BF5F-4FE6-A00C-8DC4B559E88C}" destId="{1EC8DC1E-8D69-453B-99ED-3013293F6FEB}" srcOrd="0" destOrd="0" presId="urn:microsoft.com/office/officeart/2011/layout/TabList"/>
    <dgm:cxn modelId="{2034E209-7A8D-4133-9838-9650FC151CDB}" type="presOf" srcId="{ADE74E8B-1EC5-45D5-A82C-5BF94E8ABD90}" destId="{7FE569AC-E0FF-4960-9E61-CEF3C2B2F252}" srcOrd="0" destOrd="0" presId="urn:microsoft.com/office/officeart/2011/layout/TabList"/>
    <dgm:cxn modelId="{3C335816-B078-4A6D-9890-C8E66199812F}" srcId="{546BD5B1-CFCE-4715-BAA5-C16FA4F99E2D}" destId="{1D7956D7-F160-4013-A8FF-879539E9494F}" srcOrd="0" destOrd="0" parTransId="{83219479-EAB4-40BB-AC1D-C32206BA4094}" sibTransId="{1EC979F0-CC74-4D9E-B484-FCB6ED1F04EF}"/>
    <dgm:cxn modelId="{22907218-AC4F-48D4-8D81-ABCC53578FBC}" type="presOf" srcId="{A694E39F-70FD-4D1F-9DF6-0B1B099DB95E}" destId="{F5932CF5-B8D2-4D3C-9923-CE7B6A6AC601}" srcOrd="0" destOrd="0" presId="urn:microsoft.com/office/officeart/2011/layout/TabList"/>
    <dgm:cxn modelId="{A01E5E27-E9F4-44DC-B6CA-F33C6D106751}" srcId="{A694E39F-70FD-4D1F-9DF6-0B1B099DB95E}" destId="{F4300D8B-B949-4745-98AE-B881F85955C8}" srcOrd="0" destOrd="0" parTransId="{B6EDB1E9-2BCF-4B96-8356-B19CF2C9DCE0}" sibTransId="{7AE47189-114E-4091-9220-19C5A197BBAF}"/>
    <dgm:cxn modelId="{EF138828-E5A4-4EC5-9596-F20F40F2DA79}" type="presOf" srcId="{F4300D8B-B949-4745-98AE-B881F85955C8}" destId="{4F7854AC-397F-4840-872E-A19E6B3A8907}" srcOrd="0" destOrd="0" presId="urn:microsoft.com/office/officeart/2011/layout/TabList"/>
    <dgm:cxn modelId="{E274442C-4CAB-4E2A-A4A5-2BDF6F22D3CB}" srcId="{A5DF1C1C-153D-47E5-816D-0A07D81517A5}" destId="{A694E39F-70FD-4D1F-9DF6-0B1B099DB95E}" srcOrd="5" destOrd="0" parTransId="{C97DC2F0-96C2-4123-BA8C-ED23B966F9D7}" sibTransId="{C59EAE7A-7DAE-4BC5-849A-4BF2EDCE3884}"/>
    <dgm:cxn modelId="{E486B02C-D507-4656-9C42-23C7065D7823}" type="presOf" srcId="{22FF9B17-DC1F-4105-A12F-E6CA6E590F01}" destId="{353DBB98-4C73-411C-A45A-9D4E87A330A5}" srcOrd="0" destOrd="0" presId="urn:microsoft.com/office/officeart/2011/layout/TabList"/>
    <dgm:cxn modelId="{F0737D3E-1471-4DD8-A3DB-DE47ED5976A8}" type="presOf" srcId="{9EF5ACBE-0179-4825-B9C0-736F64267DDF}" destId="{3FB60DD4-80E3-4F8F-83F9-821781E1A887}" srcOrd="0" destOrd="0" presId="urn:microsoft.com/office/officeart/2011/layout/TabList"/>
    <dgm:cxn modelId="{44207C41-4D76-4B72-A9A2-1575F4384AA8}" srcId="{90984FC6-3F89-45A4-AA37-89D4B2B2F5CF}" destId="{6D5C4BC9-BA0A-4C4C-AFE3-60C9B750D0EB}" srcOrd="0" destOrd="0" parTransId="{9ED7F2A5-4E5F-4A57-858F-3F032E8BDC1D}" sibTransId="{F2CD091B-F65C-44DA-8BE4-CBEA99A36153}"/>
    <dgm:cxn modelId="{67081D6D-476A-4845-8954-BBA191135DA2}" srcId="{D8F2142D-432E-4CA9-B2BF-44146C134FC4}" destId="{22FF9B17-DC1F-4105-A12F-E6CA6E590F01}" srcOrd="0" destOrd="0" parTransId="{9EECD1C0-ADFE-4E59-977A-F69029797484}" sibTransId="{4D9A5ED6-BF74-485A-A897-BDE16CB65E50}"/>
    <dgm:cxn modelId="{20DA7473-80C3-4300-8A81-15879830A607}" type="presOf" srcId="{D8F2142D-432E-4CA9-B2BF-44146C134FC4}" destId="{E595358A-79FA-403F-98E3-4558EC75D6AD}" srcOrd="0" destOrd="0" presId="urn:microsoft.com/office/officeart/2011/layout/TabList"/>
    <dgm:cxn modelId="{A29A537F-6451-4AB0-901F-A24A8A96B2A8}" srcId="{A5DF1C1C-153D-47E5-816D-0A07D81517A5}" destId="{546BD5B1-CFCE-4715-BAA5-C16FA4F99E2D}" srcOrd="4" destOrd="0" parTransId="{7F9325C1-E58A-48D6-B368-3B5C4230A229}" sibTransId="{80EC6ECE-B760-4878-B602-2CBF3B33F33D}"/>
    <dgm:cxn modelId="{0F67B181-AE5A-4E63-8390-6683116F4061}" srcId="{ADE74E8B-1EC5-45D5-A82C-5BF94E8ABD90}" destId="{C61B0B94-9648-408A-A0DB-64F2AB9FDA8B}" srcOrd="0" destOrd="0" parTransId="{E12BD519-9A4F-4D00-B173-55C217380CD3}" sibTransId="{74D4C096-380F-4982-9A1A-3666B695415C}"/>
    <dgm:cxn modelId="{8D66DE8B-9D79-4642-B1E8-0F8BB64A7C81}" srcId="{A5DF1C1C-153D-47E5-816D-0A07D81517A5}" destId="{698B1796-BF5F-4FE6-A00C-8DC4B559E88C}" srcOrd="3" destOrd="0" parTransId="{3BE70658-BCA3-47BE-989D-13C87E02AED7}" sibTransId="{4D1C2B42-F29B-490B-8F1A-47E75C41CC75}"/>
    <dgm:cxn modelId="{30B60DA8-9A35-4EFD-BDFC-91917A759835}" srcId="{A5DF1C1C-153D-47E5-816D-0A07D81517A5}" destId="{ADE74E8B-1EC5-45D5-A82C-5BF94E8ABD90}" srcOrd="1" destOrd="0" parTransId="{2C10B48A-EFFD-4C01-B0A0-24C3AC0C4E4A}" sibTransId="{368FFBA4-7023-4C60-BBE4-4743CED9FD07}"/>
    <dgm:cxn modelId="{DC86B7AC-9284-43CE-9DA6-E906EDC8AF0D}" type="presOf" srcId="{546BD5B1-CFCE-4715-BAA5-C16FA4F99E2D}" destId="{BCE15C66-0F65-4E35-949B-DC9A477F4373}" srcOrd="0" destOrd="0" presId="urn:microsoft.com/office/officeart/2011/layout/TabList"/>
    <dgm:cxn modelId="{A9B6E8B8-7850-4B29-BF96-13DAFC4D7FAE}" srcId="{698B1796-BF5F-4FE6-A00C-8DC4B559E88C}" destId="{9EF5ACBE-0179-4825-B9C0-736F64267DDF}" srcOrd="0" destOrd="0" parTransId="{2D2CBD1E-39D7-4061-90EC-92E61264D63A}" sibTransId="{5F056BA8-3CE6-42AD-8D88-CEBD637403C8}"/>
    <dgm:cxn modelId="{1A7BF1BC-FAE4-462C-9350-C50CCB5BDEBA}" type="presOf" srcId="{1D7956D7-F160-4013-A8FF-879539E9494F}" destId="{191237F8-AA15-4806-B570-7C068E930AEC}" srcOrd="0" destOrd="0" presId="urn:microsoft.com/office/officeart/2011/layout/TabList"/>
    <dgm:cxn modelId="{98548AD2-4A49-4D4B-B2A8-4F766659A2CB}" type="presOf" srcId="{6D5C4BC9-BA0A-4C4C-AFE3-60C9B750D0EB}" destId="{361FB4BF-8A11-4125-9AE1-9718D5C8320B}" srcOrd="0" destOrd="0" presId="urn:microsoft.com/office/officeart/2011/layout/TabList"/>
    <dgm:cxn modelId="{0E5586DA-EFE7-4740-BFBA-86873577BB7C}" type="presOf" srcId="{A5DF1C1C-153D-47E5-816D-0A07D81517A5}" destId="{9FB27409-67F3-45C8-8DCE-9ED05356CDA4}" srcOrd="0" destOrd="0" presId="urn:microsoft.com/office/officeart/2011/layout/TabList"/>
    <dgm:cxn modelId="{230225DC-AD6C-43A8-941B-B6D4FDEC15E1}" srcId="{A5DF1C1C-153D-47E5-816D-0A07D81517A5}" destId="{D8F2142D-432E-4CA9-B2BF-44146C134FC4}" srcOrd="0" destOrd="0" parTransId="{4189DEEF-FF9F-4AB9-939E-F7E1FF181D16}" sibTransId="{B8555527-01F2-42C9-B556-71166BC6C256}"/>
    <dgm:cxn modelId="{0BF320DE-83F5-4729-9F7E-B6AFF73D3EE2}" type="presOf" srcId="{C61B0B94-9648-408A-A0DB-64F2AB9FDA8B}" destId="{47497592-86E1-4C00-BCFE-95AF41F331B1}" srcOrd="0" destOrd="0" presId="urn:microsoft.com/office/officeart/2011/layout/TabList"/>
    <dgm:cxn modelId="{E18B10E8-44E7-4414-A5A3-61F9321A6883}" type="presOf" srcId="{90984FC6-3F89-45A4-AA37-89D4B2B2F5CF}" destId="{2C6ED2C0-1B7D-43E8-8136-86D5D29E15FF}" srcOrd="0" destOrd="0" presId="urn:microsoft.com/office/officeart/2011/layout/TabList"/>
    <dgm:cxn modelId="{2DDC03F7-2D85-4DAA-B4ED-35193AC4824A}" srcId="{A5DF1C1C-153D-47E5-816D-0A07D81517A5}" destId="{90984FC6-3F89-45A4-AA37-89D4B2B2F5CF}" srcOrd="2" destOrd="0" parTransId="{43FE6BAC-0859-47EA-9852-65ABE0EFB694}" sibTransId="{378896FB-B1B1-4908-AF25-2BBC8D7661B0}"/>
    <dgm:cxn modelId="{2A9003C6-1F4A-439D-87C7-7748669DC75F}" type="presParOf" srcId="{9FB27409-67F3-45C8-8DCE-9ED05356CDA4}" destId="{29BA0D8D-D79A-4913-9BE7-D75CA407A711}" srcOrd="0" destOrd="0" presId="urn:microsoft.com/office/officeart/2011/layout/TabList"/>
    <dgm:cxn modelId="{497018BE-5C58-4C91-B8E7-ABC2AB66E523}" type="presParOf" srcId="{29BA0D8D-D79A-4913-9BE7-D75CA407A711}" destId="{353DBB98-4C73-411C-A45A-9D4E87A330A5}" srcOrd="0" destOrd="0" presId="urn:microsoft.com/office/officeart/2011/layout/TabList"/>
    <dgm:cxn modelId="{AA86B616-6D18-4544-AA33-97EBB5DC15C0}" type="presParOf" srcId="{29BA0D8D-D79A-4913-9BE7-D75CA407A711}" destId="{E595358A-79FA-403F-98E3-4558EC75D6AD}" srcOrd="1" destOrd="0" presId="urn:microsoft.com/office/officeart/2011/layout/TabList"/>
    <dgm:cxn modelId="{A355F5C2-3256-46DF-BBE6-8E6E269BADF9}" type="presParOf" srcId="{29BA0D8D-D79A-4913-9BE7-D75CA407A711}" destId="{72C2A754-7B37-4AC1-9E48-307AD2A276DD}" srcOrd="2" destOrd="0" presId="urn:microsoft.com/office/officeart/2011/layout/TabList"/>
    <dgm:cxn modelId="{F8417252-335E-4287-A3A2-CCC0D111605B}" type="presParOf" srcId="{9FB27409-67F3-45C8-8DCE-9ED05356CDA4}" destId="{610CA951-D840-4472-B19C-015FEFB01335}" srcOrd="1" destOrd="0" presId="urn:microsoft.com/office/officeart/2011/layout/TabList"/>
    <dgm:cxn modelId="{200EB359-38C0-4E1A-8A31-CC7108C9386F}" type="presParOf" srcId="{9FB27409-67F3-45C8-8DCE-9ED05356CDA4}" destId="{ECC13AC0-5078-4920-BBE2-7040607851CD}" srcOrd="2" destOrd="0" presId="urn:microsoft.com/office/officeart/2011/layout/TabList"/>
    <dgm:cxn modelId="{04ABE5D0-EAFF-4956-8C2A-936DAE01F637}" type="presParOf" srcId="{ECC13AC0-5078-4920-BBE2-7040607851CD}" destId="{47497592-86E1-4C00-BCFE-95AF41F331B1}" srcOrd="0" destOrd="0" presId="urn:microsoft.com/office/officeart/2011/layout/TabList"/>
    <dgm:cxn modelId="{73412342-4EAA-44AC-A090-9491188E3A09}" type="presParOf" srcId="{ECC13AC0-5078-4920-BBE2-7040607851CD}" destId="{7FE569AC-E0FF-4960-9E61-CEF3C2B2F252}" srcOrd="1" destOrd="0" presId="urn:microsoft.com/office/officeart/2011/layout/TabList"/>
    <dgm:cxn modelId="{CF5705DE-15D8-45B8-BEF2-2035C8EAB3BA}" type="presParOf" srcId="{ECC13AC0-5078-4920-BBE2-7040607851CD}" destId="{74CCA92C-BBBC-4E1A-B0C8-2E3AD9900272}" srcOrd="2" destOrd="0" presId="urn:microsoft.com/office/officeart/2011/layout/TabList"/>
    <dgm:cxn modelId="{1455027D-B44F-497D-88DC-FC475D72BB8E}" type="presParOf" srcId="{9FB27409-67F3-45C8-8DCE-9ED05356CDA4}" destId="{E689EBC2-F982-485A-AE43-835F74925653}" srcOrd="3" destOrd="0" presId="urn:microsoft.com/office/officeart/2011/layout/TabList"/>
    <dgm:cxn modelId="{D211A318-D61E-433E-AAED-C91F91D4C8AA}" type="presParOf" srcId="{9FB27409-67F3-45C8-8DCE-9ED05356CDA4}" destId="{83E36865-3D7E-456A-8E08-993BF48D045A}" srcOrd="4" destOrd="0" presId="urn:microsoft.com/office/officeart/2011/layout/TabList"/>
    <dgm:cxn modelId="{F36C4557-9526-4D3E-9E74-6967F71C417F}" type="presParOf" srcId="{83E36865-3D7E-456A-8E08-993BF48D045A}" destId="{361FB4BF-8A11-4125-9AE1-9718D5C8320B}" srcOrd="0" destOrd="0" presId="urn:microsoft.com/office/officeart/2011/layout/TabList"/>
    <dgm:cxn modelId="{1A93C4AE-D64D-4AE1-A143-D88868F88D31}" type="presParOf" srcId="{83E36865-3D7E-456A-8E08-993BF48D045A}" destId="{2C6ED2C0-1B7D-43E8-8136-86D5D29E15FF}" srcOrd="1" destOrd="0" presId="urn:microsoft.com/office/officeart/2011/layout/TabList"/>
    <dgm:cxn modelId="{D23ADED2-442F-4A6F-87C4-821D71D7EA98}" type="presParOf" srcId="{83E36865-3D7E-456A-8E08-993BF48D045A}" destId="{60B1DFC6-5492-4D5E-B55B-D3A5334FE958}" srcOrd="2" destOrd="0" presId="urn:microsoft.com/office/officeart/2011/layout/TabList"/>
    <dgm:cxn modelId="{0FE538E1-26AA-41C1-A646-5FF2A5DD1738}" type="presParOf" srcId="{9FB27409-67F3-45C8-8DCE-9ED05356CDA4}" destId="{189870F5-6AB0-47CE-A5D6-7940C5243BB5}" srcOrd="5" destOrd="0" presId="urn:microsoft.com/office/officeart/2011/layout/TabList"/>
    <dgm:cxn modelId="{0CBFC7D0-9BF1-4151-BA38-A041861CE926}" type="presParOf" srcId="{9FB27409-67F3-45C8-8DCE-9ED05356CDA4}" destId="{EDC48BA6-BF08-4B94-A6C4-8532438E4099}" srcOrd="6" destOrd="0" presId="urn:microsoft.com/office/officeart/2011/layout/TabList"/>
    <dgm:cxn modelId="{542D0364-F4AB-4803-80F9-9E890AB70E97}" type="presParOf" srcId="{EDC48BA6-BF08-4B94-A6C4-8532438E4099}" destId="{3FB60DD4-80E3-4F8F-83F9-821781E1A887}" srcOrd="0" destOrd="0" presId="urn:microsoft.com/office/officeart/2011/layout/TabList"/>
    <dgm:cxn modelId="{40B7CD93-2BFF-4A66-8126-659290641352}" type="presParOf" srcId="{EDC48BA6-BF08-4B94-A6C4-8532438E4099}" destId="{1EC8DC1E-8D69-453B-99ED-3013293F6FEB}" srcOrd="1" destOrd="0" presId="urn:microsoft.com/office/officeart/2011/layout/TabList"/>
    <dgm:cxn modelId="{0F213A63-F0EC-4AC2-9491-A34C26470E50}" type="presParOf" srcId="{EDC48BA6-BF08-4B94-A6C4-8532438E4099}" destId="{77DBFD8E-CB62-4A38-BAC0-88AEF5BB6F90}" srcOrd="2" destOrd="0" presId="urn:microsoft.com/office/officeart/2011/layout/TabList"/>
    <dgm:cxn modelId="{03EEE15F-7FF1-44A3-9F32-BA0E7C451697}" type="presParOf" srcId="{9FB27409-67F3-45C8-8DCE-9ED05356CDA4}" destId="{CFDDC723-983E-4986-A6CB-EB7418F708C7}" srcOrd="7" destOrd="0" presId="urn:microsoft.com/office/officeart/2011/layout/TabList"/>
    <dgm:cxn modelId="{4F17DB75-59FE-407E-8896-6DA2B3F9EC6E}" type="presParOf" srcId="{9FB27409-67F3-45C8-8DCE-9ED05356CDA4}" destId="{E0B4300B-2C1A-4725-A843-C413AAEF92E7}" srcOrd="8" destOrd="0" presId="urn:microsoft.com/office/officeart/2011/layout/TabList"/>
    <dgm:cxn modelId="{0D13E9D9-44FB-459E-B14E-11EE21718CA2}" type="presParOf" srcId="{E0B4300B-2C1A-4725-A843-C413AAEF92E7}" destId="{191237F8-AA15-4806-B570-7C068E930AEC}" srcOrd="0" destOrd="0" presId="urn:microsoft.com/office/officeart/2011/layout/TabList"/>
    <dgm:cxn modelId="{DDA4109B-5D90-4F3A-819E-BCB6828AF94C}" type="presParOf" srcId="{E0B4300B-2C1A-4725-A843-C413AAEF92E7}" destId="{BCE15C66-0F65-4E35-949B-DC9A477F4373}" srcOrd="1" destOrd="0" presId="urn:microsoft.com/office/officeart/2011/layout/TabList"/>
    <dgm:cxn modelId="{7B2A09E5-E415-4F2B-A77C-79011F321090}" type="presParOf" srcId="{E0B4300B-2C1A-4725-A843-C413AAEF92E7}" destId="{2F775856-7839-4B82-BB3B-6225ABB6B291}" srcOrd="2" destOrd="0" presId="urn:microsoft.com/office/officeart/2011/layout/TabList"/>
    <dgm:cxn modelId="{C6495072-1DDE-4FF3-8915-E6DBD1884B97}" type="presParOf" srcId="{9FB27409-67F3-45C8-8DCE-9ED05356CDA4}" destId="{3EA90ABD-924B-4CAF-8BB1-F30669065883}" srcOrd="9" destOrd="0" presId="urn:microsoft.com/office/officeart/2011/layout/TabList"/>
    <dgm:cxn modelId="{62CA5EA2-E7A4-4138-A424-5D6C9E7A3DE7}" type="presParOf" srcId="{9FB27409-67F3-45C8-8DCE-9ED05356CDA4}" destId="{AE2820C4-4015-43E1-986D-E461F8ECF40E}" srcOrd="10" destOrd="0" presId="urn:microsoft.com/office/officeart/2011/layout/TabList"/>
    <dgm:cxn modelId="{E7E2F565-65F0-4AC5-9FA9-59B83F59F4E1}" type="presParOf" srcId="{AE2820C4-4015-43E1-986D-E461F8ECF40E}" destId="{4F7854AC-397F-4840-872E-A19E6B3A8907}" srcOrd="0" destOrd="0" presId="urn:microsoft.com/office/officeart/2011/layout/TabList"/>
    <dgm:cxn modelId="{19B5E932-657B-4410-9671-586BFA5283E1}" type="presParOf" srcId="{AE2820C4-4015-43E1-986D-E461F8ECF40E}" destId="{F5932CF5-B8D2-4D3C-9923-CE7B6A6AC601}" srcOrd="1" destOrd="0" presId="urn:microsoft.com/office/officeart/2011/layout/TabList"/>
    <dgm:cxn modelId="{F215060B-55A4-4F59-AEE3-A760230643DF}" type="presParOf" srcId="{AE2820C4-4015-43E1-986D-E461F8ECF40E}" destId="{C98244BB-D89A-498A-B5AE-956B68EFED7B}"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2DAB87-6929-4928-A9BB-861413775648}" type="doc">
      <dgm:prSet loTypeId="urn:microsoft.com/office/officeart/2005/8/layout/vList5" loCatId="list" qsTypeId="urn:microsoft.com/office/officeart/2005/8/quickstyle/simple5" qsCatId="simple" csTypeId="urn:microsoft.com/office/officeart/2005/8/colors/accent1_2" csCatId="accent1" phldr="1"/>
      <dgm:spPr/>
      <dgm:t>
        <a:bodyPr/>
        <a:lstStyle/>
        <a:p>
          <a:pPr rtl="1"/>
          <a:endParaRPr lang="ar-IQ"/>
        </a:p>
      </dgm:t>
    </dgm:pt>
    <dgm:pt modelId="{66415C8C-A375-407B-B250-D2DBFCC4AF8C}">
      <dgm:prSet custT="1"/>
      <dgm:spPr>
        <a:solidFill>
          <a:srgbClr val="060644"/>
        </a:solidFill>
      </dgm:spPr>
      <dgm:t>
        <a:bodyPr/>
        <a:lstStyle/>
        <a:p>
          <a:pPr rtl="1"/>
          <a:r>
            <a:rPr lang="en-US" sz="1600" b="1" i="0" dirty="0"/>
            <a:t>The Rightly Guided Caliphs</a:t>
          </a:r>
          <a:endParaRPr lang="ar-IQ" sz="1600" b="1" dirty="0"/>
        </a:p>
      </dgm:t>
    </dgm:pt>
    <dgm:pt modelId="{C8512EE2-A51D-462F-931B-638D29E90181}" type="parTrans" cxnId="{D1EA314D-EFB2-4C73-BF90-005AED23FAB0}">
      <dgm:prSet/>
      <dgm:spPr/>
      <dgm:t>
        <a:bodyPr/>
        <a:lstStyle/>
        <a:p>
          <a:pPr rtl="1"/>
          <a:endParaRPr lang="ar-IQ"/>
        </a:p>
      </dgm:t>
    </dgm:pt>
    <dgm:pt modelId="{E22EFDD7-9522-44DB-8701-AC5231EA19DB}" type="sibTrans" cxnId="{D1EA314D-EFB2-4C73-BF90-005AED23FAB0}">
      <dgm:prSet/>
      <dgm:spPr/>
      <dgm:t>
        <a:bodyPr/>
        <a:lstStyle/>
        <a:p>
          <a:pPr rtl="1"/>
          <a:endParaRPr lang="ar-IQ"/>
        </a:p>
      </dgm:t>
    </dgm:pt>
    <dgm:pt modelId="{31FA0AB8-B82F-4F01-A418-7C450F60DFF4}">
      <dgm:prSet custT="1"/>
      <dgm:spPr>
        <a:ln>
          <a:solidFill>
            <a:srgbClr val="060644">
              <a:alpha val="90000"/>
            </a:srgbClr>
          </a:solidFill>
        </a:ln>
      </dgm:spPr>
      <dgm:t>
        <a:bodyPr/>
        <a:lstStyle/>
        <a:p>
          <a:pPr algn="l" rtl="1">
            <a:buNone/>
          </a:pPr>
          <a:r>
            <a:rPr lang="en-US" sz="1100" b="0" i="0" dirty="0"/>
            <a:t>The Islamic Caliphate began with the Rightly Guided Caliphs: Abu Bakr, Umar ibn al-Khattab, Uthman ibn Affan, and Ali ibn Abi Talib. They were considered the successors to the Prophet and served as both spiritual and political leaders.</a:t>
          </a:r>
          <a:endParaRPr lang="ar-IQ" sz="1100" b="0" dirty="0"/>
        </a:p>
      </dgm:t>
    </dgm:pt>
    <dgm:pt modelId="{9B3CFB51-774E-4B9E-BCA8-3C3764F2DE96}" type="parTrans" cxnId="{32B10000-5750-4191-A0E3-37DADEA6F54B}">
      <dgm:prSet/>
      <dgm:spPr/>
      <dgm:t>
        <a:bodyPr/>
        <a:lstStyle/>
        <a:p>
          <a:pPr rtl="1"/>
          <a:endParaRPr lang="ar-IQ"/>
        </a:p>
      </dgm:t>
    </dgm:pt>
    <dgm:pt modelId="{D98BAE70-2586-45FC-B2C5-05BE214FF602}" type="sibTrans" cxnId="{32B10000-5750-4191-A0E3-37DADEA6F54B}">
      <dgm:prSet/>
      <dgm:spPr/>
      <dgm:t>
        <a:bodyPr/>
        <a:lstStyle/>
        <a:p>
          <a:pPr rtl="1"/>
          <a:endParaRPr lang="ar-IQ"/>
        </a:p>
      </dgm:t>
    </dgm:pt>
    <dgm:pt modelId="{025B78B4-E5C2-4D5B-8E63-797BBB2A0959}">
      <dgm:prSet custT="1"/>
      <dgm:spPr>
        <a:solidFill>
          <a:srgbClr val="060644"/>
        </a:solidFill>
      </dgm:spPr>
      <dgm:t>
        <a:bodyPr/>
        <a:lstStyle/>
        <a:p>
          <a:pPr rtl="1"/>
          <a:r>
            <a:rPr lang="en-US" sz="1600" b="1" i="0" dirty="0"/>
            <a:t>Umayyad and Abbasid Caliphates</a:t>
          </a:r>
          <a:endParaRPr lang="ar-IQ" sz="1600" dirty="0"/>
        </a:p>
      </dgm:t>
    </dgm:pt>
    <dgm:pt modelId="{3A2078BB-96B6-4585-B84C-50A719FA31DE}" type="parTrans" cxnId="{BEE938D8-ADFF-48A4-9F18-BF3F2A6BF44E}">
      <dgm:prSet/>
      <dgm:spPr/>
      <dgm:t>
        <a:bodyPr/>
        <a:lstStyle/>
        <a:p>
          <a:pPr rtl="1"/>
          <a:endParaRPr lang="ar-IQ"/>
        </a:p>
      </dgm:t>
    </dgm:pt>
    <dgm:pt modelId="{07671743-0EB3-4608-803F-EC7939756209}" type="sibTrans" cxnId="{BEE938D8-ADFF-48A4-9F18-BF3F2A6BF44E}">
      <dgm:prSet/>
      <dgm:spPr/>
      <dgm:t>
        <a:bodyPr/>
        <a:lstStyle/>
        <a:p>
          <a:pPr rtl="1"/>
          <a:endParaRPr lang="ar-IQ"/>
        </a:p>
      </dgm:t>
    </dgm:pt>
    <dgm:pt modelId="{6C66BD88-BCAF-45CD-A390-7B052A8FAA8E}">
      <dgm:prSet custT="1"/>
      <dgm:spPr>
        <a:ln>
          <a:solidFill>
            <a:srgbClr val="060644">
              <a:alpha val="90000"/>
            </a:srgbClr>
          </a:solidFill>
        </a:ln>
      </dgm:spPr>
      <dgm:t>
        <a:bodyPr/>
        <a:lstStyle/>
        <a:p>
          <a:pPr algn="l" rtl="1">
            <a:buNone/>
          </a:pPr>
          <a:r>
            <a:rPr lang="en-US" sz="1100" b="0" i="0" dirty="0"/>
            <a:t>Following the era of the Rightly Guided Caliphs, the Umayyad and Abbasid Caliphates were established. These periods witnessed economic and cultural growth, with the development of advanced administrative structures, including provinces and governorates.</a:t>
          </a:r>
          <a:endParaRPr lang="ar-IQ" sz="1100" b="0" dirty="0"/>
        </a:p>
      </dgm:t>
    </dgm:pt>
    <dgm:pt modelId="{4E37F5BD-3F6C-46F6-A4A0-DA63D3FC824B}" type="parTrans" cxnId="{A1E9841A-D118-4D4B-B6E4-37DE21CD411F}">
      <dgm:prSet/>
      <dgm:spPr/>
      <dgm:t>
        <a:bodyPr/>
        <a:lstStyle/>
        <a:p>
          <a:pPr rtl="1"/>
          <a:endParaRPr lang="ar-IQ"/>
        </a:p>
      </dgm:t>
    </dgm:pt>
    <dgm:pt modelId="{61951D07-402A-4E45-837B-85B93130E4F6}" type="sibTrans" cxnId="{A1E9841A-D118-4D4B-B6E4-37DE21CD411F}">
      <dgm:prSet/>
      <dgm:spPr/>
      <dgm:t>
        <a:bodyPr/>
        <a:lstStyle/>
        <a:p>
          <a:pPr rtl="1"/>
          <a:endParaRPr lang="ar-IQ"/>
        </a:p>
      </dgm:t>
    </dgm:pt>
    <dgm:pt modelId="{269C316E-FF5F-4856-8E44-882D923A774D}">
      <dgm:prSet custT="1"/>
      <dgm:spPr>
        <a:solidFill>
          <a:srgbClr val="060644"/>
        </a:solidFill>
      </dgm:spPr>
      <dgm:t>
        <a:bodyPr/>
        <a:lstStyle/>
        <a:p>
          <a:pPr rtl="1"/>
          <a:r>
            <a:rPr lang="en-US" sz="1600" b="1" i="0" dirty="0"/>
            <a:t>Emirates and Sultanates</a:t>
          </a:r>
          <a:endParaRPr lang="ar-IQ" sz="1600" dirty="0"/>
        </a:p>
      </dgm:t>
    </dgm:pt>
    <dgm:pt modelId="{84D19A41-7F3D-48E9-BC7B-BDFAEC6F2F93}" type="parTrans" cxnId="{DF568F8E-73F3-4261-A108-F608088322AF}">
      <dgm:prSet/>
      <dgm:spPr/>
      <dgm:t>
        <a:bodyPr/>
        <a:lstStyle/>
        <a:p>
          <a:pPr rtl="1"/>
          <a:endParaRPr lang="ar-IQ"/>
        </a:p>
      </dgm:t>
    </dgm:pt>
    <dgm:pt modelId="{1F2E489D-F4BA-4717-BC9C-3800E56BA690}" type="sibTrans" cxnId="{DF568F8E-73F3-4261-A108-F608088322AF}">
      <dgm:prSet/>
      <dgm:spPr/>
      <dgm:t>
        <a:bodyPr/>
        <a:lstStyle/>
        <a:p>
          <a:pPr rtl="1"/>
          <a:endParaRPr lang="ar-IQ"/>
        </a:p>
      </dgm:t>
    </dgm:pt>
    <dgm:pt modelId="{4DF19C9C-D78E-454D-B338-1DFAF224D2D2}">
      <dgm:prSet custT="1"/>
      <dgm:spPr>
        <a:ln>
          <a:solidFill>
            <a:srgbClr val="060644">
              <a:alpha val="90000"/>
            </a:srgbClr>
          </a:solidFill>
        </a:ln>
      </dgm:spPr>
      <dgm:t>
        <a:bodyPr/>
        <a:lstStyle/>
        <a:p>
          <a:pPr algn="l" rtl="1">
            <a:buNone/>
          </a:pPr>
          <a:r>
            <a:rPr lang="en-US" sz="1100" b="0" i="0" dirty="0"/>
            <a:t>In some regions, Emirates and Sultanates emerged as local forms of governance. These entities had independent local administrative structures overseeing local affairs, often enjoying a degree of autonomy.</a:t>
          </a:r>
          <a:endParaRPr lang="ar-IQ" sz="1100" b="0" dirty="0"/>
        </a:p>
      </dgm:t>
    </dgm:pt>
    <dgm:pt modelId="{180AA2A2-A3C5-4B6A-AC82-18C17EC85BA0}" type="parTrans" cxnId="{6A1751F7-9DEC-4214-819F-EF737A1B419D}">
      <dgm:prSet/>
      <dgm:spPr/>
      <dgm:t>
        <a:bodyPr/>
        <a:lstStyle/>
        <a:p>
          <a:pPr rtl="1"/>
          <a:endParaRPr lang="ar-IQ"/>
        </a:p>
      </dgm:t>
    </dgm:pt>
    <dgm:pt modelId="{B7DA30DD-1B94-4C8D-94FB-91C6DF93ADFE}" type="sibTrans" cxnId="{6A1751F7-9DEC-4214-819F-EF737A1B419D}">
      <dgm:prSet/>
      <dgm:spPr/>
      <dgm:t>
        <a:bodyPr/>
        <a:lstStyle/>
        <a:p>
          <a:pPr rtl="1"/>
          <a:endParaRPr lang="ar-IQ"/>
        </a:p>
      </dgm:t>
    </dgm:pt>
    <dgm:pt modelId="{B4B6CD82-B39D-4165-A653-1CEDA6CC85C5}">
      <dgm:prSet custT="1"/>
      <dgm:spPr>
        <a:solidFill>
          <a:srgbClr val="060644"/>
        </a:solidFill>
      </dgm:spPr>
      <dgm:t>
        <a:bodyPr/>
        <a:lstStyle/>
        <a:p>
          <a:pPr rtl="1"/>
          <a:r>
            <a:rPr lang="en-US" sz="1600" b="1" i="0" dirty="0"/>
            <a:t>The Ottoman Empire</a:t>
          </a:r>
          <a:endParaRPr lang="ar-IQ" sz="1600" dirty="0"/>
        </a:p>
      </dgm:t>
    </dgm:pt>
    <dgm:pt modelId="{DDB4DE5B-0085-4854-937A-C0D6A283D8B6}" type="parTrans" cxnId="{6B8B60B4-6236-46D9-A842-6C735A3AEA22}">
      <dgm:prSet/>
      <dgm:spPr/>
      <dgm:t>
        <a:bodyPr/>
        <a:lstStyle/>
        <a:p>
          <a:pPr rtl="1"/>
          <a:endParaRPr lang="ar-IQ"/>
        </a:p>
      </dgm:t>
    </dgm:pt>
    <dgm:pt modelId="{3EDA50C9-12EC-4203-B894-6CF8B6F408B1}" type="sibTrans" cxnId="{6B8B60B4-6236-46D9-A842-6C735A3AEA22}">
      <dgm:prSet/>
      <dgm:spPr/>
      <dgm:t>
        <a:bodyPr/>
        <a:lstStyle/>
        <a:p>
          <a:pPr rtl="1"/>
          <a:endParaRPr lang="ar-IQ"/>
        </a:p>
      </dgm:t>
    </dgm:pt>
    <dgm:pt modelId="{4F7BD39A-5C41-4CAD-80C6-F6D4C42C5753}">
      <dgm:prSet custT="1"/>
      <dgm:spPr>
        <a:ln>
          <a:solidFill>
            <a:srgbClr val="060644">
              <a:alpha val="90000"/>
            </a:srgbClr>
          </a:solidFill>
        </a:ln>
      </dgm:spPr>
      <dgm:t>
        <a:bodyPr/>
        <a:lstStyle/>
        <a:p>
          <a:pPr algn="l" rtl="1">
            <a:buNone/>
          </a:pPr>
          <a:r>
            <a:rPr lang="en-US" sz="1100" b="0" i="0" dirty="0"/>
            <a:t>After the fall of the Abbasid Caliphate, the Ottoman Empire rose to prominence. It featured a centralized administrative system with emirates and provinces governed by diverse councils, emphasizing justice and stability.</a:t>
          </a:r>
          <a:endParaRPr lang="ar-IQ" sz="1100" b="0" dirty="0"/>
        </a:p>
      </dgm:t>
    </dgm:pt>
    <dgm:pt modelId="{E6088341-2E83-485C-BBFF-472A7F0F56CB}" type="parTrans" cxnId="{C54633DB-9E34-436C-A92E-1BEC6B1EADF2}">
      <dgm:prSet/>
      <dgm:spPr/>
      <dgm:t>
        <a:bodyPr/>
        <a:lstStyle/>
        <a:p>
          <a:pPr rtl="1"/>
          <a:endParaRPr lang="ar-IQ"/>
        </a:p>
      </dgm:t>
    </dgm:pt>
    <dgm:pt modelId="{567DD862-EFB4-4D2C-B632-F4299CF70EF5}" type="sibTrans" cxnId="{C54633DB-9E34-436C-A92E-1BEC6B1EADF2}">
      <dgm:prSet/>
      <dgm:spPr/>
      <dgm:t>
        <a:bodyPr/>
        <a:lstStyle/>
        <a:p>
          <a:pPr rtl="1"/>
          <a:endParaRPr lang="ar-IQ"/>
        </a:p>
      </dgm:t>
    </dgm:pt>
    <dgm:pt modelId="{D62E23AA-D559-4FD5-B1F6-4AE1718FBF54}">
      <dgm:prSet custT="1"/>
      <dgm:spPr>
        <a:ln>
          <a:solidFill>
            <a:srgbClr val="060644">
              <a:alpha val="90000"/>
            </a:srgbClr>
          </a:solidFill>
        </a:ln>
      </dgm:spPr>
      <dgm:t>
        <a:bodyPr/>
        <a:lstStyle/>
        <a:p>
          <a:pPr algn="l" rtl="1">
            <a:buNone/>
          </a:pPr>
          <a:r>
            <a:rPr lang="en-US" sz="1100" b="0" i="0" dirty="0"/>
            <a:t>Sharia law played a significant role in the administrative system of Islamic countries. Sharia courts were responsible for resolving disputes and implementing legal judgments based on Islamic legal principles.</a:t>
          </a:r>
          <a:endParaRPr lang="ar-IQ" sz="1100" b="0" dirty="0"/>
        </a:p>
      </dgm:t>
    </dgm:pt>
    <dgm:pt modelId="{274C43BD-1D0C-482C-9A3D-2EA81B4A471A}" type="parTrans" cxnId="{B77A762C-1356-4CB3-B8B8-3092EAD47EB6}">
      <dgm:prSet/>
      <dgm:spPr/>
      <dgm:t>
        <a:bodyPr/>
        <a:lstStyle/>
        <a:p>
          <a:pPr rtl="1"/>
          <a:endParaRPr lang="ar-IQ"/>
        </a:p>
      </dgm:t>
    </dgm:pt>
    <dgm:pt modelId="{66F99990-183B-4178-82F3-45376C220ACB}" type="sibTrans" cxnId="{B77A762C-1356-4CB3-B8B8-3092EAD47EB6}">
      <dgm:prSet/>
      <dgm:spPr/>
      <dgm:t>
        <a:bodyPr/>
        <a:lstStyle/>
        <a:p>
          <a:pPr rtl="1"/>
          <a:endParaRPr lang="ar-IQ"/>
        </a:p>
      </dgm:t>
    </dgm:pt>
    <dgm:pt modelId="{8081386E-307A-4FD9-8627-5FA486187C1C}">
      <dgm:prSet custT="1"/>
      <dgm:spPr>
        <a:solidFill>
          <a:srgbClr val="060644"/>
        </a:solidFill>
      </dgm:spPr>
      <dgm:t>
        <a:bodyPr/>
        <a:lstStyle/>
        <a:p>
          <a:pPr rtl="1"/>
          <a:r>
            <a:rPr lang="en-US" sz="1600" b="1" i="0" dirty="0"/>
            <a:t>Cultural Coexistence</a:t>
          </a:r>
          <a:endParaRPr lang="ar-IQ" sz="1600" dirty="0"/>
        </a:p>
      </dgm:t>
    </dgm:pt>
    <dgm:pt modelId="{E6984856-EAC0-486A-BBDF-7357CEDC7BA4}" type="parTrans" cxnId="{76989515-E476-4159-8CBD-B76EBEDE29A1}">
      <dgm:prSet/>
      <dgm:spPr/>
      <dgm:t>
        <a:bodyPr/>
        <a:lstStyle/>
        <a:p>
          <a:pPr rtl="1"/>
          <a:endParaRPr lang="ar-IQ"/>
        </a:p>
      </dgm:t>
    </dgm:pt>
    <dgm:pt modelId="{4C84EE04-BC73-4454-8640-96871554727A}" type="sibTrans" cxnId="{76989515-E476-4159-8CBD-B76EBEDE29A1}">
      <dgm:prSet/>
      <dgm:spPr/>
      <dgm:t>
        <a:bodyPr/>
        <a:lstStyle/>
        <a:p>
          <a:pPr rtl="1"/>
          <a:endParaRPr lang="ar-IQ"/>
        </a:p>
      </dgm:t>
    </dgm:pt>
    <dgm:pt modelId="{7F017D94-D055-471F-9BBE-F9EA932938C2}">
      <dgm:prSet custT="1"/>
      <dgm:spPr>
        <a:ln>
          <a:solidFill>
            <a:srgbClr val="060644">
              <a:alpha val="90000"/>
            </a:srgbClr>
          </a:solidFill>
        </a:ln>
      </dgm:spPr>
      <dgm:t>
        <a:bodyPr/>
        <a:lstStyle/>
        <a:p>
          <a:pPr algn="l" rtl="1">
            <a:buNone/>
          </a:pPr>
          <a:r>
            <a:rPr lang="en-US" sz="1100" b="0" i="0" dirty="0"/>
            <a:t>Cultural and religious coexistence was a hallmark of the Islamic administrative system. Governments respected the diversity of communities, encouraging civic participation and benefiting from cultural pluralism.</a:t>
          </a:r>
          <a:endParaRPr lang="ar-IQ" sz="1100" b="0" dirty="0"/>
        </a:p>
      </dgm:t>
    </dgm:pt>
    <dgm:pt modelId="{24E5DF30-80B2-45F0-82B2-3A8E94B970E7}" type="parTrans" cxnId="{FAB0275B-99B7-41DC-871D-481D485C9EA8}">
      <dgm:prSet/>
      <dgm:spPr/>
      <dgm:t>
        <a:bodyPr/>
        <a:lstStyle/>
        <a:p>
          <a:pPr rtl="1"/>
          <a:endParaRPr lang="ar-IQ"/>
        </a:p>
      </dgm:t>
    </dgm:pt>
    <dgm:pt modelId="{A1CD7863-034C-4B0D-9321-7B6908C66CFA}" type="sibTrans" cxnId="{FAB0275B-99B7-41DC-871D-481D485C9EA8}">
      <dgm:prSet/>
      <dgm:spPr/>
      <dgm:t>
        <a:bodyPr/>
        <a:lstStyle/>
        <a:p>
          <a:pPr rtl="1"/>
          <a:endParaRPr lang="ar-IQ"/>
        </a:p>
      </dgm:t>
    </dgm:pt>
    <dgm:pt modelId="{1B7192BD-0CDD-4A65-B425-F46C9858C19D}">
      <dgm:prSet custT="1"/>
      <dgm:spPr>
        <a:solidFill>
          <a:srgbClr val="060644"/>
        </a:solidFill>
      </dgm:spPr>
      <dgm:t>
        <a:bodyPr/>
        <a:lstStyle/>
        <a:p>
          <a:pPr rtl="1"/>
          <a:r>
            <a:rPr lang="en-US" sz="1600" b="1" i="0" dirty="0"/>
            <a:t>Sharia Law</a:t>
          </a:r>
          <a:endParaRPr lang="ar-IQ" sz="1600" dirty="0"/>
        </a:p>
      </dgm:t>
    </dgm:pt>
    <dgm:pt modelId="{7407BBCC-F9D9-4C3C-B314-0ED355E4F06F}" type="sibTrans" cxnId="{AFE78AD8-3842-4A4E-B0BC-94CAB70F2ED3}">
      <dgm:prSet/>
      <dgm:spPr/>
      <dgm:t>
        <a:bodyPr/>
        <a:lstStyle/>
        <a:p>
          <a:pPr rtl="1"/>
          <a:endParaRPr lang="ar-IQ"/>
        </a:p>
      </dgm:t>
    </dgm:pt>
    <dgm:pt modelId="{5F5BF4B1-BF6A-4109-9901-72483842B052}" type="parTrans" cxnId="{AFE78AD8-3842-4A4E-B0BC-94CAB70F2ED3}">
      <dgm:prSet/>
      <dgm:spPr/>
      <dgm:t>
        <a:bodyPr/>
        <a:lstStyle/>
        <a:p>
          <a:pPr rtl="1"/>
          <a:endParaRPr lang="ar-IQ"/>
        </a:p>
      </dgm:t>
    </dgm:pt>
    <dgm:pt modelId="{7ADEBCB3-15A2-4266-81C3-1A908481F2FF}" type="pres">
      <dgm:prSet presAssocID="{342DAB87-6929-4928-A9BB-861413775648}" presName="Name0" presStyleCnt="0">
        <dgm:presLayoutVars>
          <dgm:dir/>
          <dgm:animLvl val="lvl"/>
          <dgm:resizeHandles val="exact"/>
        </dgm:presLayoutVars>
      </dgm:prSet>
      <dgm:spPr/>
    </dgm:pt>
    <dgm:pt modelId="{DD0061C7-A39C-4AE7-8939-FA73597671D6}" type="pres">
      <dgm:prSet presAssocID="{66415C8C-A375-407B-B250-D2DBFCC4AF8C}" presName="linNode" presStyleCnt="0"/>
      <dgm:spPr/>
    </dgm:pt>
    <dgm:pt modelId="{0863CB6D-BDD9-41D7-BF38-B29B14833699}" type="pres">
      <dgm:prSet presAssocID="{66415C8C-A375-407B-B250-D2DBFCC4AF8C}" presName="parentText" presStyleLbl="node1" presStyleIdx="0" presStyleCnt="6">
        <dgm:presLayoutVars>
          <dgm:chMax val="1"/>
          <dgm:bulletEnabled val="1"/>
        </dgm:presLayoutVars>
      </dgm:prSet>
      <dgm:spPr/>
    </dgm:pt>
    <dgm:pt modelId="{E82AF483-1378-4599-AC71-1DC89E3EBC0D}" type="pres">
      <dgm:prSet presAssocID="{66415C8C-A375-407B-B250-D2DBFCC4AF8C}" presName="descendantText" presStyleLbl="alignAccFollowNode1" presStyleIdx="0" presStyleCnt="6">
        <dgm:presLayoutVars>
          <dgm:bulletEnabled val="1"/>
        </dgm:presLayoutVars>
      </dgm:prSet>
      <dgm:spPr/>
    </dgm:pt>
    <dgm:pt modelId="{57C82563-A87F-4485-B563-C1E4B3EC41D3}" type="pres">
      <dgm:prSet presAssocID="{E22EFDD7-9522-44DB-8701-AC5231EA19DB}" presName="sp" presStyleCnt="0"/>
      <dgm:spPr/>
    </dgm:pt>
    <dgm:pt modelId="{3FDE58C3-220E-4A72-B85A-3561ABB6A286}" type="pres">
      <dgm:prSet presAssocID="{025B78B4-E5C2-4D5B-8E63-797BBB2A0959}" presName="linNode" presStyleCnt="0"/>
      <dgm:spPr/>
    </dgm:pt>
    <dgm:pt modelId="{BAF07389-94D1-425E-A5C8-1BE598650E68}" type="pres">
      <dgm:prSet presAssocID="{025B78B4-E5C2-4D5B-8E63-797BBB2A0959}" presName="parentText" presStyleLbl="node1" presStyleIdx="1" presStyleCnt="6">
        <dgm:presLayoutVars>
          <dgm:chMax val="1"/>
          <dgm:bulletEnabled val="1"/>
        </dgm:presLayoutVars>
      </dgm:prSet>
      <dgm:spPr/>
    </dgm:pt>
    <dgm:pt modelId="{268E97C3-BC2B-4291-B81C-442033474E61}" type="pres">
      <dgm:prSet presAssocID="{025B78B4-E5C2-4D5B-8E63-797BBB2A0959}" presName="descendantText" presStyleLbl="alignAccFollowNode1" presStyleIdx="1" presStyleCnt="6">
        <dgm:presLayoutVars>
          <dgm:bulletEnabled val="1"/>
        </dgm:presLayoutVars>
      </dgm:prSet>
      <dgm:spPr/>
    </dgm:pt>
    <dgm:pt modelId="{95F903D9-9C12-496F-A687-4F486C5383FB}" type="pres">
      <dgm:prSet presAssocID="{07671743-0EB3-4608-803F-EC7939756209}" presName="sp" presStyleCnt="0"/>
      <dgm:spPr/>
    </dgm:pt>
    <dgm:pt modelId="{5B17A8A4-3E9D-4000-951B-148CC354378C}" type="pres">
      <dgm:prSet presAssocID="{269C316E-FF5F-4856-8E44-882D923A774D}" presName="linNode" presStyleCnt="0"/>
      <dgm:spPr/>
    </dgm:pt>
    <dgm:pt modelId="{6D761300-E995-4051-B029-3A80A9098FE2}" type="pres">
      <dgm:prSet presAssocID="{269C316E-FF5F-4856-8E44-882D923A774D}" presName="parentText" presStyleLbl="node1" presStyleIdx="2" presStyleCnt="6">
        <dgm:presLayoutVars>
          <dgm:chMax val="1"/>
          <dgm:bulletEnabled val="1"/>
        </dgm:presLayoutVars>
      </dgm:prSet>
      <dgm:spPr/>
    </dgm:pt>
    <dgm:pt modelId="{69343820-E270-424E-B869-79E1FCC47EEB}" type="pres">
      <dgm:prSet presAssocID="{269C316E-FF5F-4856-8E44-882D923A774D}" presName="descendantText" presStyleLbl="alignAccFollowNode1" presStyleIdx="2" presStyleCnt="6">
        <dgm:presLayoutVars>
          <dgm:bulletEnabled val="1"/>
        </dgm:presLayoutVars>
      </dgm:prSet>
      <dgm:spPr/>
    </dgm:pt>
    <dgm:pt modelId="{2991F636-B846-4042-BD1A-6E9A489C9EA6}" type="pres">
      <dgm:prSet presAssocID="{1F2E489D-F4BA-4717-BC9C-3800E56BA690}" presName="sp" presStyleCnt="0"/>
      <dgm:spPr/>
    </dgm:pt>
    <dgm:pt modelId="{DE381C62-4E15-4595-82B5-47CB8206E8BB}" type="pres">
      <dgm:prSet presAssocID="{B4B6CD82-B39D-4165-A653-1CEDA6CC85C5}" presName="linNode" presStyleCnt="0"/>
      <dgm:spPr/>
    </dgm:pt>
    <dgm:pt modelId="{4871F47C-BBD7-4C42-B01A-75E39771FE2F}" type="pres">
      <dgm:prSet presAssocID="{B4B6CD82-B39D-4165-A653-1CEDA6CC85C5}" presName="parentText" presStyleLbl="node1" presStyleIdx="3" presStyleCnt="6" custLinFactNeighborY="2665">
        <dgm:presLayoutVars>
          <dgm:chMax val="1"/>
          <dgm:bulletEnabled val="1"/>
        </dgm:presLayoutVars>
      </dgm:prSet>
      <dgm:spPr/>
    </dgm:pt>
    <dgm:pt modelId="{36C112E5-9C20-441E-A9C8-B6CB39F9EB3E}" type="pres">
      <dgm:prSet presAssocID="{B4B6CD82-B39D-4165-A653-1CEDA6CC85C5}" presName="descendantText" presStyleLbl="alignAccFollowNode1" presStyleIdx="3" presStyleCnt="6">
        <dgm:presLayoutVars>
          <dgm:bulletEnabled val="1"/>
        </dgm:presLayoutVars>
      </dgm:prSet>
      <dgm:spPr/>
    </dgm:pt>
    <dgm:pt modelId="{CDFFB2E0-A5EA-43A8-9C95-9470D172E9FD}" type="pres">
      <dgm:prSet presAssocID="{3EDA50C9-12EC-4203-B894-6CF8B6F408B1}" presName="sp" presStyleCnt="0"/>
      <dgm:spPr/>
    </dgm:pt>
    <dgm:pt modelId="{D01EBA21-3421-4AE6-B994-3BA6540C6D45}" type="pres">
      <dgm:prSet presAssocID="{1B7192BD-0CDD-4A65-B425-F46C9858C19D}" presName="linNode" presStyleCnt="0"/>
      <dgm:spPr/>
    </dgm:pt>
    <dgm:pt modelId="{9C955B62-3708-42CA-AA2B-2A2AD5B37F52}" type="pres">
      <dgm:prSet presAssocID="{1B7192BD-0CDD-4A65-B425-F46C9858C19D}" presName="parentText" presStyleLbl="node1" presStyleIdx="4" presStyleCnt="6">
        <dgm:presLayoutVars>
          <dgm:chMax val="1"/>
          <dgm:bulletEnabled val="1"/>
        </dgm:presLayoutVars>
      </dgm:prSet>
      <dgm:spPr/>
    </dgm:pt>
    <dgm:pt modelId="{F97D52AA-D112-48FC-9543-C31CAE9A8238}" type="pres">
      <dgm:prSet presAssocID="{1B7192BD-0CDD-4A65-B425-F46C9858C19D}" presName="descendantText" presStyleLbl="alignAccFollowNode1" presStyleIdx="4" presStyleCnt="6">
        <dgm:presLayoutVars>
          <dgm:bulletEnabled val="1"/>
        </dgm:presLayoutVars>
      </dgm:prSet>
      <dgm:spPr/>
    </dgm:pt>
    <dgm:pt modelId="{6D381874-DF09-44A3-88A4-046EFB074248}" type="pres">
      <dgm:prSet presAssocID="{7407BBCC-F9D9-4C3C-B314-0ED355E4F06F}" presName="sp" presStyleCnt="0"/>
      <dgm:spPr/>
    </dgm:pt>
    <dgm:pt modelId="{76A61C3F-308C-4524-90BA-A744791F6C95}" type="pres">
      <dgm:prSet presAssocID="{8081386E-307A-4FD9-8627-5FA486187C1C}" presName="linNode" presStyleCnt="0"/>
      <dgm:spPr/>
    </dgm:pt>
    <dgm:pt modelId="{74307351-02BC-4513-B083-9F699A05306D}" type="pres">
      <dgm:prSet presAssocID="{8081386E-307A-4FD9-8627-5FA486187C1C}" presName="parentText" presStyleLbl="node1" presStyleIdx="5" presStyleCnt="6">
        <dgm:presLayoutVars>
          <dgm:chMax val="1"/>
          <dgm:bulletEnabled val="1"/>
        </dgm:presLayoutVars>
      </dgm:prSet>
      <dgm:spPr/>
    </dgm:pt>
    <dgm:pt modelId="{373FC017-F341-4DDF-8C48-83952E1E0BCC}" type="pres">
      <dgm:prSet presAssocID="{8081386E-307A-4FD9-8627-5FA486187C1C}" presName="descendantText" presStyleLbl="alignAccFollowNode1" presStyleIdx="5" presStyleCnt="6">
        <dgm:presLayoutVars>
          <dgm:bulletEnabled val="1"/>
        </dgm:presLayoutVars>
      </dgm:prSet>
      <dgm:spPr/>
    </dgm:pt>
  </dgm:ptLst>
  <dgm:cxnLst>
    <dgm:cxn modelId="{32B10000-5750-4191-A0E3-37DADEA6F54B}" srcId="{66415C8C-A375-407B-B250-D2DBFCC4AF8C}" destId="{31FA0AB8-B82F-4F01-A418-7C450F60DFF4}" srcOrd="0" destOrd="0" parTransId="{9B3CFB51-774E-4B9E-BCA8-3C3764F2DE96}" sibTransId="{D98BAE70-2586-45FC-B2C5-05BE214FF602}"/>
    <dgm:cxn modelId="{55A81A01-E42F-4CEE-B1EA-A7C83E52B857}" type="presOf" srcId="{6C66BD88-BCAF-45CD-A390-7B052A8FAA8E}" destId="{268E97C3-BC2B-4291-B81C-442033474E61}" srcOrd="0" destOrd="0" presId="urn:microsoft.com/office/officeart/2005/8/layout/vList5"/>
    <dgm:cxn modelId="{5DF5B707-9EAD-4A13-AEAF-8F8EED058364}" type="presOf" srcId="{31FA0AB8-B82F-4F01-A418-7C450F60DFF4}" destId="{E82AF483-1378-4599-AC71-1DC89E3EBC0D}" srcOrd="0" destOrd="0" presId="urn:microsoft.com/office/officeart/2005/8/layout/vList5"/>
    <dgm:cxn modelId="{76989515-E476-4159-8CBD-B76EBEDE29A1}" srcId="{342DAB87-6929-4928-A9BB-861413775648}" destId="{8081386E-307A-4FD9-8627-5FA486187C1C}" srcOrd="5" destOrd="0" parTransId="{E6984856-EAC0-486A-BBDF-7357CEDC7BA4}" sibTransId="{4C84EE04-BC73-4454-8640-96871554727A}"/>
    <dgm:cxn modelId="{A1E9841A-D118-4D4B-B6E4-37DE21CD411F}" srcId="{025B78B4-E5C2-4D5B-8E63-797BBB2A0959}" destId="{6C66BD88-BCAF-45CD-A390-7B052A8FAA8E}" srcOrd="0" destOrd="0" parTransId="{4E37F5BD-3F6C-46F6-A4A0-DA63D3FC824B}" sibTransId="{61951D07-402A-4E45-837B-85B93130E4F6}"/>
    <dgm:cxn modelId="{C7FC6523-F153-4A5F-8F47-62C3BE9DD069}" type="presOf" srcId="{4DF19C9C-D78E-454D-B338-1DFAF224D2D2}" destId="{69343820-E270-424E-B869-79E1FCC47EEB}" srcOrd="0" destOrd="0" presId="urn:microsoft.com/office/officeart/2005/8/layout/vList5"/>
    <dgm:cxn modelId="{B77A762C-1356-4CB3-B8B8-3092EAD47EB6}" srcId="{1B7192BD-0CDD-4A65-B425-F46C9858C19D}" destId="{D62E23AA-D559-4FD5-B1F6-4AE1718FBF54}" srcOrd="0" destOrd="0" parTransId="{274C43BD-1D0C-482C-9A3D-2EA81B4A471A}" sibTransId="{66F99990-183B-4178-82F3-45376C220ACB}"/>
    <dgm:cxn modelId="{00C8D034-40E5-498C-9C09-0642E9BF97F6}" type="presOf" srcId="{66415C8C-A375-407B-B250-D2DBFCC4AF8C}" destId="{0863CB6D-BDD9-41D7-BF38-B29B14833699}" srcOrd="0" destOrd="0" presId="urn:microsoft.com/office/officeart/2005/8/layout/vList5"/>
    <dgm:cxn modelId="{C0ECBE3E-670B-4AAC-8E69-4D92F4E2D807}" type="presOf" srcId="{4F7BD39A-5C41-4CAD-80C6-F6D4C42C5753}" destId="{36C112E5-9C20-441E-A9C8-B6CB39F9EB3E}" srcOrd="0" destOrd="0" presId="urn:microsoft.com/office/officeart/2005/8/layout/vList5"/>
    <dgm:cxn modelId="{3616E03F-826B-4E14-A7AD-45603FA485F0}" type="presOf" srcId="{D62E23AA-D559-4FD5-B1F6-4AE1718FBF54}" destId="{F97D52AA-D112-48FC-9543-C31CAE9A8238}" srcOrd="0" destOrd="0" presId="urn:microsoft.com/office/officeart/2005/8/layout/vList5"/>
    <dgm:cxn modelId="{FAB0275B-99B7-41DC-871D-481D485C9EA8}" srcId="{8081386E-307A-4FD9-8627-5FA486187C1C}" destId="{7F017D94-D055-471F-9BBE-F9EA932938C2}" srcOrd="0" destOrd="0" parTransId="{24E5DF30-80B2-45F0-82B2-3A8E94B970E7}" sibTransId="{A1CD7863-034C-4B0D-9321-7B6908C66CFA}"/>
    <dgm:cxn modelId="{D1EA314D-EFB2-4C73-BF90-005AED23FAB0}" srcId="{342DAB87-6929-4928-A9BB-861413775648}" destId="{66415C8C-A375-407B-B250-D2DBFCC4AF8C}" srcOrd="0" destOrd="0" parTransId="{C8512EE2-A51D-462F-931B-638D29E90181}" sibTransId="{E22EFDD7-9522-44DB-8701-AC5231EA19DB}"/>
    <dgm:cxn modelId="{0FCC4855-138A-4992-A3F9-6F52770A86E2}" type="presOf" srcId="{342DAB87-6929-4928-A9BB-861413775648}" destId="{7ADEBCB3-15A2-4266-81C3-1A908481F2FF}" srcOrd="0" destOrd="0" presId="urn:microsoft.com/office/officeart/2005/8/layout/vList5"/>
    <dgm:cxn modelId="{EDBBE157-8220-4FCC-B8CB-F0A9B558B1CA}" type="presOf" srcId="{7F017D94-D055-471F-9BBE-F9EA932938C2}" destId="{373FC017-F341-4DDF-8C48-83952E1E0BCC}" srcOrd="0" destOrd="0" presId="urn:microsoft.com/office/officeart/2005/8/layout/vList5"/>
    <dgm:cxn modelId="{DF568F8E-73F3-4261-A108-F608088322AF}" srcId="{342DAB87-6929-4928-A9BB-861413775648}" destId="{269C316E-FF5F-4856-8E44-882D923A774D}" srcOrd="2" destOrd="0" parTransId="{84D19A41-7F3D-48E9-BC7B-BDFAEC6F2F93}" sibTransId="{1F2E489D-F4BA-4717-BC9C-3800E56BA690}"/>
    <dgm:cxn modelId="{6B8B60B4-6236-46D9-A842-6C735A3AEA22}" srcId="{342DAB87-6929-4928-A9BB-861413775648}" destId="{B4B6CD82-B39D-4165-A653-1CEDA6CC85C5}" srcOrd="3" destOrd="0" parTransId="{DDB4DE5B-0085-4854-937A-C0D6A283D8B6}" sibTransId="{3EDA50C9-12EC-4203-B894-6CF8B6F408B1}"/>
    <dgm:cxn modelId="{B68504BB-4412-4868-86AE-7BD4161F3CA9}" type="presOf" srcId="{B4B6CD82-B39D-4165-A653-1CEDA6CC85C5}" destId="{4871F47C-BBD7-4C42-B01A-75E39771FE2F}" srcOrd="0" destOrd="0" presId="urn:microsoft.com/office/officeart/2005/8/layout/vList5"/>
    <dgm:cxn modelId="{D3D7F9D2-1E0F-4E17-8189-2EA767A7D813}" type="presOf" srcId="{8081386E-307A-4FD9-8627-5FA486187C1C}" destId="{74307351-02BC-4513-B083-9F699A05306D}" srcOrd="0" destOrd="0" presId="urn:microsoft.com/office/officeart/2005/8/layout/vList5"/>
    <dgm:cxn modelId="{BEE938D8-ADFF-48A4-9F18-BF3F2A6BF44E}" srcId="{342DAB87-6929-4928-A9BB-861413775648}" destId="{025B78B4-E5C2-4D5B-8E63-797BBB2A0959}" srcOrd="1" destOrd="0" parTransId="{3A2078BB-96B6-4585-B84C-50A719FA31DE}" sibTransId="{07671743-0EB3-4608-803F-EC7939756209}"/>
    <dgm:cxn modelId="{AFE78AD8-3842-4A4E-B0BC-94CAB70F2ED3}" srcId="{342DAB87-6929-4928-A9BB-861413775648}" destId="{1B7192BD-0CDD-4A65-B425-F46C9858C19D}" srcOrd="4" destOrd="0" parTransId="{5F5BF4B1-BF6A-4109-9901-72483842B052}" sibTransId="{7407BBCC-F9D9-4C3C-B314-0ED355E4F06F}"/>
    <dgm:cxn modelId="{C54633DB-9E34-436C-A92E-1BEC6B1EADF2}" srcId="{B4B6CD82-B39D-4165-A653-1CEDA6CC85C5}" destId="{4F7BD39A-5C41-4CAD-80C6-F6D4C42C5753}" srcOrd="0" destOrd="0" parTransId="{E6088341-2E83-485C-BBFF-472A7F0F56CB}" sibTransId="{567DD862-EFB4-4D2C-B632-F4299CF70EF5}"/>
    <dgm:cxn modelId="{4438C0DB-85D0-4178-BB51-23CDD5DDB03D}" type="presOf" srcId="{269C316E-FF5F-4856-8E44-882D923A774D}" destId="{6D761300-E995-4051-B029-3A80A9098FE2}" srcOrd="0" destOrd="0" presId="urn:microsoft.com/office/officeart/2005/8/layout/vList5"/>
    <dgm:cxn modelId="{8A3395EA-DDB3-4BA9-8457-0F2DF20D83DB}" type="presOf" srcId="{1B7192BD-0CDD-4A65-B425-F46C9858C19D}" destId="{9C955B62-3708-42CA-AA2B-2A2AD5B37F52}" srcOrd="0" destOrd="0" presId="urn:microsoft.com/office/officeart/2005/8/layout/vList5"/>
    <dgm:cxn modelId="{837724ED-4664-4053-9CAF-C68C123063BC}" type="presOf" srcId="{025B78B4-E5C2-4D5B-8E63-797BBB2A0959}" destId="{BAF07389-94D1-425E-A5C8-1BE598650E68}" srcOrd="0" destOrd="0" presId="urn:microsoft.com/office/officeart/2005/8/layout/vList5"/>
    <dgm:cxn modelId="{6A1751F7-9DEC-4214-819F-EF737A1B419D}" srcId="{269C316E-FF5F-4856-8E44-882D923A774D}" destId="{4DF19C9C-D78E-454D-B338-1DFAF224D2D2}" srcOrd="0" destOrd="0" parTransId="{180AA2A2-A3C5-4B6A-AC82-18C17EC85BA0}" sibTransId="{B7DA30DD-1B94-4C8D-94FB-91C6DF93ADFE}"/>
    <dgm:cxn modelId="{66720B73-FBD2-4499-90D9-5F9CD9D5EFA2}" type="presParOf" srcId="{7ADEBCB3-15A2-4266-81C3-1A908481F2FF}" destId="{DD0061C7-A39C-4AE7-8939-FA73597671D6}" srcOrd="0" destOrd="0" presId="urn:microsoft.com/office/officeart/2005/8/layout/vList5"/>
    <dgm:cxn modelId="{C6210EDA-EE1D-4D56-BBD8-845151D11B7A}" type="presParOf" srcId="{DD0061C7-A39C-4AE7-8939-FA73597671D6}" destId="{0863CB6D-BDD9-41D7-BF38-B29B14833699}" srcOrd="0" destOrd="0" presId="urn:microsoft.com/office/officeart/2005/8/layout/vList5"/>
    <dgm:cxn modelId="{2A1791ED-BDE6-4754-8506-304186DE346A}" type="presParOf" srcId="{DD0061C7-A39C-4AE7-8939-FA73597671D6}" destId="{E82AF483-1378-4599-AC71-1DC89E3EBC0D}" srcOrd="1" destOrd="0" presId="urn:microsoft.com/office/officeart/2005/8/layout/vList5"/>
    <dgm:cxn modelId="{E7F8FE86-3C4A-4714-B17A-A9DFC294B85D}" type="presParOf" srcId="{7ADEBCB3-15A2-4266-81C3-1A908481F2FF}" destId="{57C82563-A87F-4485-B563-C1E4B3EC41D3}" srcOrd="1" destOrd="0" presId="urn:microsoft.com/office/officeart/2005/8/layout/vList5"/>
    <dgm:cxn modelId="{95889515-A955-4920-A848-81216B9F7112}" type="presParOf" srcId="{7ADEBCB3-15A2-4266-81C3-1A908481F2FF}" destId="{3FDE58C3-220E-4A72-B85A-3561ABB6A286}" srcOrd="2" destOrd="0" presId="urn:microsoft.com/office/officeart/2005/8/layout/vList5"/>
    <dgm:cxn modelId="{602E919A-BB5B-47EA-A738-D2AD69EF21F4}" type="presParOf" srcId="{3FDE58C3-220E-4A72-B85A-3561ABB6A286}" destId="{BAF07389-94D1-425E-A5C8-1BE598650E68}" srcOrd="0" destOrd="0" presId="urn:microsoft.com/office/officeart/2005/8/layout/vList5"/>
    <dgm:cxn modelId="{2FB7ED40-57FC-4FB6-8071-31CA95B923DF}" type="presParOf" srcId="{3FDE58C3-220E-4A72-B85A-3561ABB6A286}" destId="{268E97C3-BC2B-4291-B81C-442033474E61}" srcOrd="1" destOrd="0" presId="urn:microsoft.com/office/officeart/2005/8/layout/vList5"/>
    <dgm:cxn modelId="{4181C0BE-0B68-4E40-B716-16676A2304EA}" type="presParOf" srcId="{7ADEBCB3-15A2-4266-81C3-1A908481F2FF}" destId="{95F903D9-9C12-496F-A687-4F486C5383FB}" srcOrd="3" destOrd="0" presId="urn:microsoft.com/office/officeart/2005/8/layout/vList5"/>
    <dgm:cxn modelId="{BD5B64E7-D13B-4083-AE75-9DF6807240DA}" type="presParOf" srcId="{7ADEBCB3-15A2-4266-81C3-1A908481F2FF}" destId="{5B17A8A4-3E9D-4000-951B-148CC354378C}" srcOrd="4" destOrd="0" presId="urn:microsoft.com/office/officeart/2005/8/layout/vList5"/>
    <dgm:cxn modelId="{1A1B787F-03C9-4DEC-B797-B4B9E8BEFE85}" type="presParOf" srcId="{5B17A8A4-3E9D-4000-951B-148CC354378C}" destId="{6D761300-E995-4051-B029-3A80A9098FE2}" srcOrd="0" destOrd="0" presId="urn:microsoft.com/office/officeart/2005/8/layout/vList5"/>
    <dgm:cxn modelId="{EFE312FB-20B9-4758-BD5F-63672D1D4FCB}" type="presParOf" srcId="{5B17A8A4-3E9D-4000-951B-148CC354378C}" destId="{69343820-E270-424E-B869-79E1FCC47EEB}" srcOrd="1" destOrd="0" presId="urn:microsoft.com/office/officeart/2005/8/layout/vList5"/>
    <dgm:cxn modelId="{404E8C14-CBAB-4D2F-A0C8-0334F3A30E0B}" type="presParOf" srcId="{7ADEBCB3-15A2-4266-81C3-1A908481F2FF}" destId="{2991F636-B846-4042-BD1A-6E9A489C9EA6}" srcOrd="5" destOrd="0" presId="urn:microsoft.com/office/officeart/2005/8/layout/vList5"/>
    <dgm:cxn modelId="{6DF0EC50-7D88-4DD9-BEDF-BBCA67DE25A2}" type="presParOf" srcId="{7ADEBCB3-15A2-4266-81C3-1A908481F2FF}" destId="{DE381C62-4E15-4595-82B5-47CB8206E8BB}" srcOrd="6" destOrd="0" presId="urn:microsoft.com/office/officeart/2005/8/layout/vList5"/>
    <dgm:cxn modelId="{E7D6D154-A152-43F3-8602-8F66EF2A5FD9}" type="presParOf" srcId="{DE381C62-4E15-4595-82B5-47CB8206E8BB}" destId="{4871F47C-BBD7-4C42-B01A-75E39771FE2F}" srcOrd="0" destOrd="0" presId="urn:microsoft.com/office/officeart/2005/8/layout/vList5"/>
    <dgm:cxn modelId="{BF311B52-B2C2-424C-AD43-77836235A10C}" type="presParOf" srcId="{DE381C62-4E15-4595-82B5-47CB8206E8BB}" destId="{36C112E5-9C20-441E-A9C8-B6CB39F9EB3E}" srcOrd="1" destOrd="0" presId="urn:microsoft.com/office/officeart/2005/8/layout/vList5"/>
    <dgm:cxn modelId="{FFD9D638-7D8F-4D53-A0E7-F39E04E12DCD}" type="presParOf" srcId="{7ADEBCB3-15A2-4266-81C3-1A908481F2FF}" destId="{CDFFB2E0-A5EA-43A8-9C95-9470D172E9FD}" srcOrd="7" destOrd="0" presId="urn:microsoft.com/office/officeart/2005/8/layout/vList5"/>
    <dgm:cxn modelId="{6F954B00-DB88-4C6B-AD2B-135E1F523743}" type="presParOf" srcId="{7ADEBCB3-15A2-4266-81C3-1A908481F2FF}" destId="{D01EBA21-3421-4AE6-B994-3BA6540C6D45}" srcOrd="8" destOrd="0" presId="urn:microsoft.com/office/officeart/2005/8/layout/vList5"/>
    <dgm:cxn modelId="{36843179-68FE-4986-BD0B-57BA8A7EAA0B}" type="presParOf" srcId="{D01EBA21-3421-4AE6-B994-3BA6540C6D45}" destId="{9C955B62-3708-42CA-AA2B-2A2AD5B37F52}" srcOrd="0" destOrd="0" presId="urn:microsoft.com/office/officeart/2005/8/layout/vList5"/>
    <dgm:cxn modelId="{FC359304-C910-46E3-AF89-DF8B33DF186E}" type="presParOf" srcId="{D01EBA21-3421-4AE6-B994-3BA6540C6D45}" destId="{F97D52AA-D112-48FC-9543-C31CAE9A8238}" srcOrd="1" destOrd="0" presId="urn:microsoft.com/office/officeart/2005/8/layout/vList5"/>
    <dgm:cxn modelId="{40DA4513-2EEB-4F24-B1ED-9530F581ACB8}" type="presParOf" srcId="{7ADEBCB3-15A2-4266-81C3-1A908481F2FF}" destId="{6D381874-DF09-44A3-88A4-046EFB074248}" srcOrd="9" destOrd="0" presId="urn:microsoft.com/office/officeart/2005/8/layout/vList5"/>
    <dgm:cxn modelId="{548A6152-46EB-49F5-8DF2-2727FE8444A3}" type="presParOf" srcId="{7ADEBCB3-15A2-4266-81C3-1A908481F2FF}" destId="{76A61C3F-308C-4524-90BA-A744791F6C95}" srcOrd="10" destOrd="0" presId="urn:microsoft.com/office/officeart/2005/8/layout/vList5"/>
    <dgm:cxn modelId="{56A1469F-E763-40BE-8651-BF5029F7C032}" type="presParOf" srcId="{76A61C3F-308C-4524-90BA-A744791F6C95}" destId="{74307351-02BC-4513-B083-9F699A05306D}" srcOrd="0" destOrd="0" presId="urn:microsoft.com/office/officeart/2005/8/layout/vList5"/>
    <dgm:cxn modelId="{CEF3580A-DBFF-4220-9FAE-FB0847EA7A3C}" type="presParOf" srcId="{76A61C3F-308C-4524-90BA-A744791F6C95}" destId="{373FC017-F341-4DDF-8C48-83952E1E0B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A71E52-8CED-40CB-99DA-5C83F7CDF851}" type="doc">
      <dgm:prSet loTypeId="urn:microsoft.com/office/officeart/2005/8/layout/venn1" loCatId="relationship" qsTypeId="urn:microsoft.com/office/officeart/2005/8/quickstyle/simple3" qsCatId="simple" csTypeId="urn:microsoft.com/office/officeart/2005/8/colors/accent0_3" csCatId="mainScheme" phldr="1"/>
      <dgm:spPr/>
      <dgm:t>
        <a:bodyPr/>
        <a:lstStyle/>
        <a:p>
          <a:pPr rtl="1"/>
          <a:endParaRPr lang="ar-IQ"/>
        </a:p>
      </dgm:t>
    </dgm:pt>
    <dgm:pt modelId="{403BFC6B-7741-4484-B33D-1DABEE1C289B}">
      <dgm:prSet custT="1"/>
      <dgm:spPr/>
      <dgm:t>
        <a:bodyPr/>
        <a:lstStyle/>
        <a:p>
          <a:pPr algn="l" rtl="1">
            <a:buNone/>
          </a:pPr>
          <a:r>
            <a:rPr lang="en-US" sz="2000" b="1" i="0" dirty="0"/>
            <a:t>Justice</a:t>
          </a:r>
          <a:endParaRPr lang="ar-IQ" sz="1400" dirty="0"/>
        </a:p>
      </dgm:t>
    </dgm:pt>
    <dgm:pt modelId="{7C6D8B6D-69A1-481E-B824-B7565473D024}" type="parTrans" cxnId="{AA9A22AE-684B-4990-BC47-DF0C01D2CFE8}">
      <dgm:prSet/>
      <dgm:spPr/>
      <dgm:t>
        <a:bodyPr/>
        <a:lstStyle/>
        <a:p>
          <a:pPr rtl="1"/>
          <a:endParaRPr lang="ar-IQ"/>
        </a:p>
      </dgm:t>
    </dgm:pt>
    <dgm:pt modelId="{3CE51602-5BD1-4025-B556-4354B7E08FDB}" type="sibTrans" cxnId="{AA9A22AE-684B-4990-BC47-DF0C01D2CFE8}">
      <dgm:prSet/>
      <dgm:spPr/>
      <dgm:t>
        <a:bodyPr/>
        <a:lstStyle/>
        <a:p>
          <a:pPr rtl="1"/>
          <a:endParaRPr lang="ar-IQ"/>
        </a:p>
      </dgm:t>
    </dgm:pt>
    <dgm:pt modelId="{05D0BEDC-0BDF-4723-8A8F-4F183160575D}">
      <dgm:prSet custT="1"/>
      <dgm:spPr/>
      <dgm:t>
        <a:bodyPr/>
        <a:lstStyle/>
        <a:p>
          <a:pPr algn="l" rtl="1">
            <a:buNone/>
          </a:pPr>
          <a:r>
            <a:rPr lang="en-US" sz="1400" b="0" i="0" dirty="0"/>
            <a:t>The concept of justice is at the core of Islamic administration. It is encouraged for rulers and administrators to be just in all their decisions and actions. Islam emphasizes the fair treatment of people without bias, and the equitable distribution of resources and opportunities is expected.</a:t>
          </a:r>
          <a:endParaRPr lang="ar-IQ" sz="1400" dirty="0"/>
        </a:p>
      </dgm:t>
    </dgm:pt>
    <dgm:pt modelId="{98671F88-08AE-4425-B1B0-4FD81326FA0A}" type="parTrans" cxnId="{16B45920-94C6-41B4-85B8-1DF56DF63A0B}">
      <dgm:prSet/>
      <dgm:spPr/>
      <dgm:t>
        <a:bodyPr/>
        <a:lstStyle/>
        <a:p>
          <a:pPr rtl="1"/>
          <a:endParaRPr lang="ar-IQ"/>
        </a:p>
      </dgm:t>
    </dgm:pt>
    <dgm:pt modelId="{AD678754-F45C-4559-8F68-C4222A02A942}" type="sibTrans" cxnId="{16B45920-94C6-41B4-85B8-1DF56DF63A0B}">
      <dgm:prSet/>
      <dgm:spPr/>
      <dgm:t>
        <a:bodyPr/>
        <a:lstStyle/>
        <a:p>
          <a:pPr rtl="1"/>
          <a:endParaRPr lang="ar-IQ"/>
        </a:p>
      </dgm:t>
    </dgm:pt>
    <dgm:pt modelId="{B2CBD8D9-37F3-4F7B-B0D8-C8E163394028}">
      <dgm:prSet custT="1"/>
      <dgm:spPr/>
      <dgm:t>
        <a:bodyPr/>
        <a:lstStyle/>
        <a:p>
          <a:pPr algn="l" rtl="1">
            <a:buNone/>
          </a:pPr>
          <a:r>
            <a:rPr lang="en-US" sz="2000" b="1" i="0" dirty="0"/>
            <a:t>Shura (Consultation)</a:t>
          </a:r>
          <a:endParaRPr lang="ar-IQ" sz="2000" dirty="0"/>
        </a:p>
      </dgm:t>
    </dgm:pt>
    <dgm:pt modelId="{64933E33-2310-400F-96FF-809AA0033F55}" type="parTrans" cxnId="{F6153E0A-1D1C-47B3-ABB9-CBD2150D9C65}">
      <dgm:prSet/>
      <dgm:spPr/>
      <dgm:t>
        <a:bodyPr/>
        <a:lstStyle/>
        <a:p>
          <a:pPr rtl="1"/>
          <a:endParaRPr lang="ar-IQ"/>
        </a:p>
      </dgm:t>
    </dgm:pt>
    <dgm:pt modelId="{094A769E-49CD-44B6-B5CA-F0E99158B928}" type="sibTrans" cxnId="{F6153E0A-1D1C-47B3-ABB9-CBD2150D9C65}">
      <dgm:prSet/>
      <dgm:spPr/>
      <dgm:t>
        <a:bodyPr/>
        <a:lstStyle/>
        <a:p>
          <a:pPr rtl="1"/>
          <a:endParaRPr lang="ar-IQ"/>
        </a:p>
      </dgm:t>
    </dgm:pt>
    <dgm:pt modelId="{6711E8E6-1384-4139-A40A-2252DCF4E48D}">
      <dgm:prSet custT="1"/>
      <dgm:spPr/>
      <dgm:t>
        <a:bodyPr/>
        <a:lstStyle/>
        <a:p>
          <a:pPr algn="l" rtl="1">
            <a:buNone/>
          </a:pPr>
          <a:r>
            <a:rPr lang="en-US" sz="1400" b="0" i="0" dirty="0"/>
            <a:t>The concept of shura, or consultation, involves seeking advice and input from others in decision-making. Islam underscores the importance of shura in administration, and Prophet Muhammad effectively implemented it. This concept encourages dialogue and the consideration of diverse viewpoints to ensure better and more inclusive decision-making.</a:t>
          </a:r>
          <a:endParaRPr lang="ar-IQ" sz="1400" dirty="0"/>
        </a:p>
      </dgm:t>
    </dgm:pt>
    <dgm:pt modelId="{EF557F70-C166-415F-A398-069972F7669A}" type="parTrans" cxnId="{72B4BB00-44FF-4547-89AE-41086356D4F8}">
      <dgm:prSet/>
      <dgm:spPr/>
      <dgm:t>
        <a:bodyPr/>
        <a:lstStyle/>
        <a:p>
          <a:pPr rtl="1"/>
          <a:endParaRPr lang="ar-IQ"/>
        </a:p>
      </dgm:t>
    </dgm:pt>
    <dgm:pt modelId="{626803F5-25F4-45C5-A37F-4DA7092995AA}" type="sibTrans" cxnId="{72B4BB00-44FF-4547-89AE-41086356D4F8}">
      <dgm:prSet/>
      <dgm:spPr/>
      <dgm:t>
        <a:bodyPr/>
        <a:lstStyle/>
        <a:p>
          <a:pPr rtl="1"/>
          <a:endParaRPr lang="ar-IQ"/>
        </a:p>
      </dgm:t>
    </dgm:pt>
    <dgm:pt modelId="{F5C1DDE1-D636-4946-8B60-6DB9065FA5E0}">
      <dgm:prSet custT="1"/>
      <dgm:spPr/>
      <dgm:t>
        <a:bodyPr/>
        <a:lstStyle/>
        <a:p>
          <a:pPr algn="l" rtl="1">
            <a:buNone/>
          </a:pPr>
          <a:r>
            <a:rPr lang="en-US" sz="2000" b="1" i="0" dirty="0"/>
            <a:t>Communication and Participation</a:t>
          </a:r>
          <a:endParaRPr lang="ar-IQ" sz="2000" dirty="0"/>
        </a:p>
      </dgm:t>
    </dgm:pt>
    <dgm:pt modelId="{BB5E1569-B490-4016-A6C8-29285D49ABC0}" type="parTrans" cxnId="{32F9AB74-E58C-47BD-AC7E-28C497568D54}">
      <dgm:prSet/>
      <dgm:spPr/>
      <dgm:t>
        <a:bodyPr/>
        <a:lstStyle/>
        <a:p>
          <a:pPr rtl="1"/>
          <a:endParaRPr lang="ar-IQ"/>
        </a:p>
      </dgm:t>
    </dgm:pt>
    <dgm:pt modelId="{E4CD78A4-0D24-43D6-9BE5-BEF982B2BA33}" type="sibTrans" cxnId="{32F9AB74-E58C-47BD-AC7E-28C497568D54}">
      <dgm:prSet/>
      <dgm:spPr/>
      <dgm:t>
        <a:bodyPr/>
        <a:lstStyle/>
        <a:p>
          <a:pPr rtl="1"/>
          <a:endParaRPr lang="ar-IQ"/>
        </a:p>
      </dgm:t>
    </dgm:pt>
    <dgm:pt modelId="{449FE32A-182B-4767-AD3F-F96C8E453A8A}">
      <dgm:prSet custT="1"/>
      <dgm:spPr/>
      <dgm:t>
        <a:bodyPr/>
        <a:lstStyle/>
        <a:p>
          <a:pPr algn="l" rtl="1">
            <a:buNone/>
          </a:pPr>
          <a:r>
            <a:rPr lang="en-US" sz="1400" b="0" i="0" dirty="0"/>
            <a:t>These concepts encourage effective communication and participation between the government and citizens. Muslims are encouraged to participate in public affairs, promoting interaction between the government and society to ensure justice and meet the needs of the people.</a:t>
          </a:r>
          <a:endParaRPr lang="ar-IQ" sz="1400" dirty="0"/>
        </a:p>
      </dgm:t>
    </dgm:pt>
    <dgm:pt modelId="{6EBA476C-A956-456E-9F71-D0B5B1ADA6F7}" type="parTrans" cxnId="{68F54DE7-FE25-49A8-BCC4-6EBE5152F5FB}">
      <dgm:prSet/>
      <dgm:spPr/>
      <dgm:t>
        <a:bodyPr/>
        <a:lstStyle/>
        <a:p>
          <a:pPr rtl="1"/>
          <a:endParaRPr lang="ar-IQ"/>
        </a:p>
      </dgm:t>
    </dgm:pt>
    <dgm:pt modelId="{F785D146-C971-421A-87A8-726BD76BE9CF}" type="sibTrans" cxnId="{68F54DE7-FE25-49A8-BCC4-6EBE5152F5FB}">
      <dgm:prSet/>
      <dgm:spPr/>
      <dgm:t>
        <a:bodyPr/>
        <a:lstStyle/>
        <a:p>
          <a:pPr rtl="1"/>
          <a:endParaRPr lang="ar-IQ"/>
        </a:p>
      </dgm:t>
    </dgm:pt>
    <dgm:pt modelId="{82022753-D310-4771-ACEA-6705C76F7C90}">
      <dgm:prSet custT="1"/>
      <dgm:spPr/>
      <dgm:t>
        <a:bodyPr/>
        <a:lstStyle/>
        <a:p>
          <a:pPr algn="l" rtl="1">
            <a:buNone/>
          </a:pPr>
          <a:r>
            <a:rPr lang="en-US" sz="2000" b="1" i="0" dirty="0"/>
            <a:t>Effective Governance</a:t>
          </a:r>
          <a:endParaRPr lang="ar-IQ" sz="2000" dirty="0"/>
        </a:p>
      </dgm:t>
    </dgm:pt>
    <dgm:pt modelId="{81FD56AA-8991-42ED-9CF3-89BBCF78C31E}" type="parTrans" cxnId="{101DD3DE-9F39-49D7-A5B5-20200594DF81}">
      <dgm:prSet/>
      <dgm:spPr/>
      <dgm:t>
        <a:bodyPr/>
        <a:lstStyle/>
        <a:p>
          <a:pPr rtl="1"/>
          <a:endParaRPr lang="ar-IQ"/>
        </a:p>
      </dgm:t>
    </dgm:pt>
    <dgm:pt modelId="{E9144AF5-B3F6-42E9-9AE2-E3DE743FC95F}" type="sibTrans" cxnId="{101DD3DE-9F39-49D7-A5B5-20200594DF81}">
      <dgm:prSet/>
      <dgm:spPr/>
      <dgm:t>
        <a:bodyPr/>
        <a:lstStyle/>
        <a:p>
          <a:pPr rtl="1"/>
          <a:endParaRPr lang="ar-IQ"/>
        </a:p>
      </dgm:t>
    </dgm:pt>
    <dgm:pt modelId="{D5644BD1-FB23-42DD-91CB-E5719E000DA4}">
      <dgm:prSet custT="1"/>
      <dgm:spPr/>
      <dgm:t>
        <a:bodyPr/>
        <a:lstStyle/>
        <a:p>
          <a:pPr algn="l" rtl="1">
            <a:buNone/>
          </a:pPr>
          <a:r>
            <a:rPr lang="en-US" sz="1400" b="0" i="0" dirty="0"/>
            <a:t>Justice and shura are considered key elements for achieving effective governance. Listening to public opinion and working with the spirit of shura enhances transparency and strengthens trust between the government and the community.</a:t>
          </a:r>
          <a:endParaRPr lang="ar-IQ" sz="1400" dirty="0"/>
        </a:p>
      </dgm:t>
    </dgm:pt>
    <dgm:pt modelId="{79C755E7-9D75-4259-8F8D-B9B5077E8B7B}" type="parTrans" cxnId="{7E7A80CC-6675-429E-9175-DFC60F94A6C0}">
      <dgm:prSet/>
      <dgm:spPr/>
      <dgm:t>
        <a:bodyPr/>
        <a:lstStyle/>
        <a:p>
          <a:pPr rtl="1"/>
          <a:endParaRPr lang="ar-IQ"/>
        </a:p>
      </dgm:t>
    </dgm:pt>
    <dgm:pt modelId="{19CB0C57-A9F3-4D8E-9FC4-C4EC9D926180}" type="sibTrans" cxnId="{7E7A80CC-6675-429E-9175-DFC60F94A6C0}">
      <dgm:prSet/>
      <dgm:spPr/>
      <dgm:t>
        <a:bodyPr/>
        <a:lstStyle/>
        <a:p>
          <a:pPr rtl="1"/>
          <a:endParaRPr lang="ar-IQ"/>
        </a:p>
      </dgm:t>
    </dgm:pt>
    <dgm:pt modelId="{521BDE6E-FD72-41D8-8BF6-44339BB8501C}">
      <dgm:prSet custT="1"/>
      <dgm:spPr/>
      <dgm:t>
        <a:bodyPr/>
        <a:lstStyle/>
        <a:p>
          <a:pPr algn="l" rtl="1">
            <a:buNone/>
          </a:pPr>
          <a:r>
            <a:rPr lang="en-US" sz="2000" b="1" i="0" dirty="0"/>
            <a:t>Social Justice</a:t>
          </a:r>
          <a:endParaRPr lang="ar-IQ" sz="2000" dirty="0"/>
        </a:p>
      </dgm:t>
    </dgm:pt>
    <dgm:pt modelId="{E089AC41-1A41-49FD-9433-6695BA273646}" type="parTrans" cxnId="{A4D69FB9-A725-47B2-8552-D62F7ABC5019}">
      <dgm:prSet/>
      <dgm:spPr/>
      <dgm:t>
        <a:bodyPr/>
        <a:lstStyle/>
        <a:p>
          <a:pPr rtl="1"/>
          <a:endParaRPr lang="ar-IQ"/>
        </a:p>
      </dgm:t>
    </dgm:pt>
    <dgm:pt modelId="{1D7C20B9-B3FE-494B-B4FF-0330CD6DA9C3}" type="sibTrans" cxnId="{A4D69FB9-A725-47B2-8552-D62F7ABC5019}">
      <dgm:prSet/>
      <dgm:spPr/>
      <dgm:t>
        <a:bodyPr/>
        <a:lstStyle/>
        <a:p>
          <a:pPr rtl="1"/>
          <a:endParaRPr lang="ar-IQ"/>
        </a:p>
      </dgm:t>
    </dgm:pt>
    <dgm:pt modelId="{54365A75-B83F-452A-BCAE-E5A6F1AFB084}">
      <dgm:prSet custT="1"/>
      <dgm:spPr/>
      <dgm:t>
        <a:bodyPr/>
        <a:lstStyle/>
        <a:p>
          <a:pPr algn="l" rtl="1">
            <a:buNone/>
          </a:pPr>
          <a:r>
            <a:rPr lang="en-US" sz="1400" b="0" i="0" dirty="0"/>
            <a:t>The concepts promote the achievement of social justice in public administration. Directing attention to vulnerable groups and ensuring the fair distribution of wealth reflects Islam's focus on achieving balance and justice in society.</a:t>
          </a:r>
          <a:endParaRPr lang="ar-IQ" sz="1400" dirty="0"/>
        </a:p>
      </dgm:t>
    </dgm:pt>
    <dgm:pt modelId="{87433589-C557-478A-A276-F4C668433ABE}" type="parTrans" cxnId="{DC277DB1-AF54-4D38-811E-D94D8C8885DB}">
      <dgm:prSet/>
      <dgm:spPr/>
      <dgm:t>
        <a:bodyPr/>
        <a:lstStyle/>
        <a:p>
          <a:pPr rtl="1"/>
          <a:endParaRPr lang="ar-IQ"/>
        </a:p>
      </dgm:t>
    </dgm:pt>
    <dgm:pt modelId="{7781594F-EDBB-452D-85C3-CFADA86AFA43}" type="sibTrans" cxnId="{DC277DB1-AF54-4D38-811E-D94D8C8885DB}">
      <dgm:prSet/>
      <dgm:spPr/>
      <dgm:t>
        <a:bodyPr/>
        <a:lstStyle/>
        <a:p>
          <a:pPr rtl="1"/>
          <a:endParaRPr lang="ar-IQ"/>
        </a:p>
      </dgm:t>
    </dgm:pt>
    <dgm:pt modelId="{E93F5D37-D1D4-4B9A-A574-B0B9FEA9EC78}" type="pres">
      <dgm:prSet presAssocID="{2FA71E52-8CED-40CB-99DA-5C83F7CDF851}" presName="compositeShape" presStyleCnt="0">
        <dgm:presLayoutVars>
          <dgm:chMax val="7"/>
          <dgm:dir/>
          <dgm:resizeHandles val="exact"/>
        </dgm:presLayoutVars>
      </dgm:prSet>
      <dgm:spPr/>
    </dgm:pt>
    <dgm:pt modelId="{DB4A7B38-65E8-44F4-99CE-973730630631}" type="pres">
      <dgm:prSet presAssocID="{403BFC6B-7741-4484-B33D-1DABEE1C289B}" presName="circ1" presStyleLbl="vennNode1" presStyleIdx="0" presStyleCnt="5"/>
      <dgm:spPr>
        <a:ln>
          <a:solidFill>
            <a:srgbClr val="060644"/>
          </a:solidFill>
        </a:ln>
      </dgm:spPr>
    </dgm:pt>
    <dgm:pt modelId="{B8A29A5E-3F61-4302-BD31-A975421A6C3E}" type="pres">
      <dgm:prSet presAssocID="{403BFC6B-7741-4484-B33D-1DABEE1C289B}" presName="circ1Tx" presStyleLbl="revTx" presStyleIdx="0" presStyleCnt="0" custScaleX="192239" custScaleY="82204" custLinFactNeighborX="2363" custLinFactNeighborY="12538">
        <dgm:presLayoutVars>
          <dgm:chMax val="0"/>
          <dgm:chPref val="0"/>
          <dgm:bulletEnabled val="1"/>
        </dgm:presLayoutVars>
      </dgm:prSet>
      <dgm:spPr/>
    </dgm:pt>
    <dgm:pt modelId="{D12F784A-EB98-498C-ACA9-BD408EF915C8}" type="pres">
      <dgm:prSet presAssocID="{B2CBD8D9-37F3-4F7B-B0D8-C8E163394028}" presName="circ2" presStyleLbl="vennNode1" presStyleIdx="1" presStyleCnt="5"/>
      <dgm:spPr>
        <a:ln>
          <a:solidFill>
            <a:srgbClr val="060644"/>
          </a:solidFill>
        </a:ln>
      </dgm:spPr>
    </dgm:pt>
    <dgm:pt modelId="{EE6A3FFD-0812-46AE-90B7-D2611C08682B}" type="pres">
      <dgm:prSet presAssocID="{B2CBD8D9-37F3-4F7B-B0D8-C8E163394028}" presName="circ2Tx" presStyleLbl="revTx" presStyleIdx="0" presStyleCnt="0" custScaleX="175733" custLinFactNeighborX="37716" custLinFactNeighborY="-14600">
        <dgm:presLayoutVars>
          <dgm:chMax val="0"/>
          <dgm:chPref val="0"/>
          <dgm:bulletEnabled val="1"/>
        </dgm:presLayoutVars>
      </dgm:prSet>
      <dgm:spPr/>
    </dgm:pt>
    <dgm:pt modelId="{2396D457-47C3-4626-A36C-1247F4BCA979}" type="pres">
      <dgm:prSet presAssocID="{F5C1DDE1-D636-4946-8B60-6DB9065FA5E0}" presName="circ3" presStyleLbl="vennNode1" presStyleIdx="2" presStyleCnt="5"/>
      <dgm:spPr>
        <a:ln>
          <a:solidFill>
            <a:srgbClr val="060644"/>
          </a:solidFill>
        </a:ln>
      </dgm:spPr>
    </dgm:pt>
    <dgm:pt modelId="{E78795C3-9566-4120-B2CC-39660F9F784F}" type="pres">
      <dgm:prSet presAssocID="{F5C1DDE1-D636-4946-8B60-6DB9065FA5E0}" presName="circ3Tx" presStyleLbl="revTx" presStyleIdx="0" presStyleCnt="0" custScaleX="168429" custLinFactNeighborX="47786" custLinFactNeighborY="-27381">
        <dgm:presLayoutVars>
          <dgm:chMax val="0"/>
          <dgm:chPref val="0"/>
          <dgm:bulletEnabled val="1"/>
        </dgm:presLayoutVars>
      </dgm:prSet>
      <dgm:spPr/>
    </dgm:pt>
    <dgm:pt modelId="{324BB53F-8E85-4DDB-8620-8963FDF44429}" type="pres">
      <dgm:prSet presAssocID="{82022753-D310-4771-ACEA-6705C76F7C90}" presName="circ4" presStyleLbl="vennNode1" presStyleIdx="3" presStyleCnt="5"/>
      <dgm:spPr>
        <a:ln>
          <a:solidFill>
            <a:srgbClr val="060644"/>
          </a:solidFill>
        </a:ln>
      </dgm:spPr>
    </dgm:pt>
    <dgm:pt modelId="{78533209-E83A-4A3B-B0CE-B384F797DC7F}" type="pres">
      <dgm:prSet presAssocID="{82022753-D310-4771-ACEA-6705C76F7C90}" presName="circ4Tx" presStyleLbl="revTx" presStyleIdx="0" presStyleCnt="0" custScaleX="181093" custLinFactNeighborX="-28447" custLinFactNeighborY="-14600">
        <dgm:presLayoutVars>
          <dgm:chMax val="0"/>
          <dgm:chPref val="0"/>
          <dgm:bulletEnabled val="1"/>
        </dgm:presLayoutVars>
      </dgm:prSet>
      <dgm:spPr/>
    </dgm:pt>
    <dgm:pt modelId="{1FE0BBA2-A0E5-40CF-A986-7CFA4918E2C2}" type="pres">
      <dgm:prSet presAssocID="{521BDE6E-FD72-41D8-8BF6-44339BB8501C}" presName="circ5" presStyleLbl="vennNode1" presStyleIdx="4" presStyleCnt="5"/>
      <dgm:spPr>
        <a:ln>
          <a:solidFill>
            <a:srgbClr val="060644"/>
          </a:solidFill>
        </a:ln>
      </dgm:spPr>
    </dgm:pt>
    <dgm:pt modelId="{B797AD6E-9FD2-4BD6-8F9F-D9DB86AD7AA1}" type="pres">
      <dgm:prSet presAssocID="{521BDE6E-FD72-41D8-8BF6-44339BB8501C}" presName="circ5Tx" presStyleLbl="revTx" presStyleIdx="0" presStyleCnt="0" custScaleX="158660" custLinFactNeighborX="-18538" custLinFactNeighborY="5019">
        <dgm:presLayoutVars>
          <dgm:chMax val="0"/>
          <dgm:chPref val="0"/>
          <dgm:bulletEnabled val="1"/>
        </dgm:presLayoutVars>
      </dgm:prSet>
      <dgm:spPr/>
    </dgm:pt>
  </dgm:ptLst>
  <dgm:cxnLst>
    <dgm:cxn modelId="{72B4BB00-44FF-4547-89AE-41086356D4F8}" srcId="{B2CBD8D9-37F3-4F7B-B0D8-C8E163394028}" destId="{6711E8E6-1384-4139-A40A-2252DCF4E48D}" srcOrd="0" destOrd="0" parTransId="{EF557F70-C166-415F-A398-069972F7669A}" sibTransId="{626803F5-25F4-45C5-A37F-4DA7092995AA}"/>
    <dgm:cxn modelId="{F6153E0A-1D1C-47B3-ABB9-CBD2150D9C65}" srcId="{2FA71E52-8CED-40CB-99DA-5C83F7CDF851}" destId="{B2CBD8D9-37F3-4F7B-B0D8-C8E163394028}" srcOrd="1" destOrd="0" parTransId="{64933E33-2310-400F-96FF-809AA0033F55}" sibTransId="{094A769E-49CD-44B6-B5CA-F0E99158B928}"/>
    <dgm:cxn modelId="{45A91420-C6E1-4850-8B62-A926D5A89A19}" type="presOf" srcId="{6711E8E6-1384-4139-A40A-2252DCF4E48D}" destId="{EE6A3FFD-0812-46AE-90B7-D2611C08682B}" srcOrd="0" destOrd="1" presId="urn:microsoft.com/office/officeart/2005/8/layout/venn1"/>
    <dgm:cxn modelId="{16B45920-94C6-41B4-85B8-1DF56DF63A0B}" srcId="{403BFC6B-7741-4484-B33D-1DABEE1C289B}" destId="{05D0BEDC-0BDF-4723-8A8F-4F183160575D}" srcOrd="0" destOrd="0" parTransId="{98671F88-08AE-4425-B1B0-4FD81326FA0A}" sibTransId="{AD678754-F45C-4559-8F68-C4222A02A942}"/>
    <dgm:cxn modelId="{A4C30B21-EBF8-4448-A9EF-DA89E44BC3D5}" type="presOf" srcId="{82022753-D310-4771-ACEA-6705C76F7C90}" destId="{78533209-E83A-4A3B-B0CE-B384F797DC7F}" srcOrd="0" destOrd="0" presId="urn:microsoft.com/office/officeart/2005/8/layout/venn1"/>
    <dgm:cxn modelId="{32F9AB74-E58C-47BD-AC7E-28C497568D54}" srcId="{2FA71E52-8CED-40CB-99DA-5C83F7CDF851}" destId="{F5C1DDE1-D636-4946-8B60-6DB9065FA5E0}" srcOrd="2" destOrd="0" parTransId="{BB5E1569-B490-4016-A6C8-29285D49ABC0}" sibTransId="{E4CD78A4-0D24-43D6-9BE5-BEF982B2BA33}"/>
    <dgm:cxn modelId="{AA9A22AE-684B-4990-BC47-DF0C01D2CFE8}" srcId="{2FA71E52-8CED-40CB-99DA-5C83F7CDF851}" destId="{403BFC6B-7741-4484-B33D-1DABEE1C289B}" srcOrd="0" destOrd="0" parTransId="{7C6D8B6D-69A1-481E-B824-B7565473D024}" sibTransId="{3CE51602-5BD1-4025-B556-4354B7E08FDB}"/>
    <dgm:cxn modelId="{DC277DB1-AF54-4D38-811E-D94D8C8885DB}" srcId="{521BDE6E-FD72-41D8-8BF6-44339BB8501C}" destId="{54365A75-B83F-452A-BCAE-E5A6F1AFB084}" srcOrd="0" destOrd="0" parTransId="{87433589-C557-478A-A276-F4C668433ABE}" sibTransId="{7781594F-EDBB-452D-85C3-CFADA86AFA43}"/>
    <dgm:cxn modelId="{AA8FB8B4-EE8C-4E9B-9593-ABD690477252}" type="presOf" srcId="{F5C1DDE1-D636-4946-8B60-6DB9065FA5E0}" destId="{E78795C3-9566-4120-B2CC-39660F9F784F}" srcOrd="0" destOrd="0" presId="urn:microsoft.com/office/officeart/2005/8/layout/venn1"/>
    <dgm:cxn modelId="{D8560BB5-DEB0-45A7-BE45-63F56841079E}" type="presOf" srcId="{B2CBD8D9-37F3-4F7B-B0D8-C8E163394028}" destId="{EE6A3FFD-0812-46AE-90B7-D2611C08682B}" srcOrd="0" destOrd="0" presId="urn:microsoft.com/office/officeart/2005/8/layout/venn1"/>
    <dgm:cxn modelId="{A4D69FB9-A725-47B2-8552-D62F7ABC5019}" srcId="{2FA71E52-8CED-40CB-99DA-5C83F7CDF851}" destId="{521BDE6E-FD72-41D8-8BF6-44339BB8501C}" srcOrd="4" destOrd="0" parTransId="{E089AC41-1A41-49FD-9433-6695BA273646}" sibTransId="{1D7C20B9-B3FE-494B-B4FF-0330CD6DA9C3}"/>
    <dgm:cxn modelId="{301F60C0-76E1-4659-B912-E1B4ECA29DA3}" type="presOf" srcId="{D5644BD1-FB23-42DD-91CB-E5719E000DA4}" destId="{78533209-E83A-4A3B-B0CE-B384F797DC7F}" srcOrd="0" destOrd="1" presId="urn:microsoft.com/office/officeart/2005/8/layout/venn1"/>
    <dgm:cxn modelId="{35076FC5-723B-4D94-94CF-FC1027822E01}" type="presOf" srcId="{403BFC6B-7741-4484-B33D-1DABEE1C289B}" destId="{B8A29A5E-3F61-4302-BD31-A975421A6C3E}" srcOrd="0" destOrd="0" presId="urn:microsoft.com/office/officeart/2005/8/layout/venn1"/>
    <dgm:cxn modelId="{7E7A80CC-6675-429E-9175-DFC60F94A6C0}" srcId="{82022753-D310-4771-ACEA-6705C76F7C90}" destId="{D5644BD1-FB23-42DD-91CB-E5719E000DA4}" srcOrd="0" destOrd="0" parTransId="{79C755E7-9D75-4259-8F8D-B9B5077E8B7B}" sibTransId="{19CB0C57-A9F3-4D8E-9FC4-C4EC9D926180}"/>
    <dgm:cxn modelId="{71A966DA-49EB-4578-BC5C-8AE7DB6A4942}" type="presOf" srcId="{521BDE6E-FD72-41D8-8BF6-44339BB8501C}" destId="{B797AD6E-9FD2-4BD6-8F9F-D9DB86AD7AA1}" srcOrd="0" destOrd="0" presId="urn:microsoft.com/office/officeart/2005/8/layout/venn1"/>
    <dgm:cxn modelId="{2F665CDD-80B0-4C96-841C-BBAC26EC44CF}" type="presOf" srcId="{05D0BEDC-0BDF-4723-8A8F-4F183160575D}" destId="{B8A29A5E-3F61-4302-BD31-A975421A6C3E}" srcOrd="0" destOrd="1" presId="urn:microsoft.com/office/officeart/2005/8/layout/venn1"/>
    <dgm:cxn modelId="{101DD3DE-9F39-49D7-A5B5-20200594DF81}" srcId="{2FA71E52-8CED-40CB-99DA-5C83F7CDF851}" destId="{82022753-D310-4771-ACEA-6705C76F7C90}" srcOrd="3" destOrd="0" parTransId="{81FD56AA-8991-42ED-9CF3-89BBCF78C31E}" sibTransId="{E9144AF5-B3F6-42E9-9AE2-E3DE743FC95F}"/>
    <dgm:cxn modelId="{104EC1E0-1F65-4C69-B8FC-135EB5D916B3}" type="presOf" srcId="{2FA71E52-8CED-40CB-99DA-5C83F7CDF851}" destId="{E93F5D37-D1D4-4B9A-A574-B0B9FEA9EC78}" srcOrd="0" destOrd="0" presId="urn:microsoft.com/office/officeart/2005/8/layout/venn1"/>
    <dgm:cxn modelId="{038246E2-AB5B-4683-BED6-323A4282171C}" type="presOf" srcId="{54365A75-B83F-452A-BCAE-E5A6F1AFB084}" destId="{B797AD6E-9FD2-4BD6-8F9F-D9DB86AD7AA1}" srcOrd="0" destOrd="1" presId="urn:microsoft.com/office/officeart/2005/8/layout/venn1"/>
    <dgm:cxn modelId="{68F54DE7-FE25-49A8-BCC4-6EBE5152F5FB}" srcId="{F5C1DDE1-D636-4946-8B60-6DB9065FA5E0}" destId="{449FE32A-182B-4767-AD3F-F96C8E453A8A}" srcOrd="0" destOrd="0" parTransId="{6EBA476C-A956-456E-9F71-D0B5B1ADA6F7}" sibTransId="{F785D146-C971-421A-87A8-726BD76BE9CF}"/>
    <dgm:cxn modelId="{B46C3CF7-6C39-4DA8-98B2-8FC2AAA05B74}" type="presOf" srcId="{449FE32A-182B-4767-AD3F-F96C8E453A8A}" destId="{E78795C3-9566-4120-B2CC-39660F9F784F}" srcOrd="0" destOrd="1" presId="urn:microsoft.com/office/officeart/2005/8/layout/venn1"/>
    <dgm:cxn modelId="{57F50539-28C2-44B8-B4E7-6A91BED9EC88}" type="presParOf" srcId="{E93F5D37-D1D4-4B9A-A574-B0B9FEA9EC78}" destId="{DB4A7B38-65E8-44F4-99CE-973730630631}" srcOrd="0" destOrd="0" presId="urn:microsoft.com/office/officeart/2005/8/layout/venn1"/>
    <dgm:cxn modelId="{A7B187C6-FEDE-4287-9BB0-3F1B2785B411}" type="presParOf" srcId="{E93F5D37-D1D4-4B9A-A574-B0B9FEA9EC78}" destId="{B8A29A5E-3F61-4302-BD31-A975421A6C3E}" srcOrd="1" destOrd="0" presId="urn:microsoft.com/office/officeart/2005/8/layout/venn1"/>
    <dgm:cxn modelId="{DCEF7878-8ECA-40E2-86AD-A74192C7D4B0}" type="presParOf" srcId="{E93F5D37-D1D4-4B9A-A574-B0B9FEA9EC78}" destId="{D12F784A-EB98-498C-ACA9-BD408EF915C8}" srcOrd="2" destOrd="0" presId="urn:microsoft.com/office/officeart/2005/8/layout/venn1"/>
    <dgm:cxn modelId="{51DBD1DF-182C-4085-8893-01E2E41073F3}" type="presParOf" srcId="{E93F5D37-D1D4-4B9A-A574-B0B9FEA9EC78}" destId="{EE6A3FFD-0812-46AE-90B7-D2611C08682B}" srcOrd="3" destOrd="0" presId="urn:microsoft.com/office/officeart/2005/8/layout/venn1"/>
    <dgm:cxn modelId="{72C73470-BD83-45DA-BDBE-8FE5F025F26C}" type="presParOf" srcId="{E93F5D37-D1D4-4B9A-A574-B0B9FEA9EC78}" destId="{2396D457-47C3-4626-A36C-1247F4BCA979}" srcOrd="4" destOrd="0" presId="urn:microsoft.com/office/officeart/2005/8/layout/venn1"/>
    <dgm:cxn modelId="{72217BE7-09F8-44D0-A66B-D0FFEDDACDF7}" type="presParOf" srcId="{E93F5D37-D1D4-4B9A-A574-B0B9FEA9EC78}" destId="{E78795C3-9566-4120-B2CC-39660F9F784F}" srcOrd="5" destOrd="0" presId="urn:microsoft.com/office/officeart/2005/8/layout/venn1"/>
    <dgm:cxn modelId="{D79AE5C9-47DA-4CBB-814D-E01C6A5BC31E}" type="presParOf" srcId="{E93F5D37-D1D4-4B9A-A574-B0B9FEA9EC78}" destId="{324BB53F-8E85-4DDB-8620-8963FDF44429}" srcOrd="6" destOrd="0" presId="urn:microsoft.com/office/officeart/2005/8/layout/venn1"/>
    <dgm:cxn modelId="{807CD35C-03EC-4FAC-9C4E-E896245D5551}" type="presParOf" srcId="{E93F5D37-D1D4-4B9A-A574-B0B9FEA9EC78}" destId="{78533209-E83A-4A3B-B0CE-B384F797DC7F}" srcOrd="7" destOrd="0" presId="urn:microsoft.com/office/officeart/2005/8/layout/venn1"/>
    <dgm:cxn modelId="{A2BAF800-3F7A-4C67-91D4-135FFF9DC518}" type="presParOf" srcId="{E93F5D37-D1D4-4B9A-A574-B0B9FEA9EC78}" destId="{1FE0BBA2-A0E5-40CF-A986-7CFA4918E2C2}" srcOrd="8" destOrd="0" presId="urn:microsoft.com/office/officeart/2005/8/layout/venn1"/>
    <dgm:cxn modelId="{B0AD88FC-D841-4969-9B6E-D6B469D81B6D}" type="presParOf" srcId="{E93F5D37-D1D4-4B9A-A574-B0B9FEA9EC78}" destId="{B797AD6E-9FD2-4BD6-8F9F-D9DB86AD7AA1}" srcOrd="9" destOrd="0" presId="urn:microsoft.com/office/officeart/2005/8/layout/ven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20ADDE-524B-48CA-A715-68F1D7168E0D}" type="doc">
      <dgm:prSet loTypeId="urn:microsoft.com/office/officeart/2005/8/layout/vList2" loCatId="list" qsTypeId="urn:microsoft.com/office/officeart/2005/8/quickstyle/simple5" qsCatId="simple" csTypeId="urn:microsoft.com/office/officeart/2005/8/colors/accent1_2" csCatId="accent1" phldr="1"/>
      <dgm:spPr/>
      <dgm:t>
        <a:bodyPr/>
        <a:lstStyle/>
        <a:p>
          <a:pPr rtl="1"/>
          <a:endParaRPr lang="ar-IQ"/>
        </a:p>
      </dgm:t>
    </dgm:pt>
    <dgm:pt modelId="{AA47E001-1E14-4340-B2FD-FC0B8CE595D2}">
      <dgm:prSet/>
      <dgm:spPr>
        <a:solidFill>
          <a:srgbClr val="060644"/>
        </a:solidFill>
      </dgm:spPr>
      <dgm:t>
        <a:bodyPr/>
        <a:lstStyle/>
        <a:p>
          <a:pPr algn="l" rtl="1"/>
          <a:r>
            <a:rPr lang="en-US" b="1" i="0" dirty="0"/>
            <a:t>History of Management</a:t>
          </a:r>
          <a:endParaRPr lang="ar-IQ" dirty="0"/>
        </a:p>
      </dgm:t>
    </dgm:pt>
    <dgm:pt modelId="{1E84284A-5B44-405B-9F2C-50E6CEED115D}" type="parTrans" cxnId="{0BA09CB9-CAA3-4989-AA37-2ABF68DD9F94}">
      <dgm:prSet/>
      <dgm:spPr/>
      <dgm:t>
        <a:bodyPr/>
        <a:lstStyle/>
        <a:p>
          <a:pPr algn="l" rtl="1"/>
          <a:endParaRPr lang="ar-IQ"/>
        </a:p>
      </dgm:t>
    </dgm:pt>
    <dgm:pt modelId="{B4F5C951-6AD1-48B6-AF89-78AC367A69EB}" type="sibTrans" cxnId="{0BA09CB9-CAA3-4989-AA37-2ABF68DD9F94}">
      <dgm:prSet/>
      <dgm:spPr/>
      <dgm:t>
        <a:bodyPr/>
        <a:lstStyle/>
        <a:p>
          <a:pPr algn="l" rtl="1"/>
          <a:endParaRPr lang="ar-IQ"/>
        </a:p>
      </dgm:t>
    </dgm:pt>
    <dgm:pt modelId="{DF44BAB3-81EE-4F42-A216-50D7A6CAFC73}">
      <dgm:prSet/>
      <dgm:spPr/>
      <dgm:t>
        <a:bodyPr/>
        <a:lstStyle/>
        <a:p>
          <a:pPr algn="l" rtl="1">
            <a:buNone/>
          </a:pPr>
          <a:r>
            <a:rPr lang="en-US" b="0" i="0" dirty="0">
              <a:latin typeface="Arial Rounded MT Bold" panose="020F0704030504030204" pitchFamily="34" charset="0"/>
            </a:rPr>
            <a:t>The significance of studying the history of management to understand the evolution of managerial practices and their impact on societies.</a:t>
          </a:r>
          <a:endParaRPr lang="ar-IQ" dirty="0">
            <a:latin typeface="Arial Rounded MT Bold" panose="020F0704030504030204" pitchFamily="34" charset="0"/>
          </a:endParaRPr>
        </a:p>
      </dgm:t>
    </dgm:pt>
    <dgm:pt modelId="{3A92E6F9-EE38-4370-9243-C4BD5D8E7CE6}" type="parTrans" cxnId="{9874E40C-8223-4BEE-826C-5C374951D50E}">
      <dgm:prSet/>
      <dgm:spPr/>
      <dgm:t>
        <a:bodyPr/>
        <a:lstStyle/>
        <a:p>
          <a:pPr algn="l" rtl="1"/>
          <a:endParaRPr lang="ar-IQ"/>
        </a:p>
      </dgm:t>
    </dgm:pt>
    <dgm:pt modelId="{0A4008F9-46E8-4FE5-963B-9DF9ABB93BAD}" type="sibTrans" cxnId="{9874E40C-8223-4BEE-826C-5C374951D50E}">
      <dgm:prSet/>
      <dgm:spPr/>
      <dgm:t>
        <a:bodyPr/>
        <a:lstStyle/>
        <a:p>
          <a:pPr algn="l" rtl="1"/>
          <a:endParaRPr lang="ar-IQ"/>
        </a:p>
      </dgm:t>
    </dgm:pt>
    <dgm:pt modelId="{CC370D06-DD25-45BF-AB86-090740C18F32}">
      <dgm:prSet/>
      <dgm:spPr>
        <a:solidFill>
          <a:srgbClr val="060644"/>
        </a:solidFill>
      </dgm:spPr>
      <dgm:t>
        <a:bodyPr/>
        <a:lstStyle/>
        <a:p>
          <a:pPr algn="l" rtl="1"/>
          <a:r>
            <a:rPr lang="en-US" b="1" i="0" dirty="0"/>
            <a:t>Roman Civilization</a:t>
          </a:r>
          <a:endParaRPr lang="ar-IQ" dirty="0"/>
        </a:p>
      </dgm:t>
    </dgm:pt>
    <dgm:pt modelId="{DDEE1271-1145-4F09-B151-F562B674C0F7}" type="parTrans" cxnId="{7E0955FD-D68D-42ED-8E02-88C5B9D6BF99}">
      <dgm:prSet/>
      <dgm:spPr/>
      <dgm:t>
        <a:bodyPr/>
        <a:lstStyle/>
        <a:p>
          <a:pPr algn="l" rtl="1"/>
          <a:endParaRPr lang="ar-IQ"/>
        </a:p>
      </dgm:t>
    </dgm:pt>
    <dgm:pt modelId="{3406690D-2FF7-49EF-9F14-0057DDE025BC}" type="sibTrans" cxnId="{7E0955FD-D68D-42ED-8E02-88C5B9D6BF99}">
      <dgm:prSet/>
      <dgm:spPr/>
      <dgm:t>
        <a:bodyPr/>
        <a:lstStyle/>
        <a:p>
          <a:pPr algn="l" rtl="1"/>
          <a:endParaRPr lang="ar-IQ"/>
        </a:p>
      </dgm:t>
    </dgm:pt>
    <dgm:pt modelId="{C12336C6-8465-4D8D-A704-E6D16499485E}">
      <dgm:prSet custT="1"/>
      <dgm:spPr/>
      <dgm: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The emergence of management in the Roman civilization before Christ.</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gm:t>
    </dgm:pt>
    <dgm:pt modelId="{23065182-31EA-4040-A35E-F74E69CA0D75}" type="parTrans" cxnId="{880909B4-775F-4129-AD42-D729F457C858}">
      <dgm:prSet/>
      <dgm:spPr/>
      <dgm:t>
        <a:bodyPr/>
        <a:lstStyle/>
        <a:p>
          <a:pPr algn="l" rtl="1"/>
          <a:endParaRPr lang="ar-IQ"/>
        </a:p>
      </dgm:t>
    </dgm:pt>
    <dgm:pt modelId="{CFC00436-6074-4993-A7E9-9D4B488116DB}" type="sibTrans" cxnId="{880909B4-775F-4129-AD42-D729F457C858}">
      <dgm:prSet/>
      <dgm:spPr/>
      <dgm:t>
        <a:bodyPr/>
        <a:lstStyle/>
        <a:p>
          <a:pPr algn="l" rtl="1"/>
          <a:endParaRPr lang="ar-IQ"/>
        </a:p>
      </dgm:t>
    </dgm:pt>
    <dgm:pt modelId="{DB543E46-CE5E-4B8E-9179-B71E4B71F0A4}">
      <dgm:prSet custT="1"/>
      <dgm:spPr/>
      <dgm: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Overview of Roman governance and administration systems.</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gm:t>
    </dgm:pt>
    <dgm:pt modelId="{4E7AD15E-CD16-4D85-A65E-CFFA0F36038F}" type="parTrans" cxnId="{1D349B2B-0B76-471F-B150-105AAE211903}">
      <dgm:prSet/>
      <dgm:spPr/>
      <dgm:t>
        <a:bodyPr/>
        <a:lstStyle/>
        <a:p>
          <a:pPr algn="l" rtl="1"/>
          <a:endParaRPr lang="ar-IQ"/>
        </a:p>
      </dgm:t>
    </dgm:pt>
    <dgm:pt modelId="{8C3A0B13-D24A-47D6-8CBB-075B0FF76CE5}" type="sibTrans" cxnId="{1D349B2B-0B76-471F-B150-105AAE211903}">
      <dgm:prSet/>
      <dgm:spPr/>
      <dgm:t>
        <a:bodyPr/>
        <a:lstStyle/>
        <a:p>
          <a:pPr algn="l" rtl="1"/>
          <a:endParaRPr lang="ar-IQ"/>
        </a:p>
      </dgm:t>
    </dgm:pt>
    <dgm:pt modelId="{EE6B3DCC-9850-457F-BADD-BD68C1423FAB}">
      <dgm:prSet/>
      <dgm:spPr>
        <a:solidFill>
          <a:srgbClr val="060644"/>
        </a:solidFill>
      </dgm:spPr>
      <dgm:t>
        <a:bodyPr/>
        <a:lstStyle/>
        <a:p>
          <a:pPr algn="l" rtl="1"/>
          <a:r>
            <a:rPr lang="en-US" b="1" i="0" dirty="0"/>
            <a:t>Islamic Civilization</a:t>
          </a:r>
          <a:endParaRPr lang="ar-IQ" dirty="0"/>
        </a:p>
      </dgm:t>
    </dgm:pt>
    <dgm:pt modelId="{52A0C11D-9D5E-4E19-A2A6-A86B050F06F7}" type="parTrans" cxnId="{5F59307C-A072-4009-94CC-2743DE7D78F1}">
      <dgm:prSet/>
      <dgm:spPr/>
      <dgm:t>
        <a:bodyPr/>
        <a:lstStyle/>
        <a:p>
          <a:pPr algn="l" rtl="1"/>
          <a:endParaRPr lang="ar-IQ"/>
        </a:p>
      </dgm:t>
    </dgm:pt>
    <dgm:pt modelId="{EF0D55BD-3580-42C6-A759-BEA00034C36E}" type="sibTrans" cxnId="{5F59307C-A072-4009-94CC-2743DE7D78F1}">
      <dgm:prSet/>
      <dgm:spPr/>
      <dgm:t>
        <a:bodyPr/>
        <a:lstStyle/>
        <a:p>
          <a:pPr algn="l" rtl="1"/>
          <a:endParaRPr lang="ar-IQ"/>
        </a:p>
      </dgm:t>
    </dgm:pt>
    <dgm:pt modelId="{970D838B-D9E5-4224-A73C-29657A4B0AB1}">
      <dgm:prSet custT="1"/>
      <dgm:spPr/>
      <dgm:t>
        <a:bodyPr/>
        <a:lstStyle/>
        <a:p>
          <a:pPr algn="l" rtl="1">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The development of management in the Islamic civilization after Christ.</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gm:t>
    </dgm:pt>
    <dgm:pt modelId="{FCC9574F-C5C1-4176-BDFD-BE6DBF4E7E32}" type="parTrans" cxnId="{365D3BD0-27F7-46B5-A12F-C4362EB68EFA}">
      <dgm:prSet/>
      <dgm:spPr/>
      <dgm:t>
        <a:bodyPr/>
        <a:lstStyle/>
        <a:p>
          <a:pPr algn="l" rtl="1"/>
          <a:endParaRPr lang="ar-IQ"/>
        </a:p>
      </dgm:t>
    </dgm:pt>
    <dgm:pt modelId="{D0DCFD08-28E9-4867-9DAC-0BF0146B8617}" type="sibTrans" cxnId="{365D3BD0-27F7-46B5-A12F-C4362EB68EFA}">
      <dgm:prSet/>
      <dgm:spPr/>
      <dgm:t>
        <a:bodyPr/>
        <a:lstStyle/>
        <a:p>
          <a:pPr algn="l" rtl="1"/>
          <a:endParaRPr lang="ar-IQ"/>
        </a:p>
      </dgm:t>
    </dgm:pt>
    <dgm:pt modelId="{EFAF2342-1BE3-4737-93B9-FA6875D5BF0B}">
      <dgm:prSet custT="1"/>
      <dgm:spPr/>
      <dgm:t>
        <a:bodyPr/>
        <a:lstStyle/>
        <a:p>
          <a:pPr algn="l" rtl="1">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Discussion on the caliphate and administrative systems in Islamic countries.</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gm:t>
    </dgm:pt>
    <dgm:pt modelId="{39F04EFC-6EC2-4730-BF83-EB93F1855BC8}" type="parTrans" cxnId="{4F88895B-673C-4761-974B-EE542390B306}">
      <dgm:prSet/>
      <dgm:spPr/>
      <dgm:t>
        <a:bodyPr/>
        <a:lstStyle/>
        <a:p>
          <a:pPr algn="l" rtl="1"/>
          <a:endParaRPr lang="ar-IQ"/>
        </a:p>
      </dgm:t>
    </dgm:pt>
    <dgm:pt modelId="{00F764FB-DC0E-49F9-AEF0-0A6CF087428E}" type="sibTrans" cxnId="{4F88895B-673C-4761-974B-EE542390B306}">
      <dgm:prSet/>
      <dgm:spPr/>
      <dgm:t>
        <a:bodyPr/>
        <a:lstStyle/>
        <a:p>
          <a:pPr algn="l" rtl="1"/>
          <a:endParaRPr lang="ar-IQ"/>
        </a:p>
      </dgm:t>
    </dgm:pt>
    <dgm:pt modelId="{05AA1549-ABDC-4696-96BF-C875B60F79C7}">
      <dgm:prSet/>
      <dgm:spPr>
        <a:solidFill>
          <a:srgbClr val="060644"/>
        </a:solidFill>
      </dgm:spPr>
      <dgm:t>
        <a:bodyPr/>
        <a:lstStyle/>
        <a:p>
          <a:pPr algn="l" rtl="1"/>
          <a:r>
            <a:rPr lang="en-US" b="1" i="0" dirty="0"/>
            <a:t>Impact of Cultural and Religious Concepts on Management</a:t>
          </a:r>
          <a:endParaRPr lang="ar-IQ" dirty="0"/>
        </a:p>
      </dgm:t>
    </dgm:pt>
    <dgm:pt modelId="{16C9D88E-A8E9-4A7D-BAC3-FD71F1C5E866}" type="parTrans" cxnId="{E39010EB-9821-4662-BC90-614545754DA2}">
      <dgm:prSet/>
      <dgm:spPr/>
      <dgm:t>
        <a:bodyPr/>
        <a:lstStyle/>
        <a:p>
          <a:pPr algn="l" rtl="1"/>
          <a:endParaRPr lang="ar-IQ"/>
        </a:p>
      </dgm:t>
    </dgm:pt>
    <dgm:pt modelId="{34A225C9-F70A-4C21-A33C-6675453E17B3}" type="sibTrans" cxnId="{E39010EB-9821-4662-BC90-614545754DA2}">
      <dgm:prSet/>
      <dgm:spPr/>
      <dgm:t>
        <a:bodyPr/>
        <a:lstStyle/>
        <a:p>
          <a:pPr algn="l" rtl="1"/>
          <a:endParaRPr lang="ar-IQ"/>
        </a:p>
      </dgm:t>
    </dgm:pt>
    <dgm:pt modelId="{D841DB77-C08C-4607-8E70-0294B798BF48}">
      <dgm:prSet custT="1"/>
      <dgm:spPr/>
      <dgm:t>
        <a:bodyPr/>
        <a:lstStyle/>
        <a:p>
          <a:pPr algn="l" rtl="1">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How cultural and religious elements influenced the development of management methods in modern and contemporary eras</a:t>
          </a:r>
          <a:r>
            <a:rPr lang="en-US" sz="1300" b="0" i="0" kern="1200" dirty="0"/>
            <a:t>.</a:t>
          </a:r>
          <a:endParaRPr lang="ar-IQ" sz="1300" kern="1200" dirty="0"/>
        </a:p>
      </dgm:t>
    </dgm:pt>
    <dgm:pt modelId="{8127FE49-8EE9-4887-8C48-3CB976D66BB2}" type="parTrans" cxnId="{9697D2F7-B0A0-4742-AF89-4D207FBC9C8F}">
      <dgm:prSet/>
      <dgm:spPr/>
      <dgm:t>
        <a:bodyPr/>
        <a:lstStyle/>
        <a:p>
          <a:pPr algn="l" rtl="1"/>
          <a:endParaRPr lang="ar-IQ"/>
        </a:p>
      </dgm:t>
    </dgm:pt>
    <dgm:pt modelId="{4369FAF8-E030-405E-8A6C-3A0DBEBC80AA}" type="sibTrans" cxnId="{9697D2F7-B0A0-4742-AF89-4D207FBC9C8F}">
      <dgm:prSet/>
      <dgm:spPr/>
      <dgm:t>
        <a:bodyPr/>
        <a:lstStyle/>
        <a:p>
          <a:pPr algn="l" rtl="1"/>
          <a:endParaRPr lang="ar-IQ"/>
        </a:p>
      </dgm:t>
    </dgm:pt>
    <dgm:pt modelId="{1C3A1527-88A1-462A-87D8-77EDCEFEA555}">
      <dgm:prSet/>
      <dgm:spPr>
        <a:solidFill>
          <a:srgbClr val="060644"/>
        </a:solidFill>
      </dgm:spPr>
      <dgm:t>
        <a:bodyPr/>
        <a:lstStyle/>
        <a:p>
          <a:pPr algn="l" rtl="1"/>
          <a:r>
            <a:rPr lang="en-US" b="1" i="0" dirty="0"/>
            <a:t>Impact of Globalization and Technology</a:t>
          </a:r>
          <a:endParaRPr lang="ar-IQ" dirty="0"/>
        </a:p>
      </dgm:t>
    </dgm:pt>
    <dgm:pt modelId="{AFE6EBAC-BC26-4E9E-ADA8-EEDA59991B3E}" type="parTrans" cxnId="{A39B6415-A8D9-4413-9C21-D2B1075296A4}">
      <dgm:prSet/>
      <dgm:spPr/>
      <dgm:t>
        <a:bodyPr/>
        <a:lstStyle/>
        <a:p>
          <a:pPr algn="l" rtl="1"/>
          <a:endParaRPr lang="ar-IQ"/>
        </a:p>
      </dgm:t>
    </dgm:pt>
    <dgm:pt modelId="{19685300-517B-4F82-A32E-32CF726393E7}" type="sibTrans" cxnId="{A39B6415-A8D9-4413-9C21-D2B1075296A4}">
      <dgm:prSet/>
      <dgm:spPr/>
      <dgm:t>
        <a:bodyPr/>
        <a:lstStyle/>
        <a:p>
          <a:pPr algn="l" rtl="1"/>
          <a:endParaRPr lang="ar-IQ"/>
        </a:p>
      </dgm:t>
    </dgm:pt>
    <dgm:pt modelId="{A966963D-C25C-4B7B-B97E-3C3D3147AA72}">
      <dgm:prSet custT="1"/>
      <dgm:spPr/>
      <dgm:t>
        <a:bodyPr/>
        <a:lstStyle/>
        <a:p>
          <a:pPr algn="l" rtl="1">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The role of technology and globalization in shaping modern management methods.</a:t>
          </a:r>
          <a:endParaRPr lang="ar-IQ" sz="1200" kern="1200" dirty="0"/>
        </a:p>
      </dgm:t>
    </dgm:pt>
    <dgm:pt modelId="{88043D9F-FFFE-42F7-9D33-4138DFBC151B}" type="parTrans" cxnId="{7FD9CA30-11F1-4B1F-8A3B-8BA7EA0809AA}">
      <dgm:prSet/>
      <dgm:spPr/>
      <dgm:t>
        <a:bodyPr/>
        <a:lstStyle/>
        <a:p>
          <a:pPr algn="l" rtl="1"/>
          <a:endParaRPr lang="ar-IQ"/>
        </a:p>
      </dgm:t>
    </dgm:pt>
    <dgm:pt modelId="{78337B0D-60AD-4304-932A-16088567313A}" type="sibTrans" cxnId="{7FD9CA30-11F1-4B1F-8A3B-8BA7EA0809AA}">
      <dgm:prSet/>
      <dgm:spPr/>
      <dgm:t>
        <a:bodyPr/>
        <a:lstStyle/>
        <a:p>
          <a:pPr algn="l" rtl="1"/>
          <a:endParaRPr lang="ar-IQ"/>
        </a:p>
      </dgm:t>
    </dgm:pt>
    <dgm:pt modelId="{2EAD249B-FDA8-4C49-AD0D-5934955A7D73}">
      <dgm:prSet/>
      <dgm:spPr>
        <a:solidFill>
          <a:srgbClr val="060644"/>
        </a:solidFill>
      </dgm:spPr>
      <dgm:t>
        <a:bodyPr/>
        <a:lstStyle/>
        <a:p>
          <a:pPr algn="l" rtl="1"/>
          <a:r>
            <a:rPr lang="en-US" b="1" i="0" dirty="0"/>
            <a:t>Management, Justice, and Shura in Islam</a:t>
          </a:r>
          <a:endParaRPr lang="ar-IQ" dirty="0"/>
        </a:p>
      </dgm:t>
    </dgm:pt>
    <dgm:pt modelId="{DC6BA7CA-B44C-4B20-9033-2C9F9B8617AC}" type="parTrans" cxnId="{68FF125E-DE35-4E14-B7A3-9263698A3287}">
      <dgm:prSet/>
      <dgm:spPr/>
      <dgm:t>
        <a:bodyPr/>
        <a:lstStyle/>
        <a:p>
          <a:pPr algn="l" rtl="1"/>
          <a:endParaRPr lang="ar-IQ"/>
        </a:p>
      </dgm:t>
    </dgm:pt>
    <dgm:pt modelId="{88BC96A5-2D4F-4E73-A612-A4BAADDA12A2}" type="sibTrans" cxnId="{68FF125E-DE35-4E14-B7A3-9263698A3287}">
      <dgm:prSet/>
      <dgm:spPr/>
      <dgm:t>
        <a:bodyPr/>
        <a:lstStyle/>
        <a:p>
          <a:pPr algn="l" rtl="1"/>
          <a:endParaRPr lang="ar-IQ"/>
        </a:p>
      </dgm:t>
    </dgm:pt>
    <dgm:pt modelId="{A062DDC6-575E-4B8A-A4D2-E93D9B7B9DCA}">
      <dgm:prSet custT="1"/>
      <dgm:spPr/>
      <dgm:t>
        <a:bodyPr/>
        <a:lstStyle/>
        <a:p>
          <a:pPr algn="l" rtl="1">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How management was influenced by concepts of justice and Shura in Islam.</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gm:t>
    </dgm:pt>
    <dgm:pt modelId="{0EDB13C8-6878-4130-99C6-45CD39D2DCEE}" type="parTrans" cxnId="{56D3C578-8AC3-4012-A3E2-3579089A802D}">
      <dgm:prSet/>
      <dgm:spPr/>
      <dgm:t>
        <a:bodyPr/>
        <a:lstStyle/>
        <a:p>
          <a:pPr algn="l" rtl="1"/>
          <a:endParaRPr lang="ar-IQ"/>
        </a:p>
      </dgm:t>
    </dgm:pt>
    <dgm:pt modelId="{5DB8460F-E3FD-4EBB-B104-DC9A6A8725A0}" type="sibTrans" cxnId="{56D3C578-8AC3-4012-A3E2-3579089A802D}">
      <dgm:prSet/>
      <dgm:spPr/>
      <dgm:t>
        <a:bodyPr/>
        <a:lstStyle/>
        <a:p>
          <a:pPr algn="l" rtl="1"/>
          <a:endParaRPr lang="ar-IQ"/>
        </a:p>
      </dgm:t>
    </dgm:pt>
    <dgm:pt modelId="{AB9BEBAF-1108-4D8A-AF7E-1F4C83AD6F9E}">
      <dgm:prSet/>
      <dgm:spPr>
        <a:solidFill>
          <a:srgbClr val="060644"/>
        </a:solidFill>
      </dgm:spPr>
      <dgm:t>
        <a:bodyPr/>
        <a:lstStyle/>
        <a:p>
          <a:pPr algn="l" rtl="1"/>
          <a:r>
            <a:rPr lang="en-US" b="1" i="0" dirty="0"/>
            <a:t>Development of Management Methods Due to Culture and Religion</a:t>
          </a:r>
          <a:endParaRPr lang="ar-IQ" dirty="0"/>
        </a:p>
      </dgm:t>
    </dgm:pt>
    <dgm:pt modelId="{51E53677-87DD-4FBA-B7BA-1D64A9A67D4A}" type="parTrans" cxnId="{07CF9E00-2C58-4AAD-AB03-1D537754BAC4}">
      <dgm:prSet/>
      <dgm:spPr/>
      <dgm:t>
        <a:bodyPr/>
        <a:lstStyle/>
        <a:p>
          <a:pPr algn="l" rtl="1"/>
          <a:endParaRPr lang="ar-IQ"/>
        </a:p>
      </dgm:t>
    </dgm:pt>
    <dgm:pt modelId="{B58E6B9E-D9B3-466D-9A43-C9B2B1B2324A}" type="sibTrans" cxnId="{07CF9E00-2C58-4AAD-AB03-1D537754BAC4}">
      <dgm:prSet/>
      <dgm:spPr/>
      <dgm:t>
        <a:bodyPr/>
        <a:lstStyle/>
        <a:p>
          <a:pPr algn="l" rtl="1"/>
          <a:endParaRPr lang="ar-IQ"/>
        </a:p>
      </dgm:t>
    </dgm:pt>
    <dgm:pt modelId="{8D05CEBD-122A-413A-8A43-C351899DDCBF}">
      <dgm:prSet custT="1"/>
      <dgm:spPr/>
      <dgm: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How cultural and religious elements impact the development of management methods and systems in general.</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gm:t>
    </dgm:pt>
    <dgm:pt modelId="{37CAB7CF-06A7-43AD-8841-D26D08F0E574}" type="parTrans" cxnId="{11A8A74A-1EFE-4DE6-97DE-D67B4A32BBA9}">
      <dgm:prSet/>
      <dgm:spPr/>
      <dgm:t>
        <a:bodyPr/>
        <a:lstStyle/>
        <a:p>
          <a:pPr algn="l" rtl="1"/>
          <a:endParaRPr lang="ar-IQ"/>
        </a:p>
      </dgm:t>
    </dgm:pt>
    <dgm:pt modelId="{C72E7BE4-8C98-4080-B1ED-46C60F464235}" type="sibTrans" cxnId="{11A8A74A-1EFE-4DE6-97DE-D67B4A32BBA9}">
      <dgm:prSet/>
      <dgm:spPr/>
      <dgm:t>
        <a:bodyPr/>
        <a:lstStyle/>
        <a:p>
          <a:pPr algn="l" rtl="1"/>
          <a:endParaRPr lang="ar-IQ"/>
        </a:p>
      </dgm:t>
    </dgm:pt>
    <dgm:pt modelId="{D025B1A6-455C-48E5-88D6-CF68C8FEB292}" type="pres">
      <dgm:prSet presAssocID="{9220ADDE-524B-48CA-A715-68F1D7168E0D}" presName="linear" presStyleCnt="0">
        <dgm:presLayoutVars>
          <dgm:animLvl val="lvl"/>
          <dgm:resizeHandles val="exact"/>
        </dgm:presLayoutVars>
      </dgm:prSet>
      <dgm:spPr/>
    </dgm:pt>
    <dgm:pt modelId="{F95D1163-D609-4B02-B002-38E9697E1201}" type="pres">
      <dgm:prSet presAssocID="{AA47E001-1E14-4340-B2FD-FC0B8CE595D2}" presName="parentText" presStyleLbl="node1" presStyleIdx="0" presStyleCnt="7">
        <dgm:presLayoutVars>
          <dgm:chMax val="0"/>
          <dgm:bulletEnabled val="1"/>
        </dgm:presLayoutVars>
      </dgm:prSet>
      <dgm:spPr/>
    </dgm:pt>
    <dgm:pt modelId="{296B8FD1-8B38-4392-BB38-6CC5BD7D20A1}" type="pres">
      <dgm:prSet presAssocID="{AA47E001-1E14-4340-B2FD-FC0B8CE595D2}" presName="childText" presStyleLbl="revTx" presStyleIdx="0" presStyleCnt="7">
        <dgm:presLayoutVars>
          <dgm:bulletEnabled val="1"/>
        </dgm:presLayoutVars>
      </dgm:prSet>
      <dgm:spPr/>
    </dgm:pt>
    <dgm:pt modelId="{ABBD397B-97AE-4639-A875-381E0180CBA1}" type="pres">
      <dgm:prSet presAssocID="{CC370D06-DD25-45BF-AB86-090740C18F32}" presName="parentText" presStyleLbl="node1" presStyleIdx="1" presStyleCnt="7">
        <dgm:presLayoutVars>
          <dgm:chMax val="0"/>
          <dgm:bulletEnabled val="1"/>
        </dgm:presLayoutVars>
      </dgm:prSet>
      <dgm:spPr/>
    </dgm:pt>
    <dgm:pt modelId="{295AFC4B-88F0-43F7-BCE6-B599B3D5BB61}" type="pres">
      <dgm:prSet presAssocID="{CC370D06-DD25-45BF-AB86-090740C18F32}" presName="childText" presStyleLbl="revTx" presStyleIdx="1" presStyleCnt="7">
        <dgm:presLayoutVars>
          <dgm:bulletEnabled val="1"/>
        </dgm:presLayoutVars>
      </dgm:prSet>
      <dgm:spPr/>
    </dgm:pt>
    <dgm:pt modelId="{975346B2-A182-49F1-AC80-7C0B40747B1B}" type="pres">
      <dgm:prSet presAssocID="{EE6B3DCC-9850-457F-BADD-BD68C1423FAB}" presName="parentText" presStyleLbl="node1" presStyleIdx="2" presStyleCnt="7">
        <dgm:presLayoutVars>
          <dgm:chMax val="0"/>
          <dgm:bulletEnabled val="1"/>
        </dgm:presLayoutVars>
      </dgm:prSet>
      <dgm:spPr/>
    </dgm:pt>
    <dgm:pt modelId="{FB76BD8E-2095-45C4-80FE-131006B50FF1}" type="pres">
      <dgm:prSet presAssocID="{EE6B3DCC-9850-457F-BADD-BD68C1423FAB}" presName="childText" presStyleLbl="revTx" presStyleIdx="2" presStyleCnt="7">
        <dgm:presLayoutVars>
          <dgm:bulletEnabled val="1"/>
        </dgm:presLayoutVars>
      </dgm:prSet>
      <dgm:spPr/>
    </dgm:pt>
    <dgm:pt modelId="{148895E9-EF0E-4DD7-BEB4-5BA8494E98B7}" type="pres">
      <dgm:prSet presAssocID="{05AA1549-ABDC-4696-96BF-C875B60F79C7}" presName="parentText" presStyleLbl="node1" presStyleIdx="3" presStyleCnt="7">
        <dgm:presLayoutVars>
          <dgm:chMax val="0"/>
          <dgm:bulletEnabled val="1"/>
        </dgm:presLayoutVars>
      </dgm:prSet>
      <dgm:spPr/>
    </dgm:pt>
    <dgm:pt modelId="{C8034262-7E9F-47C6-A137-46EADBE4E2A2}" type="pres">
      <dgm:prSet presAssocID="{05AA1549-ABDC-4696-96BF-C875B60F79C7}" presName="childText" presStyleLbl="revTx" presStyleIdx="3" presStyleCnt="7">
        <dgm:presLayoutVars>
          <dgm:bulletEnabled val="1"/>
        </dgm:presLayoutVars>
      </dgm:prSet>
      <dgm:spPr/>
    </dgm:pt>
    <dgm:pt modelId="{D67D8A06-8E0E-4DF8-8BD5-D7689FFB98CB}" type="pres">
      <dgm:prSet presAssocID="{1C3A1527-88A1-462A-87D8-77EDCEFEA555}" presName="parentText" presStyleLbl="node1" presStyleIdx="4" presStyleCnt="7">
        <dgm:presLayoutVars>
          <dgm:chMax val="0"/>
          <dgm:bulletEnabled val="1"/>
        </dgm:presLayoutVars>
      </dgm:prSet>
      <dgm:spPr/>
    </dgm:pt>
    <dgm:pt modelId="{DE5AB8C8-637C-4D89-B5F6-E60BF8EF27E6}" type="pres">
      <dgm:prSet presAssocID="{1C3A1527-88A1-462A-87D8-77EDCEFEA555}" presName="childText" presStyleLbl="revTx" presStyleIdx="4" presStyleCnt="7">
        <dgm:presLayoutVars>
          <dgm:bulletEnabled val="1"/>
        </dgm:presLayoutVars>
      </dgm:prSet>
      <dgm:spPr/>
    </dgm:pt>
    <dgm:pt modelId="{9EC07541-37B0-43EE-B4E7-F71BBB9F8993}" type="pres">
      <dgm:prSet presAssocID="{2EAD249B-FDA8-4C49-AD0D-5934955A7D73}" presName="parentText" presStyleLbl="node1" presStyleIdx="5" presStyleCnt="7">
        <dgm:presLayoutVars>
          <dgm:chMax val="0"/>
          <dgm:bulletEnabled val="1"/>
        </dgm:presLayoutVars>
      </dgm:prSet>
      <dgm:spPr/>
    </dgm:pt>
    <dgm:pt modelId="{C107ECFD-30D2-434A-81A7-969F657EBED1}" type="pres">
      <dgm:prSet presAssocID="{2EAD249B-FDA8-4C49-AD0D-5934955A7D73}" presName="childText" presStyleLbl="revTx" presStyleIdx="5" presStyleCnt="7">
        <dgm:presLayoutVars>
          <dgm:bulletEnabled val="1"/>
        </dgm:presLayoutVars>
      </dgm:prSet>
      <dgm:spPr/>
    </dgm:pt>
    <dgm:pt modelId="{A00B2459-A29B-4E06-9797-55733033852B}" type="pres">
      <dgm:prSet presAssocID="{AB9BEBAF-1108-4D8A-AF7E-1F4C83AD6F9E}" presName="parentText" presStyleLbl="node1" presStyleIdx="6" presStyleCnt="7">
        <dgm:presLayoutVars>
          <dgm:chMax val="0"/>
          <dgm:bulletEnabled val="1"/>
        </dgm:presLayoutVars>
      </dgm:prSet>
      <dgm:spPr/>
    </dgm:pt>
    <dgm:pt modelId="{DDDB6C35-B6D4-480C-A4F6-EC71E5D8E3AE}" type="pres">
      <dgm:prSet presAssocID="{AB9BEBAF-1108-4D8A-AF7E-1F4C83AD6F9E}" presName="childText" presStyleLbl="revTx" presStyleIdx="6" presStyleCnt="7">
        <dgm:presLayoutVars>
          <dgm:bulletEnabled val="1"/>
        </dgm:presLayoutVars>
      </dgm:prSet>
      <dgm:spPr/>
    </dgm:pt>
  </dgm:ptLst>
  <dgm:cxnLst>
    <dgm:cxn modelId="{07CF9E00-2C58-4AAD-AB03-1D537754BAC4}" srcId="{9220ADDE-524B-48CA-A715-68F1D7168E0D}" destId="{AB9BEBAF-1108-4D8A-AF7E-1F4C83AD6F9E}" srcOrd="6" destOrd="0" parTransId="{51E53677-87DD-4FBA-B7BA-1D64A9A67D4A}" sibTransId="{B58E6B9E-D9B3-466D-9A43-C9B2B1B2324A}"/>
    <dgm:cxn modelId="{F4E8A902-85CD-47CB-B759-E81AE05FA4A9}" type="presOf" srcId="{CC370D06-DD25-45BF-AB86-090740C18F32}" destId="{ABBD397B-97AE-4639-A875-381E0180CBA1}" srcOrd="0" destOrd="0" presId="urn:microsoft.com/office/officeart/2005/8/layout/vList2"/>
    <dgm:cxn modelId="{4E3E2A09-A24F-4256-AAF4-14382D8AD6FC}" type="presOf" srcId="{EE6B3DCC-9850-457F-BADD-BD68C1423FAB}" destId="{975346B2-A182-49F1-AC80-7C0B40747B1B}" srcOrd="0" destOrd="0" presId="urn:microsoft.com/office/officeart/2005/8/layout/vList2"/>
    <dgm:cxn modelId="{9874E40C-8223-4BEE-826C-5C374951D50E}" srcId="{AA47E001-1E14-4340-B2FD-FC0B8CE595D2}" destId="{DF44BAB3-81EE-4F42-A216-50D7A6CAFC73}" srcOrd="0" destOrd="0" parTransId="{3A92E6F9-EE38-4370-9243-C4BD5D8E7CE6}" sibTransId="{0A4008F9-46E8-4FE5-963B-9DF9ABB93BAD}"/>
    <dgm:cxn modelId="{12965E0D-543F-4431-9848-FE522A14E350}" type="presOf" srcId="{EFAF2342-1BE3-4737-93B9-FA6875D5BF0B}" destId="{FB76BD8E-2095-45C4-80FE-131006B50FF1}" srcOrd="0" destOrd="1" presId="urn:microsoft.com/office/officeart/2005/8/layout/vList2"/>
    <dgm:cxn modelId="{A39B6415-A8D9-4413-9C21-D2B1075296A4}" srcId="{9220ADDE-524B-48CA-A715-68F1D7168E0D}" destId="{1C3A1527-88A1-462A-87D8-77EDCEFEA555}" srcOrd="4" destOrd="0" parTransId="{AFE6EBAC-BC26-4E9E-ADA8-EEDA59991B3E}" sibTransId="{19685300-517B-4F82-A32E-32CF726393E7}"/>
    <dgm:cxn modelId="{4944FF15-C604-4F8E-8FBC-573808F142E9}" type="presOf" srcId="{A966963D-C25C-4B7B-B97E-3C3D3147AA72}" destId="{DE5AB8C8-637C-4D89-B5F6-E60BF8EF27E6}" srcOrd="0" destOrd="0" presId="urn:microsoft.com/office/officeart/2005/8/layout/vList2"/>
    <dgm:cxn modelId="{1D349B2B-0B76-471F-B150-105AAE211903}" srcId="{CC370D06-DD25-45BF-AB86-090740C18F32}" destId="{DB543E46-CE5E-4B8E-9179-B71E4B71F0A4}" srcOrd="1" destOrd="0" parTransId="{4E7AD15E-CD16-4D85-A65E-CFFA0F36038F}" sibTransId="{8C3A0B13-D24A-47D6-8CBB-075B0FF76CE5}"/>
    <dgm:cxn modelId="{7FD9CA30-11F1-4B1F-8A3B-8BA7EA0809AA}" srcId="{1C3A1527-88A1-462A-87D8-77EDCEFEA555}" destId="{A966963D-C25C-4B7B-B97E-3C3D3147AA72}" srcOrd="0" destOrd="0" parTransId="{88043D9F-FFFE-42F7-9D33-4138DFBC151B}" sibTransId="{78337B0D-60AD-4304-932A-16088567313A}"/>
    <dgm:cxn modelId="{4F88895B-673C-4761-974B-EE542390B306}" srcId="{EE6B3DCC-9850-457F-BADD-BD68C1423FAB}" destId="{EFAF2342-1BE3-4737-93B9-FA6875D5BF0B}" srcOrd="1" destOrd="0" parTransId="{39F04EFC-6EC2-4730-BF83-EB93F1855BC8}" sibTransId="{00F764FB-DC0E-49F9-AEF0-0A6CF087428E}"/>
    <dgm:cxn modelId="{68FF125E-DE35-4E14-B7A3-9263698A3287}" srcId="{9220ADDE-524B-48CA-A715-68F1D7168E0D}" destId="{2EAD249B-FDA8-4C49-AD0D-5934955A7D73}" srcOrd="5" destOrd="0" parTransId="{DC6BA7CA-B44C-4B20-9033-2C9F9B8617AC}" sibTransId="{88BC96A5-2D4F-4E73-A612-A4BAADDA12A2}"/>
    <dgm:cxn modelId="{EB9C9666-A57D-47BA-A64F-D2E2AB09F021}" type="presOf" srcId="{AA47E001-1E14-4340-B2FD-FC0B8CE595D2}" destId="{F95D1163-D609-4B02-B002-38E9697E1201}" srcOrd="0" destOrd="0" presId="urn:microsoft.com/office/officeart/2005/8/layout/vList2"/>
    <dgm:cxn modelId="{11A8A74A-1EFE-4DE6-97DE-D67B4A32BBA9}" srcId="{AB9BEBAF-1108-4D8A-AF7E-1F4C83AD6F9E}" destId="{8D05CEBD-122A-413A-8A43-C351899DDCBF}" srcOrd="0" destOrd="0" parTransId="{37CAB7CF-06A7-43AD-8841-D26D08F0E574}" sibTransId="{C72E7BE4-8C98-4080-B1ED-46C60F464235}"/>
    <dgm:cxn modelId="{56D3C578-8AC3-4012-A3E2-3579089A802D}" srcId="{2EAD249B-FDA8-4C49-AD0D-5934955A7D73}" destId="{A062DDC6-575E-4B8A-A4D2-E93D9B7B9DCA}" srcOrd="0" destOrd="0" parTransId="{0EDB13C8-6878-4130-99C6-45CD39D2DCEE}" sibTransId="{5DB8460F-E3FD-4EBB-B104-DC9A6A8725A0}"/>
    <dgm:cxn modelId="{5F59307C-A072-4009-94CC-2743DE7D78F1}" srcId="{9220ADDE-524B-48CA-A715-68F1D7168E0D}" destId="{EE6B3DCC-9850-457F-BADD-BD68C1423FAB}" srcOrd="2" destOrd="0" parTransId="{52A0C11D-9D5E-4E19-A2A6-A86B050F06F7}" sibTransId="{EF0D55BD-3580-42C6-A759-BEA00034C36E}"/>
    <dgm:cxn modelId="{76995D87-34E0-4FEA-A1FE-0A0E2C35218E}" type="presOf" srcId="{1C3A1527-88A1-462A-87D8-77EDCEFEA555}" destId="{D67D8A06-8E0E-4DF8-8BD5-D7689FFB98CB}" srcOrd="0" destOrd="0" presId="urn:microsoft.com/office/officeart/2005/8/layout/vList2"/>
    <dgm:cxn modelId="{A517E287-2A72-4E0A-959E-BB7100DCEFE3}" type="presOf" srcId="{A062DDC6-575E-4B8A-A4D2-E93D9B7B9DCA}" destId="{C107ECFD-30D2-434A-81A7-969F657EBED1}" srcOrd="0" destOrd="0" presId="urn:microsoft.com/office/officeart/2005/8/layout/vList2"/>
    <dgm:cxn modelId="{DAE0728B-D588-4D4A-92A7-6CD9F1AAA5D5}" type="presOf" srcId="{C12336C6-8465-4D8D-A704-E6D16499485E}" destId="{295AFC4B-88F0-43F7-BCE6-B599B3D5BB61}" srcOrd="0" destOrd="0" presId="urn:microsoft.com/office/officeart/2005/8/layout/vList2"/>
    <dgm:cxn modelId="{D5D246A2-7209-4C1C-A030-95862D588FB4}" type="presOf" srcId="{DF44BAB3-81EE-4F42-A216-50D7A6CAFC73}" destId="{296B8FD1-8B38-4392-BB38-6CC5BD7D20A1}" srcOrd="0" destOrd="0" presId="urn:microsoft.com/office/officeart/2005/8/layout/vList2"/>
    <dgm:cxn modelId="{ADEE36A6-7F69-40F7-ACD0-830DD8A07A38}" type="presOf" srcId="{AB9BEBAF-1108-4D8A-AF7E-1F4C83AD6F9E}" destId="{A00B2459-A29B-4E06-9797-55733033852B}" srcOrd="0" destOrd="0" presId="urn:microsoft.com/office/officeart/2005/8/layout/vList2"/>
    <dgm:cxn modelId="{1E77F1AB-50AA-4269-9873-2AE32C8E9FBB}" type="presOf" srcId="{05AA1549-ABDC-4696-96BF-C875B60F79C7}" destId="{148895E9-EF0E-4DD7-BEB4-5BA8494E98B7}" srcOrd="0" destOrd="0" presId="urn:microsoft.com/office/officeart/2005/8/layout/vList2"/>
    <dgm:cxn modelId="{B10700AC-F0D3-41B7-B8BB-FB8A8942E6D9}" type="presOf" srcId="{D841DB77-C08C-4607-8E70-0294B798BF48}" destId="{C8034262-7E9F-47C6-A137-46EADBE4E2A2}" srcOrd="0" destOrd="0" presId="urn:microsoft.com/office/officeart/2005/8/layout/vList2"/>
    <dgm:cxn modelId="{880909B4-775F-4129-AD42-D729F457C858}" srcId="{CC370D06-DD25-45BF-AB86-090740C18F32}" destId="{C12336C6-8465-4D8D-A704-E6D16499485E}" srcOrd="0" destOrd="0" parTransId="{23065182-31EA-4040-A35E-F74E69CA0D75}" sibTransId="{CFC00436-6074-4993-A7E9-9D4B488116DB}"/>
    <dgm:cxn modelId="{BCD280B6-4231-4DEF-8E8B-9301E3343EE4}" type="presOf" srcId="{DB543E46-CE5E-4B8E-9179-B71E4B71F0A4}" destId="{295AFC4B-88F0-43F7-BCE6-B599B3D5BB61}" srcOrd="0" destOrd="1" presId="urn:microsoft.com/office/officeart/2005/8/layout/vList2"/>
    <dgm:cxn modelId="{0BA09CB9-CAA3-4989-AA37-2ABF68DD9F94}" srcId="{9220ADDE-524B-48CA-A715-68F1D7168E0D}" destId="{AA47E001-1E14-4340-B2FD-FC0B8CE595D2}" srcOrd="0" destOrd="0" parTransId="{1E84284A-5B44-405B-9F2C-50E6CEED115D}" sibTransId="{B4F5C951-6AD1-48B6-AF89-78AC367A69EB}"/>
    <dgm:cxn modelId="{A4C71ABF-F2BF-4579-9843-BFB458B9EF16}" type="presOf" srcId="{2EAD249B-FDA8-4C49-AD0D-5934955A7D73}" destId="{9EC07541-37B0-43EE-B4E7-F71BBB9F8993}" srcOrd="0" destOrd="0" presId="urn:microsoft.com/office/officeart/2005/8/layout/vList2"/>
    <dgm:cxn modelId="{37520DC0-8C02-45BE-A440-B50FE9A61BF1}" type="presOf" srcId="{970D838B-D9E5-4224-A73C-29657A4B0AB1}" destId="{FB76BD8E-2095-45C4-80FE-131006B50FF1}" srcOrd="0" destOrd="0" presId="urn:microsoft.com/office/officeart/2005/8/layout/vList2"/>
    <dgm:cxn modelId="{394778C8-AE2D-489A-A4D8-26C64D24F27B}" type="presOf" srcId="{8D05CEBD-122A-413A-8A43-C351899DDCBF}" destId="{DDDB6C35-B6D4-480C-A4F6-EC71E5D8E3AE}" srcOrd="0" destOrd="0" presId="urn:microsoft.com/office/officeart/2005/8/layout/vList2"/>
    <dgm:cxn modelId="{365D3BD0-27F7-46B5-A12F-C4362EB68EFA}" srcId="{EE6B3DCC-9850-457F-BADD-BD68C1423FAB}" destId="{970D838B-D9E5-4224-A73C-29657A4B0AB1}" srcOrd="0" destOrd="0" parTransId="{FCC9574F-C5C1-4176-BDFD-BE6DBF4E7E32}" sibTransId="{D0DCFD08-28E9-4867-9DAC-0BF0146B8617}"/>
    <dgm:cxn modelId="{7EE1E0D4-60B9-4731-BC74-55AF76A6B42C}" type="presOf" srcId="{9220ADDE-524B-48CA-A715-68F1D7168E0D}" destId="{D025B1A6-455C-48E5-88D6-CF68C8FEB292}" srcOrd="0" destOrd="0" presId="urn:microsoft.com/office/officeart/2005/8/layout/vList2"/>
    <dgm:cxn modelId="{E39010EB-9821-4662-BC90-614545754DA2}" srcId="{9220ADDE-524B-48CA-A715-68F1D7168E0D}" destId="{05AA1549-ABDC-4696-96BF-C875B60F79C7}" srcOrd="3" destOrd="0" parTransId="{16C9D88E-A8E9-4A7D-BAC3-FD71F1C5E866}" sibTransId="{34A225C9-F70A-4C21-A33C-6675453E17B3}"/>
    <dgm:cxn modelId="{9697D2F7-B0A0-4742-AF89-4D207FBC9C8F}" srcId="{05AA1549-ABDC-4696-96BF-C875B60F79C7}" destId="{D841DB77-C08C-4607-8E70-0294B798BF48}" srcOrd="0" destOrd="0" parTransId="{8127FE49-8EE9-4887-8C48-3CB976D66BB2}" sibTransId="{4369FAF8-E030-405E-8A6C-3A0DBEBC80AA}"/>
    <dgm:cxn modelId="{7E0955FD-D68D-42ED-8E02-88C5B9D6BF99}" srcId="{9220ADDE-524B-48CA-A715-68F1D7168E0D}" destId="{CC370D06-DD25-45BF-AB86-090740C18F32}" srcOrd="1" destOrd="0" parTransId="{DDEE1271-1145-4F09-B151-F562B674C0F7}" sibTransId="{3406690D-2FF7-49EF-9F14-0057DDE025BC}"/>
    <dgm:cxn modelId="{03BF0C7B-AC04-4135-A51E-5B1609252BED}" type="presParOf" srcId="{D025B1A6-455C-48E5-88D6-CF68C8FEB292}" destId="{F95D1163-D609-4B02-B002-38E9697E1201}" srcOrd="0" destOrd="0" presId="urn:microsoft.com/office/officeart/2005/8/layout/vList2"/>
    <dgm:cxn modelId="{EBF61215-014A-48FB-B666-4B5B8080ECE8}" type="presParOf" srcId="{D025B1A6-455C-48E5-88D6-CF68C8FEB292}" destId="{296B8FD1-8B38-4392-BB38-6CC5BD7D20A1}" srcOrd="1" destOrd="0" presId="urn:microsoft.com/office/officeart/2005/8/layout/vList2"/>
    <dgm:cxn modelId="{D6344851-69B3-47AB-B791-B32C4302BAEF}" type="presParOf" srcId="{D025B1A6-455C-48E5-88D6-CF68C8FEB292}" destId="{ABBD397B-97AE-4639-A875-381E0180CBA1}" srcOrd="2" destOrd="0" presId="urn:microsoft.com/office/officeart/2005/8/layout/vList2"/>
    <dgm:cxn modelId="{B5546D1A-4896-46B9-BF20-A0899D198074}" type="presParOf" srcId="{D025B1A6-455C-48E5-88D6-CF68C8FEB292}" destId="{295AFC4B-88F0-43F7-BCE6-B599B3D5BB61}" srcOrd="3" destOrd="0" presId="urn:microsoft.com/office/officeart/2005/8/layout/vList2"/>
    <dgm:cxn modelId="{DC886ECD-D49D-437F-AC86-36CF9B5865C9}" type="presParOf" srcId="{D025B1A6-455C-48E5-88D6-CF68C8FEB292}" destId="{975346B2-A182-49F1-AC80-7C0B40747B1B}" srcOrd="4" destOrd="0" presId="urn:microsoft.com/office/officeart/2005/8/layout/vList2"/>
    <dgm:cxn modelId="{03FDC4C3-9568-4B97-8BAA-3B3C940086FE}" type="presParOf" srcId="{D025B1A6-455C-48E5-88D6-CF68C8FEB292}" destId="{FB76BD8E-2095-45C4-80FE-131006B50FF1}" srcOrd="5" destOrd="0" presId="urn:microsoft.com/office/officeart/2005/8/layout/vList2"/>
    <dgm:cxn modelId="{FCC4B6B2-5FAE-4B90-B1F4-0AF1F152EE45}" type="presParOf" srcId="{D025B1A6-455C-48E5-88D6-CF68C8FEB292}" destId="{148895E9-EF0E-4DD7-BEB4-5BA8494E98B7}" srcOrd="6" destOrd="0" presId="urn:microsoft.com/office/officeart/2005/8/layout/vList2"/>
    <dgm:cxn modelId="{D941FEC6-409B-48A4-A896-0A2FF44BB019}" type="presParOf" srcId="{D025B1A6-455C-48E5-88D6-CF68C8FEB292}" destId="{C8034262-7E9F-47C6-A137-46EADBE4E2A2}" srcOrd="7" destOrd="0" presId="urn:microsoft.com/office/officeart/2005/8/layout/vList2"/>
    <dgm:cxn modelId="{F46B5059-957A-4B5B-84D4-8366D641AC0C}" type="presParOf" srcId="{D025B1A6-455C-48E5-88D6-CF68C8FEB292}" destId="{D67D8A06-8E0E-4DF8-8BD5-D7689FFB98CB}" srcOrd="8" destOrd="0" presId="urn:microsoft.com/office/officeart/2005/8/layout/vList2"/>
    <dgm:cxn modelId="{FCCD40A3-BFCB-4D7B-8273-4889B05123E4}" type="presParOf" srcId="{D025B1A6-455C-48E5-88D6-CF68C8FEB292}" destId="{DE5AB8C8-637C-4D89-B5F6-E60BF8EF27E6}" srcOrd="9" destOrd="0" presId="urn:microsoft.com/office/officeart/2005/8/layout/vList2"/>
    <dgm:cxn modelId="{7AA67D55-A92B-4CDE-BBF6-FE3F2ECA1ECB}" type="presParOf" srcId="{D025B1A6-455C-48E5-88D6-CF68C8FEB292}" destId="{9EC07541-37B0-43EE-B4E7-F71BBB9F8993}" srcOrd="10" destOrd="0" presId="urn:microsoft.com/office/officeart/2005/8/layout/vList2"/>
    <dgm:cxn modelId="{39DC0F72-31BC-4523-8346-CCE9E67E08EC}" type="presParOf" srcId="{D025B1A6-455C-48E5-88D6-CF68C8FEB292}" destId="{C107ECFD-30D2-434A-81A7-969F657EBED1}" srcOrd="11" destOrd="0" presId="urn:microsoft.com/office/officeart/2005/8/layout/vList2"/>
    <dgm:cxn modelId="{37C767C5-3B8D-4223-924C-2A5B218DF0EA}" type="presParOf" srcId="{D025B1A6-455C-48E5-88D6-CF68C8FEB292}" destId="{A00B2459-A29B-4E06-9797-55733033852B}" srcOrd="12" destOrd="0" presId="urn:microsoft.com/office/officeart/2005/8/layout/vList2"/>
    <dgm:cxn modelId="{778CD938-7B44-479E-B243-0D024FAE067D}" type="presParOf" srcId="{D025B1A6-455C-48E5-88D6-CF68C8FEB292}" destId="{DDDB6C35-B6D4-480C-A4F6-EC71E5D8E3AE}"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E2571-EA63-47AF-8C54-198D3B7A412E}">
      <dsp:nvSpPr>
        <dsp:cNvPr id="0" name=""/>
        <dsp:cNvSpPr/>
      </dsp:nvSpPr>
      <dsp:spPr>
        <a:xfrm>
          <a:off x="217757" y="68630"/>
          <a:ext cx="1951801" cy="771699"/>
        </a:xfrm>
        <a:prstGeom prst="chevron">
          <a:avLst/>
        </a:prstGeom>
        <a:solidFill>
          <a:srgbClr val="060644"/>
        </a:solidFill>
        <a:ln w="12700" cap="flat" cmpd="sng" algn="ctr">
          <a:solidFill>
            <a:srgbClr val="06064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1">
            <a:lnSpc>
              <a:spcPct val="90000"/>
            </a:lnSpc>
            <a:spcBef>
              <a:spcPct val="0"/>
            </a:spcBef>
            <a:spcAft>
              <a:spcPct val="35000"/>
            </a:spcAft>
            <a:buNone/>
          </a:pPr>
          <a:r>
            <a:rPr lang="en-US" sz="1400" b="1" i="0" kern="1200" dirty="0"/>
            <a:t>Understanding</a:t>
          </a:r>
          <a:r>
            <a:rPr lang="en-US" sz="1200" b="1" i="0" kern="1200" dirty="0"/>
            <a:t> Historical Evolution</a:t>
          </a:r>
          <a:endParaRPr lang="ar-IQ" sz="1200" kern="1200" dirty="0"/>
        </a:p>
      </dsp:txBody>
      <dsp:txXfrm>
        <a:off x="603607" y="68630"/>
        <a:ext cx="1180102" cy="771699"/>
      </dsp:txXfrm>
    </dsp:sp>
    <dsp:sp modelId="{0EAF7986-0FBF-495D-83BB-3CC4C98A7A38}">
      <dsp:nvSpPr>
        <dsp:cNvPr id="0" name=""/>
        <dsp:cNvSpPr/>
      </dsp:nvSpPr>
      <dsp:spPr>
        <a:xfrm>
          <a:off x="1918756" y="3471"/>
          <a:ext cx="4755917" cy="902017"/>
        </a:xfrm>
        <a:prstGeom prst="chevron">
          <a:avLst/>
        </a:prstGeom>
        <a:solidFill>
          <a:schemeClr val="accent1">
            <a:alpha val="90000"/>
            <a:tint val="40000"/>
            <a:hueOff val="0"/>
            <a:satOff val="0"/>
            <a:lumOff val="0"/>
            <a:alphaOff val="0"/>
          </a:schemeClr>
        </a:solidFill>
        <a:ln w="12700" cap="flat" cmpd="sng" algn="ctr">
          <a:solidFill>
            <a:srgbClr val="06064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66725" rtl="1">
            <a:lnSpc>
              <a:spcPct val="90000"/>
            </a:lnSpc>
            <a:spcBef>
              <a:spcPct val="0"/>
            </a:spcBef>
            <a:spcAft>
              <a:spcPct val="35000"/>
            </a:spcAft>
            <a:buNone/>
          </a:pPr>
          <a:r>
            <a:rPr lang="en-US" sz="1050" b="0" i="0" kern="1200" dirty="0"/>
            <a:t>The study of the history of management allows for an understanding of how management practices have changed from simple approaches in ancient times to the complex systems of the modern era. This enables the comparison of evolution and helps comprehend what works and what does not in the context of management.</a:t>
          </a:r>
          <a:endParaRPr lang="ar-IQ" sz="1050" kern="1200" dirty="0"/>
        </a:p>
      </dsp:txBody>
      <dsp:txXfrm>
        <a:off x="2369765" y="3471"/>
        <a:ext cx="3853900" cy="902017"/>
      </dsp:txXfrm>
    </dsp:sp>
    <dsp:sp modelId="{B5EE2268-BDA2-4161-889B-24DE2CE6AE07}">
      <dsp:nvSpPr>
        <dsp:cNvPr id="0" name=""/>
        <dsp:cNvSpPr/>
      </dsp:nvSpPr>
      <dsp:spPr>
        <a:xfrm>
          <a:off x="217757" y="1013527"/>
          <a:ext cx="1929248" cy="771699"/>
        </a:xfrm>
        <a:prstGeom prst="chevron">
          <a:avLst/>
        </a:prstGeom>
        <a:solidFill>
          <a:srgbClr val="060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1">
            <a:lnSpc>
              <a:spcPct val="90000"/>
            </a:lnSpc>
            <a:spcBef>
              <a:spcPct val="0"/>
            </a:spcBef>
            <a:spcAft>
              <a:spcPct val="35000"/>
            </a:spcAft>
            <a:buNone/>
          </a:pPr>
          <a:r>
            <a:rPr lang="en-US" sz="1200" b="1" i="0" kern="1200" dirty="0"/>
            <a:t>Identifying Best Practices</a:t>
          </a:r>
          <a:endParaRPr lang="ar-IQ" sz="1200" kern="1200" dirty="0"/>
        </a:p>
      </dsp:txBody>
      <dsp:txXfrm>
        <a:off x="603607" y="1013527"/>
        <a:ext cx="1157549" cy="771699"/>
      </dsp:txXfrm>
    </dsp:sp>
    <dsp:sp modelId="{9A4A958F-3B37-4E1B-BCA3-02793AE3CC60}">
      <dsp:nvSpPr>
        <dsp:cNvPr id="0" name=""/>
        <dsp:cNvSpPr/>
      </dsp:nvSpPr>
      <dsp:spPr>
        <a:xfrm>
          <a:off x="1896203" y="1079121"/>
          <a:ext cx="4829976" cy="640510"/>
        </a:xfrm>
        <a:prstGeom prst="chevron">
          <a:avLst/>
        </a:prstGeom>
        <a:solidFill>
          <a:schemeClr val="accent1">
            <a:alpha val="90000"/>
            <a:tint val="40000"/>
            <a:hueOff val="0"/>
            <a:satOff val="0"/>
            <a:lumOff val="0"/>
            <a:alphaOff val="0"/>
          </a:schemeClr>
        </a:solidFill>
        <a:ln w="12700" cap="flat" cmpd="sng" algn="ctr">
          <a:solidFill>
            <a:srgbClr val="060644">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1">
            <a:lnSpc>
              <a:spcPct val="90000"/>
            </a:lnSpc>
            <a:spcBef>
              <a:spcPct val="0"/>
            </a:spcBef>
            <a:spcAft>
              <a:spcPct val="35000"/>
            </a:spcAft>
            <a:buNone/>
          </a:pPr>
          <a:r>
            <a:rPr lang="en-US" sz="1100" b="0" i="0" kern="1200" dirty="0"/>
            <a:t>Management history can provide lessons on best practices developed over time. Understanding these practices helps current leaders and managers improve their performance and make more effective decisions.</a:t>
          </a:r>
          <a:endParaRPr lang="ar-IQ" sz="1100" kern="1200" dirty="0"/>
        </a:p>
      </dsp:txBody>
      <dsp:txXfrm>
        <a:off x="2216458" y="1079121"/>
        <a:ext cx="4189466" cy="640510"/>
      </dsp:txXfrm>
    </dsp:sp>
    <dsp:sp modelId="{001ADEB8-4B99-46E1-BE77-9CFCE89CAEB1}">
      <dsp:nvSpPr>
        <dsp:cNvPr id="0" name=""/>
        <dsp:cNvSpPr/>
      </dsp:nvSpPr>
      <dsp:spPr>
        <a:xfrm>
          <a:off x="217757" y="1893264"/>
          <a:ext cx="1929248" cy="771699"/>
        </a:xfrm>
        <a:prstGeom prst="chevron">
          <a:avLst/>
        </a:prstGeom>
        <a:solidFill>
          <a:srgbClr val="060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1">
            <a:lnSpc>
              <a:spcPct val="90000"/>
            </a:lnSpc>
            <a:spcBef>
              <a:spcPct val="0"/>
            </a:spcBef>
            <a:spcAft>
              <a:spcPct val="35000"/>
            </a:spcAft>
            <a:buNone/>
          </a:pPr>
          <a:r>
            <a:rPr lang="en-US" sz="1200" b="1" i="0" kern="1200" dirty="0"/>
            <a:t>Impact of Culture and Technology</a:t>
          </a:r>
          <a:endParaRPr lang="ar-IQ" sz="1200" kern="1200" dirty="0"/>
        </a:p>
      </dsp:txBody>
      <dsp:txXfrm>
        <a:off x="603607" y="1893264"/>
        <a:ext cx="1157549" cy="771699"/>
      </dsp:txXfrm>
    </dsp:sp>
    <dsp:sp modelId="{D39690A5-1CEE-49A5-B2CB-81580D62610F}">
      <dsp:nvSpPr>
        <dsp:cNvPr id="0" name=""/>
        <dsp:cNvSpPr/>
      </dsp:nvSpPr>
      <dsp:spPr>
        <a:xfrm>
          <a:off x="1896203" y="1958858"/>
          <a:ext cx="4802899" cy="640510"/>
        </a:xfrm>
        <a:prstGeom prst="chevron">
          <a:avLst/>
        </a:prstGeom>
        <a:solidFill>
          <a:schemeClr val="accent1">
            <a:alpha val="90000"/>
            <a:tint val="40000"/>
            <a:hueOff val="0"/>
            <a:satOff val="0"/>
            <a:lumOff val="0"/>
            <a:alphaOff val="0"/>
          </a:schemeClr>
        </a:solidFill>
        <a:ln w="12700" cap="flat" cmpd="sng" algn="ctr">
          <a:solidFill>
            <a:srgbClr val="060644">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1">
            <a:lnSpc>
              <a:spcPct val="90000"/>
            </a:lnSpc>
            <a:spcBef>
              <a:spcPct val="0"/>
            </a:spcBef>
            <a:spcAft>
              <a:spcPct val="35000"/>
            </a:spcAft>
            <a:buNone/>
          </a:pPr>
          <a:r>
            <a:rPr lang="en-US" sz="1100" b="0" i="0" kern="1200" dirty="0"/>
            <a:t>The history of management showcases how managerial practices were influenced by changes in culture and technology throughout the ages. This helps in understanding how economic and social developments can impact managerial approaches.</a:t>
          </a:r>
          <a:endParaRPr lang="ar-IQ" sz="1100" kern="1200" dirty="0"/>
        </a:p>
      </dsp:txBody>
      <dsp:txXfrm>
        <a:off x="2216458" y="1958858"/>
        <a:ext cx="4162389" cy="640510"/>
      </dsp:txXfrm>
    </dsp:sp>
    <dsp:sp modelId="{EFB90874-983A-40DD-ADC9-71D296F715E1}">
      <dsp:nvSpPr>
        <dsp:cNvPr id="0" name=""/>
        <dsp:cNvSpPr/>
      </dsp:nvSpPr>
      <dsp:spPr>
        <a:xfrm>
          <a:off x="217757" y="2773001"/>
          <a:ext cx="1929248" cy="771699"/>
        </a:xfrm>
        <a:prstGeom prst="chevron">
          <a:avLst/>
        </a:prstGeom>
        <a:solidFill>
          <a:srgbClr val="060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rtl="1">
            <a:lnSpc>
              <a:spcPct val="90000"/>
            </a:lnSpc>
            <a:spcBef>
              <a:spcPct val="0"/>
            </a:spcBef>
            <a:spcAft>
              <a:spcPct val="35000"/>
            </a:spcAft>
            <a:buNone/>
          </a:pPr>
          <a:r>
            <a:rPr lang="en-US" sz="1100" b="1" i="0" kern="1200" dirty="0"/>
            <a:t>Analyzing Mistakes and Successes</a:t>
          </a:r>
          <a:endParaRPr lang="ar-IQ" sz="1100" kern="1200" dirty="0"/>
        </a:p>
      </dsp:txBody>
      <dsp:txXfrm>
        <a:off x="603607" y="2773001"/>
        <a:ext cx="1157549" cy="771699"/>
      </dsp:txXfrm>
    </dsp:sp>
    <dsp:sp modelId="{8D279C47-EC13-4A94-B764-871F1C9E1D12}">
      <dsp:nvSpPr>
        <dsp:cNvPr id="0" name=""/>
        <dsp:cNvSpPr/>
      </dsp:nvSpPr>
      <dsp:spPr>
        <a:xfrm>
          <a:off x="1896203" y="2838595"/>
          <a:ext cx="4810232" cy="640510"/>
        </a:xfrm>
        <a:prstGeom prst="chevron">
          <a:avLst/>
        </a:prstGeom>
        <a:solidFill>
          <a:schemeClr val="accent1">
            <a:alpha val="90000"/>
            <a:tint val="40000"/>
            <a:hueOff val="0"/>
            <a:satOff val="0"/>
            <a:lumOff val="0"/>
            <a:alphaOff val="0"/>
          </a:schemeClr>
        </a:solidFill>
        <a:ln w="12700" cap="flat" cmpd="sng" algn="ctr">
          <a:solidFill>
            <a:srgbClr val="060644">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1">
            <a:lnSpc>
              <a:spcPct val="90000"/>
            </a:lnSpc>
            <a:spcBef>
              <a:spcPct val="0"/>
            </a:spcBef>
            <a:spcAft>
              <a:spcPct val="35000"/>
            </a:spcAft>
            <a:buNone/>
          </a:pPr>
          <a:r>
            <a:rPr lang="en-US" sz="1100" b="0" i="0" kern="1200" dirty="0"/>
            <a:t>Through studying historical management cases, learners can gain insights from both mistakes and successes. This enables them to avoid repetitive errors and adopt successful strategies.</a:t>
          </a:r>
          <a:endParaRPr lang="ar-IQ" sz="1100" kern="1200" dirty="0"/>
        </a:p>
      </dsp:txBody>
      <dsp:txXfrm>
        <a:off x="2216458" y="2838595"/>
        <a:ext cx="4169722" cy="640510"/>
      </dsp:txXfrm>
    </dsp:sp>
    <dsp:sp modelId="{52C906F1-D9A4-405E-B6FD-BB4B55322F83}">
      <dsp:nvSpPr>
        <dsp:cNvPr id="0" name=""/>
        <dsp:cNvSpPr/>
      </dsp:nvSpPr>
      <dsp:spPr>
        <a:xfrm>
          <a:off x="217757" y="3652738"/>
          <a:ext cx="1929248" cy="771699"/>
        </a:xfrm>
        <a:prstGeom prst="chevron">
          <a:avLst/>
        </a:prstGeom>
        <a:solidFill>
          <a:srgbClr val="060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1">
            <a:lnSpc>
              <a:spcPct val="90000"/>
            </a:lnSpc>
            <a:spcBef>
              <a:spcPct val="0"/>
            </a:spcBef>
            <a:spcAft>
              <a:spcPct val="35000"/>
            </a:spcAft>
            <a:buNone/>
          </a:pPr>
          <a:r>
            <a:rPr lang="en-US" sz="1200" b="1" i="0" kern="1200" dirty="0"/>
            <a:t>Appreciating the Role of Leaders</a:t>
          </a:r>
          <a:endParaRPr lang="ar-IQ" sz="1200" kern="1200" dirty="0"/>
        </a:p>
      </dsp:txBody>
      <dsp:txXfrm>
        <a:off x="603607" y="3652738"/>
        <a:ext cx="1157549" cy="771699"/>
      </dsp:txXfrm>
    </dsp:sp>
    <dsp:sp modelId="{6470424A-DC32-46F7-BC4C-E40E33CF68A6}">
      <dsp:nvSpPr>
        <dsp:cNvPr id="0" name=""/>
        <dsp:cNvSpPr/>
      </dsp:nvSpPr>
      <dsp:spPr>
        <a:xfrm>
          <a:off x="1896203" y="3718332"/>
          <a:ext cx="4750569" cy="640510"/>
        </a:xfrm>
        <a:prstGeom prst="chevron">
          <a:avLst/>
        </a:prstGeom>
        <a:solidFill>
          <a:schemeClr val="accent1">
            <a:alpha val="90000"/>
            <a:tint val="40000"/>
            <a:hueOff val="0"/>
            <a:satOff val="0"/>
            <a:lumOff val="0"/>
            <a:alphaOff val="0"/>
          </a:schemeClr>
        </a:solidFill>
        <a:ln w="12700" cap="flat" cmpd="sng" algn="ctr">
          <a:solidFill>
            <a:srgbClr val="060644">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1">
            <a:lnSpc>
              <a:spcPct val="90000"/>
            </a:lnSpc>
            <a:spcBef>
              <a:spcPct val="0"/>
            </a:spcBef>
            <a:spcAft>
              <a:spcPct val="35000"/>
            </a:spcAft>
            <a:buNone/>
          </a:pPr>
          <a:r>
            <a:rPr lang="en-US" sz="1100" b="0" i="0" kern="1200" dirty="0"/>
            <a:t>Management history emphasizes the crucial role of leaders in guiding societies and organizations toward development and improvement. It illustrates how influential figures were affected by specific challenges and circumstances, and how they achieved progress.</a:t>
          </a:r>
          <a:endParaRPr lang="ar-IQ" sz="1100" kern="1200" dirty="0"/>
        </a:p>
      </dsp:txBody>
      <dsp:txXfrm>
        <a:off x="2216458" y="3718332"/>
        <a:ext cx="4110059" cy="640510"/>
      </dsp:txXfrm>
    </dsp:sp>
    <dsp:sp modelId="{E5630E32-1DEC-44B5-85BA-FE62E2E08FFF}">
      <dsp:nvSpPr>
        <dsp:cNvPr id="0" name=""/>
        <dsp:cNvSpPr/>
      </dsp:nvSpPr>
      <dsp:spPr>
        <a:xfrm>
          <a:off x="217757" y="4532475"/>
          <a:ext cx="1929248" cy="771699"/>
        </a:xfrm>
        <a:prstGeom prst="chevron">
          <a:avLst/>
        </a:prstGeom>
        <a:solidFill>
          <a:srgbClr val="060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1">
            <a:lnSpc>
              <a:spcPct val="90000"/>
            </a:lnSpc>
            <a:spcBef>
              <a:spcPct val="0"/>
            </a:spcBef>
            <a:spcAft>
              <a:spcPct val="35000"/>
            </a:spcAft>
            <a:buNone/>
          </a:pPr>
          <a:r>
            <a:rPr lang="en-US" sz="1200" b="1" i="0" kern="1200" dirty="0"/>
            <a:t>Application of Existing Concepts</a:t>
          </a:r>
          <a:endParaRPr lang="ar-IQ" sz="1200" kern="1200" dirty="0"/>
        </a:p>
      </dsp:txBody>
      <dsp:txXfrm>
        <a:off x="603607" y="4532475"/>
        <a:ext cx="1157549" cy="771699"/>
      </dsp:txXfrm>
    </dsp:sp>
    <dsp:sp modelId="{F3745491-BD9C-4815-8131-BE4910922EFA}">
      <dsp:nvSpPr>
        <dsp:cNvPr id="0" name=""/>
        <dsp:cNvSpPr/>
      </dsp:nvSpPr>
      <dsp:spPr>
        <a:xfrm>
          <a:off x="1896203" y="4598070"/>
          <a:ext cx="4696974" cy="640510"/>
        </a:xfrm>
        <a:prstGeom prst="chevron">
          <a:avLst/>
        </a:prstGeom>
        <a:solidFill>
          <a:schemeClr val="accent1">
            <a:alpha val="90000"/>
            <a:tint val="40000"/>
            <a:hueOff val="0"/>
            <a:satOff val="0"/>
            <a:lumOff val="0"/>
            <a:alphaOff val="0"/>
          </a:schemeClr>
        </a:solidFill>
        <a:ln w="12700" cap="flat" cmpd="sng" algn="ctr">
          <a:solidFill>
            <a:srgbClr val="060644">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1">
            <a:lnSpc>
              <a:spcPct val="90000"/>
            </a:lnSpc>
            <a:spcBef>
              <a:spcPct val="0"/>
            </a:spcBef>
            <a:spcAft>
              <a:spcPct val="35000"/>
            </a:spcAft>
            <a:buNone/>
          </a:pPr>
          <a:r>
            <a:rPr lang="en-US" sz="1100" b="0" i="0" kern="1200" dirty="0"/>
            <a:t>The study of management history can serve as a foundation for applying existing concepts in the field of modern management. It enhances the understanding of managers and leaders regarding current challenges and how to navigate them.</a:t>
          </a:r>
          <a:endParaRPr lang="ar-IQ" sz="1100" kern="1200" dirty="0"/>
        </a:p>
      </dsp:txBody>
      <dsp:txXfrm>
        <a:off x="2216458" y="4598070"/>
        <a:ext cx="4056464" cy="640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4CC8A-E7FC-4929-AD07-0C3B96431969}">
      <dsp:nvSpPr>
        <dsp:cNvPr id="0" name=""/>
        <dsp:cNvSpPr/>
      </dsp:nvSpPr>
      <dsp:spPr>
        <a:xfrm>
          <a:off x="0" y="445835"/>
          <a:ext cx="6126860" cy="6126860"/>
        </a:xfrm>
        <a:prstGeom prst="diamond">
          <a:avLst/>
        </a:prstGeom>
        <a:solidFill>
          <a:schemeClr val="accent1">
            <a:tint val="40000"/>
            <a:hueOff val="0"/>
            <a:satOff val="0"/>
            <a:lumOff val="0"/>
            <a:alphaOff val="0"/>
          </a:schemeClr>
        </a:solidFill>
        <a:ln>
          <a:solidFill>
            <a:srgbClr val="060644"/>
          </a:solidFill>
        </a:ln>
        <a:effectLst/>
      </dsp:spPr>
      <dsp:style>
        <a:lnRef idx="0">
          <a:scrgbClr r="0" g="0" b="0"/>
        </a:lnRef>
        <a:fillRef idx="1">
          <a:scrgbClr r="0" g="0" b="0"/>
        </a:fillRef>
        <a:effectRef idx="0">
          <a:scrgbClr r="0" g="0" b="0"/>
        </a:effectRef>
        <a:fontRef idx="minor"/>
      </dsp:style>
    </dsp:sp>
    <dsp:sp modelId="{35C087F5-BBCE-4EF8-86F2-C9BB614D5382}">
      <dsp:nvSpPr>
        <dsp:cNvPr id="0" name=""/>
        <dsp:cNvSpPr/>
      </dsp:nvSpPr>
      <dsp:spPr>
        <a:xfrm>
          <a:off x="582051" y="1027274"/>
          <a:ext cx="2389475" cy="2389475"/>
        </a:xfrm>
        <a:prstGeom prst="roundRect">
          <a:avLst/>
        </a:prstGeom>
        <a:solidFill>
          <a:srgbClr val="060644"/>
        </a:solidFill>
        <a:ln w="19050" cap="flat" cmpd="sng" algn="ctr">
          <a:solidFill>
            <a:srgbClr val="060644"/>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1">
            <a:lnSpc>
              <a:spcPct val="90000"/>
            </a:lnSpc>
            <a:spcBef>
              <a:spcPct val="0"/>
            </a:spcBef>
            <a:spcAft>
              <a:spcPct val="35000"/>
            </a:spcAft>
            <a:buNone/>
          </a:pPr>
          <a:r>
            <a:rPr lang="en-US" sz="1400" b="1" i="0" kern="1200" dirty="0"/>
            <a:t>The Roman Republic:</a:t>
          </a:r>
          <a:endParaRPr lang="ar-IQ" sz="1400" kern="1200" dirty="0"/>
        </a:p>
        <a:p>
          <a:pPr marL="57150" lvl="1" indent="-57150" algn="l" defTabSz="488950" rtl="1">
            <a:lnSpc>
              <a:spcPct val="90000"/>
            </a:lnSpc>
            <a:spcBef>
              <a:spcPct val="0"/>
            </a:spcBef>
            <a:spcAft>
              <a:spcPct val="15000"/>
            </a:spcAft>
            <a:buNone/>
          </a:pPr>
          <a:r>
            <a:rPr lang="en-US" sz="1100" b="0" i="0" kern="1200" dirty="0"/>
            <a:t>In the early period, administration in Rome was centered around the institutions of the Republic. Various governmental structures, including the Senate (Senates) and the Tribunes of the Plebs (Tribune Plebes), played roles in policy formulation and decision-making.</a:t>
          </a:r>
          <a:endParaRPr lang="ar-IQ" sz="1100" kern="1200" dirty="0"/>
        </a:p>
      </dsp:txBody>
      <dsp:txXfrm>
        <a:off x="698696" y="1143919"/>
        <a:ext cx="2156185" cy="2156185"/>
      </dsp:txXfrm>
    </dsp:sp>
    <dsp:sp modelId="{AE8CFC22-29F2-492F-B685-45CB8707F9F7}">
      <dsp:nvSpPr>
        <dsp:cNvPr id="0" name=""/>
        <dsp:cNvSpPr/>
      </dsp:nvSpPr>
      <dsp:spPr>
        <a:xfrm>
          <a:off x="3155332" y="1027274"/>
          <a:ext cx="2389475" cy="2389475"/>
        </a:xfrm>
        <a:prstGeom prst="roundRect">
          <a:avLst/>
        </a:prstGeom>
        <a:solidFill>
          <a:srgbClr val="060644"/>
        </a:solidFill>
        <a:ln w="19050" cap="flat" cmpd="sng" algn="ctr">
          <a:solidFill>
            <a:srgbClr val="060644"/>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1">
            <a:lnSpc>
              <a:spcPct val="90000"/>
            </a:lnSpc>
            <a:spcBef>
              <a:spcPct val="0"/>
            </a:spcBef>
            <a:spcAft>
              <a:spcPct val="35000"/>
            </a:spcAft>
            <a:buNone/>
          </a:pPr>
          <a:r>
            <a:rPr lang="en-US" sz="1400" b="1" i="0" kern="1200"/>
            <a:t>Local Administration:</a:t>
          </a:r>
          <a:endParaRPr lang="ar-IQ" sz="1400" kern="1200"/>
        </a:p>
        <a:p>
          <a:pPr marL="57150" lvl="1" indent="-57150" algn="l" defTabSz="488950" rtl="1">
            <a:lnSpc>
              <a:spcPct val="90000"/>
            </a:lnSpc>
            <a:spcBef>
              <a:spcPct val="0"/>
            </a:spcBef>
            <a:spcAft>
              <a:spcPct val="15000"/>
            </a:spcAft>
            <a:buNone/>
          </a:pPr>
          <a:r>
            <a:rPr lang="en-US" sz="1100" b="0" i="0" kern="1200" dirty="0"/>
            <a:t>Local administration systems evolved in Roman cities to accommodate the vastness of the empire. Governors and local officials were appointed to manage local affairs, with specified powers to ensure stability in regional communities.</a:t>
          </a:r>
          <a:endParaRPr lang="ar-IQ" sz="1100" kern="1200" dirty="0"/>
        </a:p>
      </dsp:txBody>
      <dsp:txXfrm>
        <a:off x="3271977" y="1143919"/>
        <a:ext cx="2156185" cy="2156185"/>
      </dsp:txXfrm>
    </dsp:sp>
    <dsp:sp modelId="{42FF0594-D69F-4CC0-814A-32BCB866C62C}">
      <dsp:nvSpPr>
        <dsp:cNvPr id="0" name=""/>
        <dsp:cNvSpPr/>
      </dsp:nvSpPr>
      <dsp:spPr>
        <a:xfrm>
          <a:off x="582051" y="3600555"/>
          <a:ext cx="2389475" cy="2389475"/>
        </a:xfrm>
        <a:prstGeom prst="roundRect">
          <a:avLst/>
        </a:prstGeom>
        <a:solidFill>
          <a:srgbClr val="060644"/>
        </a:solidFill>
        <a:ln w="19050" cap="flat" cmpd="sng" algn="ctr">
          <a:solidFill>
            <a:srgbClr val="060644"/>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1">
            <a:lnSpc>
              <a:spcPct val="90000"/>
            </a:lnSpc>
            <a:spcBef>
              <a:spcPct val="0"/>
            </a:spcBef>
            <a:spcAft>
              <a:spcPct val="35000"/>
            </a:spcAft>
            <a:buNone/>
          </a:pPr>
          <a:r>
            <a:rPr lang="en-US" sz="1400" b="1" i="0" kern="1200"/>
            <a:t>Military and Civil Responsibilities:</a:t>
          </a:r>
          <a:endParaRPr lang="ar-IQ" sz="1400" kern="1200"/>
        </a:p>
        <a:p>
          <a:pPr marL="57150" lvl="1" indent="-57150" algn="l" defTabSz="488950" rtl="1">
            <a:lnSpc>
              <a:spcPct val="90000"/>
            </a:lnSpc>
            <a:spcBef>
              <a:spcPct val="0"/>
            </a:spcBef>
            <a:spcAft>
              <a:spcPct val="15000"/>
            </a:spcAft>
            <a:buNone/>
          </a:pPr>
          <a:r>
            <a:rPr lang="en-US" sz="1100" b="0" i="0" kern="1200" dirty="0"/>
            <a:t>In the face of external threats and imperial expansion, administration became integrated with military jurisdiction. Roman generals, who sometimes became princes, took on additional administrative duties to maintain order in the occupied territories.</a:t>
          </a:r>
          <a:endParaRPr lang="ar-IQ" sz="1100" kern="1200" dirty="0"/>
        </a:p>
      </dsp:txBody>
      <dsp:txXfrm>
        <a:off x="698696" y="3717200"/>
        <a:ext cx="2156185" cy="2156185"/>
      </dsp:txXfrm>
    </dsp:sp>
    <dsp:sp modelId="{7A3C83DA-016F-4A35-9890-D012948CA07B}">
      <dsp:nvSpPr>
        <dsp:cNvPr id="0" name=""/>
        <dsp:cNvSpPr/>
      </dsp:nvSpPr>
      <dsp:spPr>
        <a:xfrm>
          <a:off x="3155332" y="3600555"/>
          <a:ext cx="2389475" cy="2389475"/>
        </a:xfrm>
        <a:prstGeom prst="roundRect">
          <a:avLst/>
        </a:prstGeom>
        <a:solidFill>
          <a:srgbClr val="060644"/>
        </a:solidFill>
        <a:ln w="19050" cap="flat" cmpd="sng" algn="ctr">
          <a:solidFill>
            <a:srgbClr val="060644"/>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1">
            <a:lnSpc>
              <a:spcPct val="90000"/>
            </a:lnSpc>
            <a:spcBef>
              <a:spcPct val="0"/>
            </a:spcBef>
            <a:spcAft>
              <a:spcPct val="35000"/>
            </a:spcAft>
            <a:buNone/>
          </a:pPr>
          <a:r>
            <a:rPr lang="en-US" sz="1400" b="1" i="0" kern="1200"/>
            <a:t>Empire Development:</a:t>
          </a:r>
          <a:endParaRPr lang="ar-IQ" sz="1400" kern="1200"/>
        </a:p>
        <a:p>
          <a:pPr marL="57150" lvl="1" indent="-57150" algn="l" defTabSz="488950" rtl="1">
            <a:lnSpc>
              <a:spcPct val="90000"/>
            </a:lnSpc>
            <a:spcBef>
              <a:spcPct val="0"/>
            </a:spcBef>
            <a:spcAft>
              <a:spcPct val="15000"/>
            </a:spcAft>
            <a:buNone/>
          </a:pPr>
          <a:r>
            <a:rPr lang="en-US" sz="1100" b="0" i="0" kern="1200" dirty="0"/>
            <a:t>As the Roman Empire rose, administration witnessed significant transformations. Emperors established central administrative structures to organize imperial affairs, with advisors and local governments tasked with policy implementation.</a:t>
          </a:r>
          <a:endParaRPr lang="ar-IQ" sz="1100" kern="1200" dirty="0"/>
        </a:p>
      </dsp:txBody>
      <dsp:txXfrm>
        <a:off x="3271977" y="3717200"/>
        <a:ext cx="2156185" cy="2156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49216-EF0F-4778-AF25-129205229ECA}">
      <dsp:nvSpPr>
        <dsp:cNvPr id="0" name=""/>
        <dsp:cNvSpPr/>
      </dsp:nvSpPr>
      <dsp:spPr>
        <a:xfrm>
          <a:off x="0" y="260442"/>
          <a:ext cx="6366130" cy="383760"/>
        </a:xfrm>
        <a:prstGeom prst="roundRect">
          <a:avLst/>
        </a:prstGeom>
        <a:solidFill>
          <a:srgbClr val="06064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The Rightly Guided Caliphs</a:t>
          </a:r>
          <a:endParaRPr lang="ar-IQ" sz="1600" kern="1200" dirty="0"/>
        </a:p>
      </dsp:txBody>
      <dsp:txXfrm>
        <a:off x="18734" y="279176"/>
        <a:ext cx="6328662" cy="346292"/>
      </dsp:txXfrm>
    </dsp:sp>
    <dsp:sp modelId="{003E0D8F-46F1-4ED5-A3E6-A72144B770AD}">
      <dsp:nvSpPr>
        <dsp:cNvPr id="0" name=""/>
        <dsp:cNvSpPr/>
      </dsp:nvSpPr>
      <dsp:spPr>
        <a:xfrm>
          <a:off x="0" y="644202"/>
          <a:ext cx="636613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5"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t>After the death of Prophet Muhammad (peace be upon him), the era of the Rightly Guided Caliphs began. This period was characterized by a focus on social justice and the implementation of Shura (consultation) in governmental decision-making.</a:t>
          </a:r>
          <a:endParaRPr lang="ar-IQ" sz="1200" kern="1200" dirty="0"/>
        </a:p>
      </dsp:txBody>
      <dsp:txXfrm>
        <a:off x="0" y="644202"/>
        <a:ext cx="6366130" cy="546480"/>
      </dsp:txXfrm>
    </dsp:sp>
    <dsp:sp modelId="{3F175E7B-374F-4C20-95B7-A0BB326ED08F}">
      <dsp:nvSpPr>
        <dsp:cNvPr id="0" name=""/>
        <dsp:cNvSpPr/>
      </dsp:nvSpPr>
      <dsp:spPr>
        <a:xfrm>
          <a:off x="0" y="1190682"/>
          <a:ext cx="6366130" cy="383760"/>
        </a:xfrm>
        <a:prstGeom prst="roundRect">
          <a:avLst/>
        </a:prstGeom>
        <a:solidFill>
          <a:srgbClr val="06064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Emergence of Emirates and Dynasties</a:t>
          </a:r>
          <a:endParaRPr lang="ar-IQ" sz="1600" kern="1200" dirty="0"/>
        </a:p>
      </dsp:txBody>
      <dsp:txXfrm>
        <a:off x="18734" y="1209416"/>
        <a:ext cx="6328662" cy="346292"/>
      </dsp:txXfrm>
    </dsp:sp>
    <dsp:sp modelId="{F44CE16E-23FA-45A3-B4E0-6AAAC8D95CDB}">
      <dsp:nvSpPr>
        <dsp:cNvPr id="0" name=""/>
        <dsp:cNvSpPr/>
      </dsp:nvSpPr>
      <dsp:spPr>
        <a:xfrm>
          <a:off x="0" y="1574442"/>
          <a:ext cx="636613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5"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t>Over time, numerous emirates and dynasties emerged within the Islamic world, leading to diverse administrative systems. Local governance became prominent, with many of these entities enjoying a significant degree of autonomy.</a:t>
          </a:r>
          <a:endParaRPr lang="ar-IQ" sz="1200" kern="1200" dirty="0"/>
        </a:p>
      </dsp:txBody>
      <dsp:txXfrm>
        <a:off x="0" y="1574442"/>
        <a:ext cx="6366130" cy="546480"/>
      </dsp:txXfrm>
    </dsp:sp>
    <dsp:sp modelId="{4322CF28-28EA-4B07-ACAC-5C80050BD3FF}">
      <dsp:nvSpPr>
        <dsp:cNvPr id="0" name=""/>
        <dsp:cNvSpPr/>
      </dsp:nvSpPr>
      <dsp:spPr>
        <a:xfrm>
          <a:off x="0" y="2120922"/>
          <a:ext cx="6366130" cy="383760"/>
        </a:xfrm>
        <a:prstGeom prst="roundRect">
          <a:avLst/>
        </a:prstGeom>
        <a:solidFill>
          <a:srgbClr val="06064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Military Administration</a:t>
          </a:r>
          <a:endParaRPr lang="ar-IQ" sz="1600" kern="1200" dirty="0"/>
        </a:p>
      </dsp:txBody>
      <dsp:txXfrm>
        <a:off x="18734" y="2139656"/>
        <a:ext cx="6328662" cy="346292"/>
      </dsp:txXfrm>
    </dsp:sp>
    <dsp:sp modelId="{2E17CD07-0036-4F00-A4C7-0CDBBCEB6FEB}">
      <dsp:nvSpPr>
        <dsp:cNvPr id="0" name=""/>
        <dsp:cNvSpPr/>
      </dsp:nvSpPr>
      <dsp:spPr>
        <a:xfrm>
          <a:off x="0" y="2504682"/>
          <a:ext cx="636613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5"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t>Military administration played a crucial role during this period, with shared governance between military and civilian authorities. Effective systems were established to manage armies and organize defense strategies.</a:t>
          </a:r>
          <a:endParaRPr lang="ar-IQ" sz="1200" kern="1200" dirty="0"/>
        </a:p>
      </dsp:txBody>
      <dsp:txXfrm>
        <a:off x="0" y="2504682"/>
        <a:ext cx="6366130" cy="546480"/>
      </dsp:txXfrm>
    </dsp:sp>
    <dsp:sp modelId="{8C3A33F3-1098-4B85-A127-B62633BCF1BC}">
      <dsp:nvSpPr>
        <dsp:cNvPr id="0" name=""/>
        <dsp:cNvSpPr/>
      </dsp:nvSpPr>
      <dsp:spPr>
        <a:xfrm>
          <a:off x="0" y="3051162"/>
          <a:ext cx="6366130" cy="383760"/>
        </a:xfrm>
        <a:prstGeom prst="roundRect">
          <a:avLst/>
        </a:prstGeom>
        <a:solidFill>
          <a:srgbClr val="06064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Judicial System</a:t>
          </a:r>
          <a:endParaRPr lang="ar-IQ" sz="1600" kern="1200" dirty="0"/>
        </a:p>
      </dsp:txBody>
      <dsp:txXfrm>
        <a:off x="18734" y="3069896"/>
        <a:ext cx="6328662" cy="346292"/>
      </dsp:txXfrm>
    </dsp:sp>
    <dsp:sp modelId="{9F982B2B-4371-47A0-870F-5B93902F30E8}">
      <dsp:nvSpPr>
        <dsp:cNvPr id="0" name=""/>
        <dsp:cNvSpPr/>
      </dsp:nvSpPr>
      <dsp:spPr>
        <a:xfrm>
          <a:off x="0" y="3434922"/>
          <a:ext cx="636613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5"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t>A judicial system based on Islamic law (Sharia) was developed during the Islamic era. Courts were responsible for handling cases, applying laws, and implementing punishments in accordance with Islamic legal principles.</a:t>
          </a:r>
          <a:endParaRPr lang="ar-IQ" sz="1200" kern="1200" dirty="0"/>
        </a:p>
      </dsp:txBody>
      <dsp:txXfrm>
        <a:off x="0" y="3434922"/>
        <a:ext cx="6366130" cy="546480"/>
      </dsp:txXfrm>
    </dsp:sp>
    <dsp:sp modelId="{05B7B644-F4E4-4B92-BEB8-0146885D1E26}">
      <dsp:nvSpPr>
        <dsp:cNvPr id="0" name=""/>
        <dsp:cNvSpPr/>
      </dsp:nvSpPr>
      <dsp:spPr>
        <a:xfrm>
          <a:off x="0" y="3981402"/>
          <a:ext cx="6366130" cy="383760"/>
        </a:xfrm>
        <a:prstGeom prst="roundRect">
          <a:avLst/>
        </a:prstGeom>
        <a:solidFill>
          <a:srgbClr val="06064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Tolerance and Cultural Pluralism</a:t>
          </a:r>
          <a:endParaRPr lang="ar-IQ" sz="1600" kern="1200" dirty="0"/>
        </a:p>
      </dsp:txBody>
      <dsp:txXfrm>
        <a:off x="18734" y="4000136"/>
        <a:ext cx="6328662" cy="346292"/>
      </dsp:txXfrm>
    </dsp:sp>
    <dsp:sp modelId="{80295F75-E188-44D3-ADEB-8412B7E6D1ED}">
      <dsp:nvSpPr>
        <dsp:cNvPr id="0" name=""/>
        <dsp:cNvSpPr/>
      </dsp:nvSpPr>
      <dsp:spPr>
        <a:xfrm>
          <a:off x="0" y="4365162"/>
          <a:ext cx="636613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5"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t>The Islamic period was known for its tolerance and cultural pluralism. There was a respect for diverse communities, encouraging civic participation and benefiting from cultural diversity.</a:t>
          </a:r>
          <a:endParaRPr lang="ar-IQ" sz="1200" kern="1200" dirty="0"/>
        </a:p>
      </dsp:txBody>
      <dsp:txXfrm>
        <a:off x="0" y="4365162"/>
        <a:ext cx="6366130" cy="380880"/>
      </dsp:txXfrm>
    </dsp:sp>
    <dsp:sp modelId="{7318D294-4E27-4E13-9D53-4EBEC3EFB8E8}">
      <dsp:nvSpPr>
        <dsp:cNvPr id="0" name=""/>
        <dsp:cNvSpPr/>
      </dsp:nvSpPr>
      <dsp:spPr>
        <a:xfrm>
          <a:off x="0" y="4746042"/>
          <a:ext cx="6366130" cy="383760"/>
        </a:xfrm>
        <a:prstGeom prst="roundRect">
          <a:avLst/>
        </a:prstGeom>
        <a:solidFill>
          <a:srgbClr val="06064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Advancements in Sciences and Arts</a:t>
          </a:r>
          <a:endParaRPr lang="ar-IQ" sz="1600" kern="1200" dirty="0"/>
        </a:p>
      </dsp:txBody>
      <dsp:txXfrm>
        <a:off x="18734" y="4764776"/>
        <a:ext cx="6328662" cy="346292"/>
      </dsp:txXfrm>
    </dsp:sp>
    <dsp:sp modelId="{CD077A4D-0683-4DC3-92AA-A7D1AB66721E}">
      <dsp:nvSpPr>
        <dsp:cNvPr id="0" name=""/>
        <dsp:cNvSpPr/>
      </dsp:nvSpPr>
      <dsp:spPr>
        <a:xfrm>
          <a:off x="0" y="5129802"/>
          <a:ext cx="636613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5"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t>Significant progress was made in the fields of sciences and arts during the Islamic era. Support for education and culture was evident, and scholars and artists played a substantial role in shaping and advancing administration.</a:t>
          </a:r>
          <a:endParaRPr lang="ar-IQ" sz="1200" kern="1200" dirty="0"/>
        </a:p>
      </dsp:txBody>
      <dsp:txXfrm>
        <a:off x="0" y="5129802"/>
        <a:ext cx="6366130"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244BB-D89A-498A-B5AE-956B68EFED7B}">
      <dsp:nvSpPr>
        <dsp:cNvPr id="0" name=""/>
        <dsp:cNvSpPr/>
      </dsp:nvSpPr>
      <dsp:spPr>
        <a:xfrm>
          <a:off x="0" y="5320412"/>
          <a:ext cx="788584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775856-7839-4B82-BB3B-6225ABB6B291}">
      <dsp:nvSpPr>
        <dsp:cNvPr id="0" name=""/>
        <dsp:cNvSpPr/>
      </dsp:nvSpPr>
      <dsp:spPr>
        <a:xfrm>
          <a:off x="0" y="4426646"/>
          <a:ext cx="788584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DBFD8E-CB62-4A38-BAC0-88AEF5BB6F90}">
      <dsp:nvSpPr>
        <dsp:cNvPr id="0" name=""/>
        <dsp:cNvSpPr/>
      </dsp:nvSpPr>
      <dsp:spPr>
        <a:xfrm>
          <a:off x="0" y="3532879"/>
          <a:ext cx="788584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B1DFC6-5492-4D5E-B55B-D3A5334FE958}">
      <dsp:nvSpPr>
        <dsp:cNvPr id="0" name=""/>
        <dsp:cNvSpPr/>
      </dsp:nvSpPr>
      <dsp:spPr>
        <a:xfrm>
          <a:off x="0" y="2639113"/>
          <a:ext cx="788584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CCA92C-BBBC-4E1A-B0C8-2E3AD9900272}">
      <dsp:nvSpPr>
        <dsp:cNvPr id="0" name=""/>
        <dsp:cNvSpPr/>
      </dsp:nvSpPr>
      <dsp:spPr>
        <a:xfrm>
          <a:off x="0" y="1745346"/>
          <a:ext cx="788584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C2A754-7B37-4AC1-9E48-307AD2A276DD}">
      <dsp:nvSpPr>
        <dsp:cNvPr id="0" name=""/>
        <dsp:cNvSpPr/>
      </dsp:nvSpPr>
      <dsp:spPr>
        <a:xfrm>
          <a:off x="0" y="851580"/>
          <a:ext cx="788584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3DBB98-4C73-411C-A45A-9D4E87A330A5}">
      <dsp:nvSpPr>
        <dsp:cNvPr id="0" name=""/>
        <dsp:cNvSpPr/>
      </dsp:nvSpPr>
      <dsp:spPr>
        <a:xfrm>
          <a:off x="2050318" y="374"/>
          <a:ext cx="5835522" cy="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1">
            <a:lnSpc>
              <a:spcPct val="90000"/>
            </a:lnSpc>
            <a:spcBef>
              <a:spcPct val="0"/>
            </a:spcBef>
            <a:spcAft>
              <a:spcPct val="35000"/>
            </a:spcAft>
            <a:buNone/>
          </a:pPr>
          <a:r>
            <a:rPr lang="en-US" sz="1400" b="0" i="0" kern="1200" dirty="0"/>
            <a:t>Prophet Muhammad served as both a religious and political leader, assuming leadership in Medina after the Hijra (migration). He guided the people in both religious and worldly matters, teaching them through divine revelation and the Prophet's traditions.</a:t>
          </a:r>
          <a:endParaRPr lang="ar-IQ" sz="1400" kern="1200" dirty="0"/>
        </a:p>
      </dsp:txBody>
      <dsp:txXfrm>
        <a:off x="2050318" y="374"/>
        <a:ext cx="5835522" cy="851206"/>
      </dsp:txXfrm>
    </dsp:sp>
    <dsp:sp modelId="{E595358A-79FA-403F-98E3-4558EC75D6AD}">
      <dsp:nvSpPr>
        <dsp:cNvPr id="0" name=""/>
        <dsp:cNvSpPr/>
      </dsp:nvSpPr>
      <dsp:spPr>
        <a:xfrm>
          <a:off x="0" y="374"/>
          <a:ext cx="2050318" cy="851206"/>
        </a:xfrm>
        <a:prstGeom prst="round2SameRect">
          <a:avLst>
            <a:gd name="adj1" fmla="val 16670"/>
            <a:gd name="adj2" fmla="val 0"/>
          </a:avLst>
        </a:prstGeom>
        <a:solidFill>
          <a:srgbClr val="060644"/>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Spiritual and Political Leadership</a:t>
          </a:r>
          <a:endParaRPr lang="ar-IQ" sz="1600" kern="1200" dirty="0"/>
        </a:p>
      </dsp:txBody>
      <dsp:txXfrm>
        <a:off x="41560" y="41934"/>
        <a:ext cx="1967198" cy="809646"/>
      </dsp:txXfrm>
    </dsp:sp>
    <dsp:sp modelId="{47497592-86E1-4C00-BCFE-95AF41F331B1}">
      <dsp:nvSpPr>
        <dsp:cNvPr id="0" name=""/>
        <dsp:cNvSpPr/>
      </dsp:nvSpPr>
      <dsp:spPr>
        <a:xfrm>
          <a:off x="2050318" y="894140"/>
          <a:ext cx="5835522" cy="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1">
            <a:lnSpc>
              <a:spcPct val="90000"/>
            </a:lnSpc>
            <a:spcBef>
              <a:spcPct val="0"/>
            </a:spcBef>
            <a:spcAft>
              <a:spcPct val="35000"/>
            </a:spcAft>
            <a:buNone/>
          </a:pPr>
          <a:r>
            <a:rPr lang="en-US" sz="1400" b="0" i="0" kern="1200" dirty="0"/>
            <a:t>Justice and fair distribution were prominent features of administration in the time of the Prophet. He addressed issues justly and ensured equitable distribution of resources among the Muslim community.</a:t>
          </a:r>
          <a:endParaRPr lang="ar-IQ" sz="1400" kern="1200" dirty="0"/>
        </a:p>
      </dsp:txBody>
      <dsp:txXfrm>
        <a:off x="2050318" y="894140"/>
        <a:ext cx="5835522" cy="851206"/>
      </dsp:txXfrm>
    </dsp:sp>
    <dsp:sp modelId="{7FE569AC-E0FF-4960-9E61-CEF3C2B2F252}">
      <dsp:nvSpPr>
        <dsp:cNvPr id="0" name=""/>
        <dsp:cNvSpPr/>
      </dsp:nvSpPr>
      <dsp:spPr>
        <a:xfrm>
          <a:off x="0" y="894140"/>
          <a:ext cx="2050318" cy="851206"/>
        </a:xfrm>
        <a:prstGeom prst="round2SameRect">
          <a:avLst>
            <a:gd name="adj1" fmla="val 16670"/>
            <a:gd name="adj2" fmla="val 0"/>
          </a:avLst>
        </a:prstGeom>
        <a:solidFill>
          <a:srgbClr val="060644"/>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Justice and Fair Distribution</a:t>
          </a:r>
          <a:endParaRPr lang="ar-IQ" sz="1600" kern="1200" dirty="0"/>
        </a:p>
      </dsp:txBody>
      <dsp:txXfrm>
        <a:off x="41560" y="935700"/>
        <a:ext cx="1967198" cy="809646"/>
      </dsp:txXfrm>
    </dsp:sp>
    <dsp:sp modelId="{361FB4BF-8A11-4125-9AE1-9718D5C8320B}">
      <dsp:nvSpPr>
        <dsp:cNvPr id="0" name=""/>
        <dsp:cNvSpPr/>
      </dsp:nvSpPr>
      <dsp:spPr>
        <a:xfrm>
          <a:off x="2050318" y="1787907"/>
          <a:ext cx="5835522" cy="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1">
            <a:lnSpc>
              <a:spcPct val="90000"/>
            </a:lnSpc>
            <a:spcBef>
              <a:spcPct val="0"/>
            </a:spcBef>
            <a:spcAft>
              <a:spcPct val="35000"/>
            </a:spcAft>
            <a:buNone/>
          </a:pPr>
          <a:r>
            <a:rPr lang="en-US" sz="1400" b="0" i="0" kern="1200" dirty="0"/>
            <a:t>The principle of consultation (Shura) was a fundamental aspect of decision-making. The Prophet regularly sought the advice of his companions, holding consultations before making major decisions.</a:t>
          </a:r>
          <a:endParaRPr lang="ar-IQ" sz="1400" kern="1200" dirty="0"/>
        </a:p>
      </dsp:txBody>
      <dsp:txXfrm>
        <a:off x="2050318" y="1787907"/>
        <a:ext cx="5835522" cy="851206"/>
      </dsp:txXfrm>
    </dsp:sp>
    <dsp:sp modelId="{2C6ED2C0-1B7D-43E8-8136-86D5D29E15FF}">
      <dsp:nvSpPr>
        <dsp:cNvPr id="0" name=""/>
        <dsp:cNvSpPr/>
      </dsp:nvSpPr>
      <dsp:spPr>
        <a:xfrm>
          <a:off x="0" y="1787907"/>
          <a:ext cx="2050318" cy="851206"/>
        </a:xfrm>
        <a:prstGeom prst="round2SameRect">
          <a:avLst>
            <a:gd name="adj1" fmla="val 16670"/>
            <a:gd name="adj2" fmla="val 0"/>
          </a:avLst>
        </a:prstGeom>
        <a:solidFill>
          <a:srgbClr val="060644"/>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Consultation and Shura</a:t>
          </a:r>
          <a:endParaRPr lang="ar-IQ" sz="1600" kern="1200" dirty="0"/>
        </a:p>
      </dsp:txBody>
      <dsp:txXfrm>
        <a:off x="41560" y="1829467"/>
        <a:ext cx="1967198" cy="809646"/>
      </dsp:txXfrm>
    </dsp:sp>
    <dsp:sp modelId="{3FB60DD4-80E3-4F8F-83F9-821781E1A887}">
      <dsp:nvSpPr>
        <dsp:cNvPr id="0" name=""/>
        <dsp:cNvSpPr/>
      </dsp:nvSpPr>
      <dsp:spPr>
        <a:xfrm>
          <a:off x="2050318" y="2681673"/>
          <a:ext cx="5835522" cy="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1">
            <a:lnSpc>
              <a:spcPct val="90000"/>
            </a:lnSpc>
            <a:spcBef>
              <a:spcPct val="0"/>
            </a:spcBef>
            <a:spcAft>
              <a:spcPct val="35000"/>
            </a:spcAft>
            <a:buNone/>
          </a:pPr>
          <a:r>
            <a:rPr lang="en-US" sz="1400" b="0" i="0" kern="1200" dirty="0"/>
            <a:t>Facing military challenges, the Prophet played a significant role in organizing the Islamic army. He strategically planned battles and effectively directed military forces.</a:t>
          </a:r>
          <a:endParaRPr lang="ar-IQ" sz="1400" kern="1200" dirty="0"/>
        </a:p>
      </dsp:txBody>
      <dsp:txXfrm>
        <a:off x="2050318" y="2681673"/>
        <a:ext cx="5835522" cy="851206"/>
      </dsp:txXfrm>
    </dsp:sp>
    <dsp:sp modelId="{1EC8DC1E-8D69-453B-99ED-3013293F6FEB}">
      <dsp:nvSpPr>
        <dsp:cNvPr id="0" name=""/>
        <dsp:cNvSpPr/>
      </dsp:nvSpPr>
      <dsp:spPr>
        <a:xfrm>
          <a:off x="0" y="2681673"/>
          <a:ext cx="2050318" cy="851206"/>
        </a:xfrm>
        <a:prstGeom prst="round2SameRect">
          <a:avLst>
            <a:gd name="adj1" fmla="val 16670"/>
            <a:gd name="adj2" fmla="val 0"/>
          </a:avLst>
        </a:prstGeom>
        <a:solidFill>
          <a:srgbClr val="060644"/>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Military</a:t>
          </a:r>
          <a:r>
            <a:rPr lang="ar-SA" sz="1600" b="1" i="0" kern="1200" dirty="0"/>
            <a:t> </a:t>
          </a:r>
          <a:r>
            <a:rPr lang="en-US" sz="1600" b="1" i="0" kern="1200" dirty="0"/>
            <a:t>Administration</a:t>
          </a:r>
          <a:endParaRPr lang="ar-IQ" sz="1600" kern="1200" dirty="0"/>
        </a:p>
      </dsp:txBody>
      <dsp:txXfrm>
        <a:off x="41560" y="2723233"/>
        <a:ext cx="1967198" cy="809646"/>
      </dsp:txXfrm>
    </dsp:sp>
    <dsp:sp modelId="{191237F8-AA15-4806-B570-7C068E930AEC}">
      <dsp:nvSpPr>
        <dsp:cNvPr id="0" name=""/>
        <dsp:cNvSpPr/>
      </dsp:nvSpPr>
      <dsp:spPr>
        <a:xfrm>
          <a:off x="2050318" y="3575440"/>
          <a:ext cx="5835522" cy="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1">
            <a:lnSpc>
              <a:spcPct val="90000"/>
            </a:lnSpc>
            <a:spcBef>
              <a:spcPct val="0"/>
            </a:spcBef>
            <a:spcAft>
              <a:spcPct val="35000"/>
            </a:spcAft>
            <a:buNone/>
          </a:pPr>
          <a:r>
            <a:rPr lang="en-US" sz="1400" b="0" i="0" kern="1200" dirty="0"/>
            <a:t>The Prophet organized the community effectively by establishing laws and regulations to govern daily life and social interactions.</a:t>
          </a:r>
          <a:endParaRPr lang="ar-IQ" sz="1400" kern="1200" dirty="0"/>
        </a:p>
      </dsp:txBody>
      <dsp:txXfrm>
        <a:off x="2050318" y="3575440"/>
        <a:ext cx="5835522" cy="851206"/>
      </dsp:txXfrm>
    </dsp:sp>
    <dsp:sp modelId="{BCE15C66-0F65-4E35-949B-DC9A477F4373}">
      <dsp:nvSpPr>
        <dsp:cNvPr id="0" name=""/>
        <dsp:cNvSpPr/>
      </dsp:nvSpPr>
      <dsp:spPr>
        <a:xfrm>
          <a:off x="0" y="3575440"/>
          <a:ext cx="2050318" cy="851206"/>
        </a:xfrm>
        <a:prstGeom prst="round2SameRect">
          <a:avLst>
            <a:gd name="adj1" fmla="val 16670"/>
            <a:gd name="adj2" fmla="val 0"/>
          </a:avLst>
        </a:prstGeom>
        <a:solidFill>
          <a:srgbClr val="060644"/>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Community Organization</a:t>
          </a:r>
          <a:endParaRPr lang="ar-IQ" sz="1600" kern="1200" dirty="0"/>
        </a:p>
      </dsp:txBody>
      <dsp:txXfrm>
        <a:off x="41560" y="3617000"/>
        <a:ext cx="1967198" cy="809646"/>
      </dsp:txXfrm>
    </dsp:sp>
    <dsp:sp modelId="{4F7854AC-397F-4840-872E-A19E6B3A8907}">
      <dsp:nvSpPr>
        <dsp:cNvPr id="0" name=""/>
        <dsp:cNvSpPr/>
      </dsp:nvSpPr>
      <dsp:spPr>
        <a:xfrm>
          <a:off x="2050318" y="4469206"/>
          <a:ext cx="5835522" cy="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1">
            <a:lnSpc>
              <a:spcPct val="90000"/>
            </a:lnSpc>
            <a:spcBef>
              <a:spcPct val="0"/>
            </a:spcBef>
            <a:spcAft>
              <a:spcPct val="35000"/>
            </a:spcAft>
            <a:buNone/>
          </a:pPr>
          <a:r>
            <a:rPr lang="en-US" sz="1400" b="0" i="0" kern="1200" dirty="0"/>
            <a:t>The Prophet emphasized the importance of learning and education. He encouraged the pursuit of knowledge and education in Islam, promoting the teaching of the Quran and various sciences.</a:t>
          </a:r>
          <a:endParaRPr lang="ar-IQ" sz="1400" kern="1200" dirty="0"/>
        </a:p>
      </dsp:txBody>
      <dsp:txXfrm>
        <a:off x="2050318" y="4469206"/>
        <a:ext cx="5835522" cy="851206"/>
      </dsp:txXfrm>
    </dsp:sp>
    <dsp:sp modelId="{F5932CF5-B8D2-4D3C-9923-CE7B6A6AC601}">
      <dsp:nvSpPr>
        <dsp:cNvPr id="0" name=""/>
        <dsp:cNvSpPr/>
      </dsp:nvSpPr>
      <dsp:spPr>
        <a:xfrm>
          <a:off x="0" y="4469206"/>
          <a:ext cx="2050318" cy="851206"/>
        </a:xfrm>
        <a:prstGeom prst="round2SameRect">
          <a:avLst>
            <a:gd name="adj1" fmla="val 16670"/>
            <a:gd name="adj2" fmla="val 0"/>
          </a:avLst>
        </a:prstGeom>
        <a:solidFill>
          <a:srgbClr val="060644"/>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Promotion of Learning and Education</a:t>
          </a:r>
          <a:endParaRPr lang="ar-IQ" sz="1600" kern="1200" dirty="0"/>
        </a:p>
      </dsp:txBody>
      <dsp:txXfrm>
        <a:off x="41560" y="4510766"/>
        <a:ext cx="1967198" cy="8096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AF483-1378-4599-AC71-1DC89E3EBC0D}">
      <dsp:nvSpPr>
        <dsp:cNvPr id="0" name=""/>
        <dsp:cNvSpPr/>
      </dsp:nvSpPr>
      <dsp:spPr>
        <a:xfrm rot="5400000">
          <a:off x="5043423" y="-2130741"/>
          <a:ext cx="619196" cy="5038138"/>
        </a:xfrm>
        <a:prstGeom prst="round2SameRect">
          <a:avLst/>
        </a:prstGeom>
        <a:solidFill>
          <a:schemeClr val="accent1">
            <a:alpha val="90000"/>
            <a:tint val="40000"/>
            <a:hueOff val="0"/>
            <a:satOff val="0"/>
            <a:lumOff val="0"/>
            <a:alphaOff val="0"/>
          </a:schemeClr>
        </a:solidFill>
        <a:ln w="6350" cap="flat" cmpd="sng" algn="ctr">
          <a:solidFill>
            <a:srgbClr val="060644">
              <a:alpha val="9000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1">
            <a:lnSpc>
              <a:spcPct val="90000"/>
            </a:lnSpc>
            <a:spcBef>
              <a:spcPct val="0"/>
            </a:spcBef>
            <a:spcAft>
              <a:spcPct val="15000"/>
            </a:spcAft>
            <a:buNone/>
          </a:pPr>
          <a:r>
            <a:rPr lang="en-US" sz="1100" b="0" i="0" kern="1200" dirty="0"/>
            <a:t>The Islamic Caliphate began with the Rightly Guided Caliphs: Abu Bakr, Umar ibn al-Khattab, Uthman ibn Affan, and Ali ibn Abi Talib. They were considered the successors to the Prophet and served as both spiritual and political leaders.</a:t>
          </a:r>
          <a:endParaRPr lang="ar-IQ" sz="1100" b="0" kern="1200" dirty="0"/>
        </a:p>
      </dsp:txBody>
      <dsp:txXfrm rot="-5400000">
        <a:off x="2833953" y="108956"/>
        <a:ext cx="5007911" cy="558742"/>
      </dsp:txXfrm>
    </dsp:sp>
    <dsp:sp modelId="{0863CB6D-BDD9-41D7-BF38-B29B14833699}">
      <dsp:nvSpPr>
        <dsp:cNvPr id="0" name=""/>
        <dsp:cNvSpPr/>
      </dsp:nvSpPr>
      <dsp:spPr>
        <a:xfrm>
          <a:off x="0" y="1329"/>
          <a:ext cx="2833952" cy="773995"/>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The Rightly Guided Caliphs</a:t>
          </a:r>
          <a:endParaRPr lang="ar-IQ" sz="1600" b="1" kern="1200" dirty="0"/>
        </a:p>
      </dsp:txBody>
      <dsp:txXfrm>
        <a:off x="37783" y="39112"/>
        <a:ext cx="2758386" cy="698429"/>
      </dsp:txXfrm>
    </dsp:sp>
    <dsp:sp modelId="{268E97C3-BC2B-4291-B81C-442033474E61}">
      <dsp:nvSpPr>
        <dsp:cNvPr id="0" name=""/>
        <dsp:cNvSpPr/>
      </dsp:nvSpPr>
      <dsp:spPr>
        <a:xfrm rot="5400000">
          <a:off x="5043423" y="-1318046"/>
          <a:ext cx="619196" cy="5038138"/>
        </a:xfrm>
        <a:prstGeom prst="round2SameRect">
          <a:avLst/>
        </a:prstGeom>
        <a:solidFill>
          <a:schemeClr val="accent1">
            <a:alpha val="90000"/>
            <a:tint val="40000"/>
            <a:hueOff val="0"/>
            <a:satOff val="0"/>
            <a:lumOff val="0"/>
            <a:alphaOff val="0"/>
          </a:schemeClr>
        </a:solidFill>
        <a:ln w="6350" cap="flat" cmpd="sng" algn="ctr">
          <a:solidFill>
            <a:srgbClr val="060644">
              <a:alpha val="9000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1">
            <a:lnSpc>
              <a:spcPct val="90000"/>
            </a:lnSpc>
            <a:spcBef>
              <a:spcPct val="0"/>
            </a:spcBef>
            <a:spcAft>
              <a:spcPct val="15000"/>
            </a:spcAft>
            <a:buNone/>
          </a:pPr>
          <a:r>
            <a:rPr lang="en-US" sz="1100" b="0" i="0" kern="1200" dirty="0"/>
            <a:t>Following the era of the Rightly Guided Caliphs, the Umayyad and Abbasid Caliphates were established. These periods witnessed economic and cultural growth, with the development of advanced administrative structures, including provinces and governorates.</a:t>
          </a:r>
          <a:endParaRPr lang="ar-IQ" sz="1100" b="0" kern="1200" dirty="0"/>
        </a:p>
      </dsp:txBody>
      <dsp:txXfrm rot="-5400000">
        <a:off x="2833953" y="921651"/>
        <a:ext cx="5007911" cy="558742"/>
      </dsp:txXfrm>
    </dsp:sp>
    <dsp:sp modelId="{BAF07389-94D1-425E-A5C8-1BE598650E68}">
      <dsp:nvSpPr>
        <dsp:cNvPr id="0" name=""/>
        <dsp:cNvSpPr/>
      </dsp:nvSpPr>
      <dsp:spPr>
        <a:xfrm>
          <a:off x="0" y="814024"/>
          <a:ext cx="2833952" cy="773995"/>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Umayyad and Abbasid Caliphates</a:t>
          </a:r>
          <a:endParaRPr lang="ar-IQ" sz="1600" kern="1200" dirty="0"/>
        </a:p>
      </dsp:txBody>
      <dsp:txXfrm>
        <a:off x="37783" y="851807"/>
        <a:ext cx="2758386" cy="698429"/>
      </dsp:txXfrm>
    </dsp:sp>
    <dsp:sp modelId="{69343820-E270-424E-B869-79E1FCC47EEB}">
      <dsp:nvSpPr>
        <dsp:cNvPr id="0" name=""/>
        <dsp:cNvSpPr/>
      </dsp:nvSpPr>
      <dsp:spPr>
        <a:xfrm rot="5400000">
          <a:off x="5043423" y="-505350"/>
          <a:ext cx="619196" cy="5038138"/>
        </a:xfrm>
        <a:prstGeom prst="round2SameRect">
          <a:avLst/>
        </a:prstGeom>
        <a:solidFill>
          <a:schemeClr val="accent1">
            <a:alpha val="90000"/>
            <a:tint val="40000"/>
            <a:hueOff val="0"/>
            <a:satOff val="0"/>
            <a:lumOff val="0"/>
            <a:alphaOff val="0"/>
          </a:schemeClr>
        </a:solidFill>
        <a:ln w="6350" cap="flat" cmpd="sng" algn="ctr">
          <a:solidFill>
            <a:srgbClr val="060644">
              <a:alpha val="9000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1">
            <a:lnSpc>
              <a:spcPct val="90000"/>
            </a:lnSpc>
            <a:spcBef>
              <a:spcPct val="0"/>
            </a:spcBef>
            <a:spcAft>
              <a:spcPct val="15000"/>
            </a:spcAft>
            <a:buNone/>
          </a:pPr>
          <a:r>
            <a:rPr lang="en-US" sz="1100" b="0" i="0" kern="1200" dirty="0"/>
            <a:t>In some regions, Emirates and Sultanates emerged as local forms of governance. These entities had independent local administrative structures overseeing local affairs, often enjoying a degree of autonomy.</a:t>
          </a:r>
          <a:endParaRPr lang="ar-IQ" sz="1100" b="0" kern="1200" dirty="0"/>
        </a:p>
      </dsp:txBody>
      <dsp:txXfrm rot="-5400000">
        <a:off x="2833953" y="1734347"/>
        <a:ext cx="5007911" cy="558742"/>
      </dsp:txXfrm>
    </dsp:sp>
    <dsp:sp modelId="{6D761300-E995-4051-B029-3A80A9098FE2}">
      <dsp:nvSpPr>
        <dsp:cNvPr id="0" name=""/>
        <dsp:cNvSpPr/>
      </dsp:nvSpPr>
      <dsp:spPr>
        <a:xfrm>
          <a:off x="0" y="1626720"/>
          <a:ext cx="2833952" cy="773995"/>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Emirates and Sultanates</a:t>
          </a:r>
          <a:endParaRPr lang="ar-IQ" sz="1600" kern="1200" dirty="0"/>
        </a:p>
      </dsp:txBody>
      <dsp:txXfrm>
        <a:off x="37783" y="1664503"/>
        <a:ext cx="2758386" cy="698429"/>
      </dsp:txXfrm>
    </dsp:sp>
    <dsp:sp modelId="{36C112E5-9C20-441E-A9C8-B6CB39F9EB3E}">
      <dsp:nvSpPr>
        <dsp:cNvPr id="0" name=""/>
        <dsp:cNvSpPr/>
      </dsp:nvSpPr>
      <dsp:spPr>
        <a:xfrm rot="5400000">
          <a:off x="5043423" y="307344"/>
          <a:ext cx="619196" cy="5038138"/>
        </a:xfrm>
        <a:prstGeom prst="round2SameRect">
          <a:avLst/>
        </a:prstGeom>
        <a:solidFill>
          <a:schemeClr val="accent1">
            <a:alpha val="90000"/>
            <a:tint val="40000"/>
            <a:hueOff val="0"/>
            <a:satOff val="0"/>
            <a:lumOff val="0"/>
            <a:alphaOff val="0"/>
          </a:schemeClr>
        </a:solidFill>
        <a:ln w="6350" cap="flat" cmpd="sng" algn="ctr">
          <a:solidFill>
            <a:srgbClr val="060644">
              <a:alpha val="9000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1">
            <a:lnSpc>
              <a:spcPct val="90000"/>
            </a:lnSpc>
            <a:spcBef>
              <a:spcPct val="0"/>
            </a:spcBef>
            <a:spcAft>
              <a:spcPct val="15000"/>
            </a:spcAft>
            <a:buNone/>
          </a:pPr>
          <a:r>
            <a:rPr lang="en-US" sz="1100" b="0" i="0" kern="1200" dirty="0"/>
            <a:t>After the fall of the Abbasid Caliphate, the Ottoman Empire rose to prominence. It featured a centralized administrative system with emirates and provinces governed by diverse councils, emphasizing justice and stability.</a:t>
          </a:r>
          <a:endParaRPr lang="ar-IQ" sz="1100" b="0" kern="1200" dirty="0"/>
        </a:p>
      </dsp:txBody>
      <dsp:txXfrm rot="-5400000">
        <a:off x="2833953" y="2547042"/>
        <a:ext cx="5007911" cy="558742"/>
      </dsp:txXfrm>
    </dsp:sp>
    <dsp:sp modelId="{4871F47C-BBD7-4C42-B01A-75E39771FE2F}">
      <dsp:nvSpPr>
        <dsp:cNvPr id="0" name=""/>
        <dsp:cNvSpPr/>
      </dsp:nvSpPr>
      <dsp:spPr>
        <a:xfrm>
          <a:off x="0" y="2460042"/>
          <a:ext cx="2833952" cy="773995"/>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The Ottoman Empire</a:t>
          </a:r>
          <a:endParaRPr lang="ar-IQ" sz="1600" kern="1200" dirty="0"/>
        </a:p>
      </dsp:txBody>
      <dsp:txXfrm>
        <a:off x="37783" y="2497825"/>
        <a:ext cx="2758386" cy="698429"/>
      </dsp:txXfrm>
    </dsp:sp>
    <dsp:sp modelId="{F97D52AA-D112-48FC-9543-C31CAE9A8238}">
      <dsp:nvSpPr>
        <dsp:cNvPr id="0" name=""/>
        <dsp:cNvSpPr/>
      </dsp:nvSpPr>
      <dsp:spPr>
        <a:xfrm rot="5400000">
          <a:off x="5043423" y="1120040"/>
          <a:ext cx="619196" cy="5038138"/>
        </a:xfrm>
        <a:prstGeom prst="round2SameRect">
          <a:avLst/>
        </a:prstGeom>
        <a:solidFill>
          <a:schemeClr val="accent1">
            <a:alpha val="90000"/>
            <a:tint val="40000"/>
            <a:hueOff val="0"/>
            <a:satOff val="0"/>
            <a:lumOff val="0"/>
            <a:alphaOff val="0"/>
          </a:schemeClr>
        </a:solidFill>
        <a:ln w="6350" cap="flat" cmpd="sng" algn="ctr">
          <a:solidFill>
            <a:srgbClr val="060644">
              <a:alpha val="9000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1">
            <a:lnSpc>
              <a:spcPct val="90000"/>
            </a:lnSpc>
            <a:spcBef>
              <a:spcPct val="0"/>
            </a:spcBef>
            <a:spcAft>
              <a:spcPct val="15000"/>
            </a:spcAft>
            <a:buNone/>
          </a:pPr>
          <a:r>
            <a:rPr lang="en-US" sz="1100" b="0" i="0" kern="1200" dirty="0"/>
            <a:t>Sharia law played a significant role in the administrative system of Islamic countries. Sharia courts were responsible for resolving disputes and implementing legal judgments based on Islamic legal principles.</a:t>
          </a:r>
          <a:endParaRPr lang="ar-IQ" sz="1100" b="0" kern="1200" dirty="0"/>
        </a:p>
      </dsp:txBody>
      <dsp:txXfrm rot="-5400000">
        <a:off x="2833953" y="3359738"/>
        <a:ext cx="5007911" cy="558742"/>
      </dsp:txXfrm>
    </dsp:sp>
    <dsp:sp modelId="{9C955B62-3708-42CA-AA2B-2A2AD5B37F52}">
      <dsp:nvSpPr>
        <dsp:cNvPr id="0" name=""/>
        <dsp:cNvSpPr/>
      </dsp:nvSpPr>
      <dsp:spPr>
        <a:xfrm>
          <a:off x="0" y="3252111"/>
          <a:ext cx="2833952" cy="773995"/>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Sharia Law</a:t>
          </a:r>
          <a:endParaRPr lang="ar-IQ" sz="1600" kern="1200" dirty="0"/>
        </a:p>
      </dsp:txBody>
      <dsp:txXfrm>
        <a:off x="37783" y="3289894"/>
        <a:ext cx="2758386" cy="698429"/>
      </dsp:txXfrm>
    </dsp:sp>
    <dsp:sp modelId="{373FC017-F341-4DDF-8C48-83952E1E0BCC}">
      <dsp:nvSpPr>
        <dsp:cNvPr id="0" name=""/>
        <dsp:cNvSpPr/>
      </dsp:nvSpPr>
      <dsp:spPr>
        <a:xfrm rot="5400000">
          <a:off x="5043423" y="1932735"/>
          <a:ext cx="619196" cy="5038138"/>
        </a:xfrm>
        <a:prstGeom prst="round2SameRect">
          <a:avLst/>
        </a:prstGeom>
        <a:solidFill>
          <a:schemeClr val="accent1">
            <a:alpha val="90000"/>
            <a:tint val="40000"/>
            <a:hueOff val="0"/>
            <a:satOff val="0"/>
            <a:lumOff val="0"/>
            <a:alphaOff val="0"/>
          </a:schemeClr>
        </a:solidFill>
        <a:ln w="6350" cap="flat" cmpd="sng" algn="ctr">
          <a:solidFill>
            <a:srgbClr val="060644">
              <a:alpha val="90000"/>
            </a:srgb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1">
            <a:lnSpc>
              <a:spcPct val="90000"/>
            </a:lnSpc>
            <a:spcBef>
              <a:spcPct val="0"/>
            </a:spcBef>
            <a:spcAft>
              <a:spcPct val="15000"/>
            </a:spcAft>
            <a:buNone/>
          </a:pPr>
          <a:r>
            <a:rPr lang="en-US" sz="1100" b="0" i="0" kern="1200" dirty="0"/>
            <a:t>Cultural and religious coexistence was a hallmark of the Islamic administrative system. Governments respected the diversity of communities, encouraging civic participation and benefiting from cultural pluralism.</a:t>
          </a:r>
          <a:endParaRPr lang="ar-IQ" sz="1100" b="0" kern="1200" dirty="0"/>
        </a:p>
      </dsp:txBody>
      <dsp:txXfrm rot="-5400000">
        <a:off x="2833953" y="4172433"/>
        <a:ext cx="5007911" cy="558742"/>
      </dsp:txXfrm>
    </dsp:sp>
    <dsp:sp modelId="{74307351-02BC-4513-B083-9F699A05306D}">
      <dsp:nvSpPr>
        <dsp:cNvPr id="0" name=""/>
        <dsp:cNvSpPr/>
      </dsp:nvSpPr>
      <dsp:spPr>
        <a:xfrm>
          <a:off x="0" y="4064806"/>
          <a:ext cx="2833952" cy="773995"/>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1">
            <a:lnSpc>
              <a:spcPct val="90000"/>
            </a:lnSpc>
            <a:spcBef>
              <a:spcPct val="0"/>
            </a:spcBef>
            <a:spcAft>
              <a:spcPct val="35000"/>
            </a:spcAft>
            <a:buNone/>
          </a:pPr>
          <a:r>
            <a:rPr lang="en-US" sz="1600" b="1" i="0" kern="1200" dirty="0"/>
            <a:t>Cultural Coexistence</a:t>
          </a:r>
          <a:endParaRPr lang="ar-IQ" sz="1600" kern="1200" dirty="0"/>
        </a:p>
      </dsp:txBody>
      <dsp:txXfrm>
        <a:off x="37783" y="4102589"/>
        <a:ext cx="2758386" cy="6984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A7B38-65E8-44F4-99CE-973730630631}">
      <dsp:nvSpPr>
        <dsp:cNvPr id="0" name=""/>
        <dsp:cNvSpPr/>
      </dsp:nvSpPr>
      <dsp:spPr>
        <a:xfrm>
          <a:off x="4542653" y="1622370"/>
          <a:ext cx="2068258" cy="2068258"/>
        </a:xfrm>
        <a:prstGeom prst="ellipse">
          <a:avLst/>
        </a:prstGeom>
        <a:gradFill rotWithShape="0">
          <a:gsLst>
            <a:gs pos="0">
              <a:schemeClr val="dk2">
                <a:alpha val="50000"/>
                <a:hueOff val="0"/>
                <a:satOff val="0"/>
                <a:lumOff val="0"/>
                <a:alphaOff val="0"/>
                <a:lumMod val="110000"/>
                <a:satMod val="105000"/>
                <a:tint val="67000"/>
              </a:schemeClr>
            </a:gs>
            <a:gs pos="50000">
              <a:schemeClr val="dk2">
                <a:alpha val="50000"/>
                <a:hueOff val="0"/>
                <a:satOff val="0"/>
                <a:lumOff val="0"/>
                <a:alphaOff val="0"/>
                <a:lumMod val="105000"/>
                <a:satMod val="103000"/>
                <a:tint val="73000"/>
              </a:schemeClr>
            </a:gs>
            <a:gs pos="100000">
              <a:schemeClr val="dk2">
                <a:alpha val="50000"/>
                <a:hueOff val="0"/>
                <a:satOff val="0"/>
                <a:lumOff val="0"/>
                <a:alphaOff val="0"/>
                <a:lumMod val="105000"/>
                <a:satMod val="109000"/>
                <a:tint val="81000"/>
              </a:schemeClr>
            </a:gs>
          </a:gsLst>
          <a:lin ang="5400000" scaled="0"/>
        </a:gradFill>
        <a:ln>
          <a:solidFill>
            <a:srgbClr val="060644"/>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B8A29A5E-3F61-4302-BD31-A975421A6C3E}">
      <dsp:nvSpPr>
        <dsp:cNvPr id="0" name=""/>
        <dsp:cNvSpPr/>
      </dsp:nvSpPr>
      <dsp:spPr>
        <a:xfrm>
          <a:off x="3327395" y="235896"/>
          <a:ext cx="4612159" cy="114155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1">
            <a:lnSpc>
              <a:spcPct val="90000"/>
            </a:lnSpc>
            <a:spcBef>
              <a:spcPct val="0"/>
            </a:spcBef>
            <a:spcAft>
              <a:spcPct val="35000"/>
            </a:spcAft>
            <a:buNone/>
          </a:pPr>
          <a:r>
            <a:rPr lang="en-US" sz="2000" b="1" i="0" kern="1200" dirty="0"/>
            <a:t>Justice</a:t>
          </a:r>
          <a:endParaRPr lang="ar-IQ" sz="1400" kern="1200" dirty="0"/>
        </a:p>
        <a:p>
          <a:pPr marL="114300" lvl="1" indent="-114300" algn="l" defTabSz="622300" rtl="1">
            <a:lnSpc>
              <a:spcPct val="90000"/>
            </a:lnSpc>
            <a:spcBef>
              <a:spcPct val="0"/>
            </a:spcBef>
            <a:spcAft>
              <a:spcPct val="15000"/>
            </a:spcAft>
            <a:buNone/>
          </a:pPr>
          <a:r>
            <a:rPr lang="en-US" sz="1400" b="0" i="0" kern="1200" dirty="0"/>
            <a:t>The concept of justice is at the core of Islamic administration. It is encouraged for rulers and administrators to be just in all their decisions and actions. Islam emphasizes the fair treatment of people without bias, and the equitable distribution of resources and opportunities is expected.</a:t>
          </a:r>
          <a:endParaRPr lang="ar-IQ" sz="1400" kern="1200" dirty="0"/>
        </a:p>
      </dsp:txBody>
      <dsp:txXfrm>
        <a:off x="3327395" y="235896"/>
        <a:ext cx="4612159" cy="1141556"/>
      </dsp:txXfrm>
    </dsp:sp>
    <dsp:sp modelId="{D12F784A-EB98-498C-ACA9-BD408EF915C8}">
      <dsp:nvSpPr>
        <dsp:cNvPr id="0" name=""/>
        <dsp:cNvSpPr/>
      </dsp:nvSpPr>
      <dsp:spPr>
        <a:xfrm>
          <a:off x="5329419" y="2193800"/>
          <a:ext cx="2068258" cy="2068258"/>
        </a:xfrm>
        <a:prstGeom prst="ellipse">
          <a:avLst/>
        </a:prstGeom>
        <a:gradFill rotWithShape="0">
          <a:gsLst>
            <a:gs pos="0">
              <a:schemeClr val="dk2">
                <a:alpha val="50000"/>
                <a:hueOff val="0"/>
                <a:satOff val="0"/>
                <a:lumOff val="0"/>
                <a:alphaOff val="0"/>
                <a:lumMod val="110000"/>
                <a:satMod val="105000"/>
                <a:tint val="67000"/>
              </a:schemeClr>
            </a:gs>
            <a:gs pos="50000">
              <a:schemeClr val="dk2">
                <a:alpha val="50000"/>
                <a:hueOff val="0"/>
                <a:satOff val="0"/>
                <a:lumOff val="0"/>
                <a:alphaOff val="0"/>
                <a:lumMod val="105000"/>
                <a:satMod val="103000"/>
                <a:tint val="73000"/>
              </a:schemeClr>
            </a:gs>
            <a:gs pos="100000">
              <a:schemeClr val="dk2">
                <a:alpha val="50000"/>
                <a:hueOff val="0"/>
                <a:satOff val="0"/>
                <a:lumOff val="0"/>
                <a:alphaOff val="0"/>
                <a:lumMod val="105000"/>
                <a:satMod val="109000"/>
                <a:tint val="81000"/>
              </a:schemeClr>
            </a:gs>
          </a:gsLst>
          <a:lin ang="5400000" scaled="0"/>
        </a:gradFill>
        <a:ln>
          <a:solidFill>
            <a:srgbClr val="060644"/>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EE6A3FFD-0812-46AE-90B7-D2611C08682B}">
      <dsp:nvSpPr>
        <dsp:cNvPr id="0" name=""/>
        <dsp:cNvSpPr/>
      </dsp:nvSpPr>
      <dsp:spPr>
        <a:xfrm>
          <a:off x="7557187" y="1550099"/>
          <a:ext cx="3779997" cy="15068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1">
            <a:lnSpc>
              <a:spcPct val="90000"/>
            </a:lnSpc>
            <a:spcBef>
              <a:spcPct val="0"/>
            </a:spcBef>
            <a:spcAft>
              <a:spcPct val="35000"/>
            </a:spcAft>
            <a:buNone/>
          </a:pPr>
          <a:r>
            <a:rPr lang="en-US" sz="2000" b="1" i="0" kern="1200" dirty="0"/>
            <a:t>Shura (Consultation)</a:t>
          </a:r>
          <a:endParaRPr lang="ar-IQ" sz="2000" kern="1200" dirty="0"/>
        </a:p>
        <a:p>
          <a:pPr marL="114300" lvl="1" indent="-114300" algn="l" defTabSz="622300" rtl="1">
            <a:lnSpc>
              <a:spcPct val="90000"/>
            </a:lnSpc>
            <a:spcBef>
              <a:spcPct val="0"/>
            </a:spcBef>
            <a:spcAft>
              <a:spcPct val="15000"/>
            </a:spcAft>
            <a:buNone/>
          </a:pPr>
          <a:r>
            <a:rPr lang="en-US" sz="1400" b="0" i="0" kern="1200" dirty="0"/>
            <a:t>The concept of shura, or consultation, involves seeking advice and input from others in decision-making. Islam underscores the importance of shura in administration, and Prophet Muhammad effectively implemented it. This concept encourages dialogue and the consideration of diverse viewpoints to ensure better and more inclusive decision-making.</a:t>
          </a:r>
          <a:endParaRPr lang="ar-IQ" sz="1400" kern="1200" dirty="0"/>
        </a:p>
      </dsp:txBody>
      <dsp:txXfrm>
        <a:off x="7557187" y="1550099"/>
        <a:ext cx="3779997" cy="1506874"/>
      </dsp:txXfrm>
    </dsp:sp>
    <dsp:sp modelId="{2396D457-47C3-4626-A36C-1247F4BCA979}">
      <dsp:nvSpPr>
        <dsp:cNvPr id="0" name=""/>
        <dsp:cNvSpPr/>
      </dsp:nvSpPr>
      <dsp:spPr>
        <a:xfrm>
          <a:off x="5029108" y="3119198"/>
          <a:ext cx="2068258" cy="2068258"/>
        </a:xfrm>
        <a:prstGeom prst="ellipse">
          <a:avLst/>
        </a:prstGeom>
        <a:gradFill rotWithShape="0">
          <a:gsLst>
            <a:gs pos="0">
              <a:schemeClr val="dk2">
                <a:alpha val="50000"/>
                <a:hueOff val="0"/>
                <a:satOff val="0"/>
                <a:lumOff val="0"/>
                <a:alphaOff val="0"/>
                <a:lumMod val="110000"/>
                <a:satMod val="105000"/>
                <a:tint val="67000"/>
              </a:schemeClr>
            </a:gs>
            <a:gs pos="50000">
              <a:schemeClr val="dk2">
                <a:alpha val="50000"/>
                <a:hueOff val="0"/>
                <a:satOff val="0"/>
                <a:lumOff val="0"/>
                <a:alphaOff val="0"/>
                <a:lumMod val="105000"/>
                <a:satMod val="103000"/>
                <a:tint val="73000"/>
              </a:schemeClr>
            </a:gs>
            <a:gs pos="100000">
              <a:schemeClr val="dk2">
                <a:alpha val="50000"/>
                <a:hueOff val="0"/>
                <a:satOff val="0"/>
                <a:lumOff val="0"/>
                <a:alphaOff val="0"/>
                <a:lumMod val="105000"/>
                <a:satMod val="109000"/>
                <a:tint val="81000"/>
              </a:schemeClr>
            </a:gs>
          </a:gsLst>
          <a:lin ang="5400000" scaled="0"/>
        </a:gradFill>
        <a:ln>
          <a:solidFill>
            <a:srgbClr val="060644"/>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E78795C3-9566-4120-B2CC-39660F9F784F}">
      <dsp:nvSpPr>
        <dsp:cNvPr id="0" name=""/>
        <dsp:cNvSpPr/>
      </dsp:nvSpPr>
      <dsp:spPr>
        <a:xfrm>
          <a:off x="7523311" y="3928056"/>
          <a:ext cx="3622888" cy="15068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1">
            <a:lnSpc>
              <a:spcPct val="90000"/>
            </a:lnSpc>
            <a:spcBef>
              <a:spcPct val="0"/>
            </a:spcBef>
            <a:spcAft>
              <a:spcPct val="35000"/>
            </a:spcAft>
            <a:buNone/>
          </a:pPr>
          <a:r>
            <a:rPr lang="en-US" sz="2000" b="1" i="0" kern="1200" dirty="0"/>
            <a:t>Communication and Participation</a:t>
          </a:r>
          <a:endParaRPr lang="ar-IQ" sz="2000" kern="1200" dirty="0"/>
        </a:p>
        <a:p>
          <a:pPr marL="114300" lvl="1" indent="-114300" algn="l" defTabSz="622300" rtl="1">
            <a:lnSpc>
              <a:spcPct val="90000"/>
            </a:lnSpc>
            <a:spcBef>
              <a:spcPct val="0"/>
            </a:spcBef>
            <a:spcAft>
              <a:spcPct val="15000"/>
            </a:spcAft>
            <a:buNone/>
          </a:pPr>
          <a:r>
            <a:rPr lang="en-US" sz="1400" b="0" i="0" kern="1200" dirty="0"/>
            <a:t>These concepts encourage effective communication and participation between the government and citizens. Muslims are encouraged to participate in public affairs, promoting interaction between the government and society to ensure justice and meet the needs of the people.</a:t>
          </a:r>
          <a:endParaRPr lang="ar-IQ" sz="1400" kern="1200" dirty="0"/>
        </a:p>
      </dsp:txBody>
      <dsp:txXfrm>
        <a:off x="7523311" y="3928056"/>
        <a:ext cx="3622888" cy="1506874"/>
      </dsp:txXfrm>
    </dsp:sp>
    <dsp:sp modelId="{324BB53F-8E85-4DDB-8620-8963FDF44429}">
      <dsp:nvSpPr>
        <dsp:cNvPr id="0" name=""/>
        <dsp:cNvSpPr/>
      </dsp:nvSpPr>
      <dsp:spPr>
        <a:xfrm>
          <a:off x="4056199" y="3119198"/>
          <a:ext cx="2068258" cy="2068258"/>
        </a:xfrm>
        <a:prstGeom prst="ellipse">
          <a:avLst/>
        </a:prstGeom>
        <a:gradFill rotWithShape="0">
          <a:gsLst>
            <a:gs pos="0">
              <a:schemeClr val="dk2">
                <a:alpha val="50000"/>
                <a:hueOff val="0"/>
                <a:satOff val="0"/>
                <a:lumOff val="0"/>
                <a:alphaOff val="0"/>
                <a:lumMod val="110000"/>
                <a:satMod val="105000"/>
                <a:tint val="67000"/>
              </a:schemeClr>
            </a:gs>
            <a:gs pos="50000">
              <a:schemeClr val="dk2">
                <a:alpha val="50000"/>
                <a:hueOff val="0"/>
                <a:satOff val="0"/>
                <a:lumOff val="0"/>
                <a:alphaOff val="0"/>
                <a:lumMod val="105000"/>
                <a:satMod val="103000"/>
                <a:tint val="73000"/>
              </a:schemeClr>
            </a:gs>
            <a:gs pos="100000">
              <a:schemeClr val="dk2">
                <a:alpha val="50000"/>
                <a:hueOff val="0"/>
                <a:satOff val="0"/>
                <a:lumOff val="0"/>
                <a:alphaOff val="0"/>
                <a:lumMod val="105000"/>
                <a:satMod val="109000"/>
                <a:tint val="81000"/>
              </a:schemeClr>
            </a:gs>
          </a:gsLst>
          <a:lin ang="5400000" scaled="0"/>
        </a:gradFill>
        <a:ln>
          <a:solidFill>
            <a:srgbClr val="060644"/>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78533209-E83A-4A3B-B0CE-B384F797DC7F}">
      <dsp:nvSpPr>
        <dsp:cNvPr id="0" name=""/>
        <dsp:cNvSpPr/>
      </dsp:nvSpPr>
      <dsp:spPr>
        <a:xfrm>
          <a:off x="287144" y="4120649"/>
          <a:ext cx="3895290" cy="15068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1">
            <a:lnSpc>
              <a:spcPct val="90000"/>
            </a:lnSpc>
            <a:spcBef>
              <a:spcPct val="0"/>
            </a:spcBef>
            <a:spcAft>
              <a:spcPct val="35000"/>
            </a:spcAft>
            <a:buNone/>
          </a:pPr>
          <a:r>
            <a:rPr lang="en-US" sz="2000" b="1" i="0" kern="1200" dirty="0"/>
            <a:t>Effective Governance</a:t>
          </a:r>
          <a:endParaRPr lang="ar-IQ" sz="2000" kern="1200" dirty="0"/>
        </a:p>
        <a:p>
          <a:pPr marL="114300" lvl="1" indent="-114300" algn="l" defTabSz="622300" rtl="1">
            <a:lnSpc>
              <a:spcPct val="90000"/>
            </a:lnSpc>
            <a:spcBef>
              <a:spcPct val="0"/>
            </a:spcBef>
            <a:spcAft>
              <a:spcPct val="15000"/>
            </a:spcAft>
            <a:buNone/>
          </a:pPr>
          <a:r>
            <a:rPr lang="en-US" sz="1400" b="0" i="0" kern="1200" dirty="0"/>
            <a:t>Justice and shura are considered key elements for achieving effective governance. Listening to public opinion and working with the spirit of shura enhances transparency and strengthens trust between the government and the community.</a:t>
          </a:r>
          <a:endParaRPr lang="ar-IQ" sz="1400" kern="1200" dirty="0"/>
        </a:p>
      </dsp:txBody>
      <dsp:txXfrm>
        <a:off x="287144" y="4120649"/>
        <a:ext cx="3895290" cy="1506874"/>
      </dsp:txXfrm>
    </dsp:sp>
    <dsp:sp modelId="{1FE0BBA2-A0E5-40CF-A986-7CFA4918E2C2}">
      <dsp:nvSpPr>
        <dsp:cNvPr id="0" name=""/>
        <dsp:cNvSpPr/>
      </dsp:nvSpPr>
      <dsp:spPr>
        <a:xfrm>
          <a:off x="3755888" y="2193800"/>
          <a:ext cx="2068258" cy="2068258"/>
        </a:xfrm>
        <a:prstGeom prst="ellipse">
          <a:avLst/>
        </a:prstGeom>
        <a:gradFill rotWithShape="0">
          <a:gsLst>
            <a:gs pos="0">
              <a:schemeClr val="dk2">
                <a:alpha val="50000"/>
                <a:hueOff val="0"/>
                <a:satOff val="0"/>
                <a:lumOff val="0"/>
                <a:alphaOff val="0"/>
                <a:lumMod val="110000"/>
                <a:satMod val="105000"/>
                <a:tint val="67000"/>
              </a:schemeClr>
            </a:gs>
            <a:gs pos="50000">
              <a:schemeClr val="dk2">
                <a:alpha val="50000"/>
                <a:hueOff val="0"/>
                <a:satOff val="0"/>
                <a:lumOff val="0"/>
                <a:alphaOff val="0"/>
                <a:lumMod val="105000"/>
                <a:satMod val="103000"/>
                <a:tint val="73000"/>
              </a:schemeClr>
            </a:gs>
            <a:gs pos="100000">
              <a:schemeClr val="dk2">
                <a:alpha val="50000"/>
                <a:hueOff val="0"/>
                <a:satOff val="0"/>
                <a:lumOff val="0"/>
                <a:alphaOff val="0"/>
                <a:lumMod val="105000"/>
                <a:satMod val="109000"/>
                <a:tint val="81000"/>
              </a:schemeClr>
            </a:gs>
          </a:gsLst>
          <a:lin ang="5400000" scaled="0"/>
        </a:gradFill>
        <a:ln>
          <a:solidFill>
            <a:srgbClr val="060644"/>
          </a:solid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sp>
    <dsp:sp modelId="{B797AD6E-9FD2-4BD6-8F9F-D9DB86AD7AA1}">
      <dsp:nvSpPr>
        <dsp:cNvPr id="0" name=""/>
        <dsp:cNvSpPr/>
      </dsp:nvSpPr>
      <dsp:spPr>
        <a:xfrm>
          <a:off x="410630" y="1845733"/>
          <a:ext cx="3412758" cy="15068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1">
            <a:lnSpc>
              <a:spcPct val="90000"/>
            </a:lnSpc>
            <a:spcBef>
              <a:spcPct val="0"/>
            </a:spcBef>
            <a:spcAft>
              <a:spcPct val="35000"/>
            </a:spcAft>
            <a:buNone/>
          </a:pPr>
          <a:r>
            <a:rPr lang="en-US" sz="2000" b="1" i="0" kern="1200" dirty="0"/>
            <a:t>Social Justice</a:t>
          </a:r>
          <a:endParaRPr lang="ar-IQ" sz="2000" kern="1200" dirty="0"/>
        </a:p>
        <a:p>
          <a:pPr marL="114300" lvl="1" indent="-114300" algn="l" defTabSz="622300" rtl="1">
            <a:lnSpc>
              <a:spcPct val="90000"/>
            </a:lnSpc>
            <a:spcBef>
              <a:spcPct val="0"/>
            </a:spcBef>
            <a:spcAft>
              <a:spcPct val="15000"/>
            </a:spcAft>
            <a:buNone/>
          </a:pPr>
          <a:r>
            <a:rPr lang="en-US" sz="1400" b="0" i="0" kern="1200" dirty="0"/>
            <a:t>The concepts promote the achievement of social justice in public administration. Directing attention to vulnerable groups and ensuring the fair distribution of wealth reflects Islam's focus on achieving balance and justice in society.</a:t>
          </a:r>
          <a:endParaRPr lang="ar-IQ" sz="1400" kern="1200" dirty="0"/>
        </a:p>
      </dsp:txBody>
      <dsp:txXfrm>
        <a:off x="410630" y="1845733"/>
        <a:ext cx="3412758" cy="15068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D1163-D609-4B02-B002-38E9697E1201}">
      <dsp:nvSpPr>
        <dsp:cNvPr id="0" name=""/>
        <dsp:cNvSpPr/>
      </dsp:nvSpPr>
      <dsp:spPr>
        <a:xfrm>
          <a:off x="0" y="124552"/>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History of Management</a:t>
          </a:r>
          <a:endParaRPr lang="ar-IQ" sz="1600" kern="1200" dirty="0"/>
        </a:p>
      </dsp:txBody>
      <dsp:txXfrm>
        <a:off x="18734" y="143286"/>
        <a:ext cx="9209661" cy="346292"/>
      </dsp:txXfrm>
    </dsp:sp>
    <dsp:sp modelId="{296B8FD1-8B38-4392-BB38-6CC5BD7D20A1}">
      <dsp:nvSpPr>
        <dsp:cNvPr id="0" name=""/>
        <dsp:cNvSpPr/>
      </dsp:nvSpPr>
      <dsp:spPr>
        <a:xfrm>
          <a:off x="0" y="508312"/>
          <a:ext cx="924712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20320" rIns="113792" bIns="2032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latin typeface="Arial Rounded MT Bold" panose="020F0704030504030204" pitchFamily="34" charset="0"/>
            </a:rPr>
            <a:t>The significance of studying the history of management to understand the evolution of managerial practices and their impact on societies.</a:t>
          </a:r>
          <a:endParaRPr lang="ar-IQ" sz="1200" kern="1200" dirty="0">
            <a:latin typeface="Arial Rounded MT Bold" panose="020F0704030504030204" pitchFamily="34" charset="0"/>
          </a:endParaRPr>
        </a:p>
      </dsp:txBody>
      <dsp:txXfrm>
        <a:off x="0" y="508312"/>
        <a:ext cx="9247129" cy="364320"/>
      </dsp:txXfrm>
    </dsp:sp>
    <dsp:sp modelId="{ABBD397B-97AE-4639-A875-381E0180CBA1}">
      <dsp:nvSpPr>
        <dsp:cNvPr id="0" name=""/>
        <dsp:cNvSpPr/>
      </dsp:nvSpPr>
      <dsp:spPr>
        <a:xfrm>
          <a:off x="0" y="872632"/>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Roman Civilization</a:t>
          </a:r>
          <a:endParaRPr lang="ar-IQ" sz="1600" kern="1200" dirty="0"/>
        </a:p>
      </dsp:txBody>
      <dsp:txXfrm>
        <a:off x="18734" y="891366"/>
        <a:ext cx="9209661" cy="346292"/>
      </dsp:txXfrm>
    </dsp:sp>
    <dsp:sp modelId="{295AFC4B-88F0-43F7-BCE6-B599B3D5BB61}">
      <dsp:nvSpPr>
        <dsp:cNvPr id="0" name=""/>
        <dsp:cNvSpPr/>
      </dsp:nvSpPr>
      <dsp:spPr>
        <a:xfrm>
          <a:off x="0" y="1256392"/>
          <a:ext cx="9247129" cy="38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15240" rIns="85344" bIns="1524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The emergence of management in the Roman civilization before Christ.</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Overview of Roman governance and administration systems.</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sp:txBody>
      <dsp:txXfrm>
        <a:off x="0" y="1256392"/>
        <a:ext cx="9247129" cy="389160"/>
      </dsp:txXfrm>
    </dsp:sp>
    <dsp:sp modelId="{975346B2-A182-49F1-AC80-7C0B40747B1B}">
      <dsp:nvSpPr>
        <dsp:cNvPr id="0" name=""/>
        <dsp:cNvSpPr/>
      </dsp:nvSpPr>
      <dsp:spPr>
        <a:xfrm>
          <a:off x="0" y="1645553"/>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Islamic Civilization</a:t>
          </a:r>
          <a:endParaRPr lang="ar-IQ" sz="1600" kern="1200" dirty="0"/>
        </a:p>
      </dsp:txBody>
      <dsp:txXfrm>
        <a:off x="18734" y="1664287"/>
        <a:ext cx="9209661" cy="346292"/>
      </dsp:txXfrm>
    </dsp:sp>
    <dsp:sp modelId="{FB76BD8E-2095-45C4-80FE-131006B50FF1}">
      <dsp:nvSpPr>
        <dsp:cNvPr id="0" name=""/>
        <dsp:cNvSpPr/>
      </dsp:nvSpPr>
      <dsp:spPr>
        <a:xfrm>
          <a:off x="0" y="2029313"/>
          <a:ext cx="9247129" cy="38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15240" rIns="85344" bIns="1524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The development of management in the Islamic civilization after Christ.</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Discussion on the caliphate and administrative systems in Islamic countries.</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sp:txBody>
      <dsp:txXfrm>
        <a:off x="0" y="2029313"/>
        <a:ext cx="9247129" cy="389160"/>
      </dsp:txXfrm>
    </dsp:sp>
    <dsp:sp modelId="{148895E9-EF0E-4DD7-BEB4-5BA8494E98B7}">
      <dsp:nvSpPr>
        <dsp:cNvPr id="0" name=""/>
        <dsp:cNvSpPr/>
      </dsp:nvSpPr>
      <dsp:spPr>
        <a:xfrm>
          <a:off x="0" y="2418473"/>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Impact of Cultural and Religious Concepts on Management</a:t>
          </a:r>
          <a:endParaRPr lang="ar-IQ" sz="1600" kern="1200" dirty="0"/>
        </a:p>
      </dsp:txBody>
      <dsp:txXfrm>
        <a:off x="18734" y="2437207"/>
        <a:ext cx="9209661" cy="346292"/>
      </dsp:txXfrm>
    </dsp:sp>
    <dsp:sp modelId="{C8034262-7E9F-47C6-A137-46EADBE4E2A2}">
      <dsp:nvSpPr>
        <dsp:cNvPr id="0" name=""/>
        <dsp:cNvSpPr/>
      </dsp:nvSpPr>
      <dsp:spPr>
        <a:xfrm>
          <a:off x="0" y="2802233"/>
          <a:ext cx="9247129"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15240" rIns="85344" bIns="1524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How cultural and religious elements influenced the development of management methods in modern and contemporary eras</a:t>
          </a:r>
          <a:r>
            <a:rPr lang="en-US" sz="1300" b="0" i="0" kern="1200" dirty="0"/>
            <a:t>.</a:t>
          </a:r>
          <a:endParaRPr lang="ar-IQ" sz="1300" kern="1200" dirty="0"/>
        </a:p>
      </dsp:txBody>
      <dsp:txXfrm>
        <a:off x="0" y="2802233"/>
        <a:ext cx="9247129" cy="372600"/>
      </dsp:txXfrm>
    </dsp:sp>
    <dsp:sp modelId="{D67D8A06-8E0E-4DF8-8BD5-D7689FFB98CB}">
      <dsp:nvSpPr>
        <dsp:cNvPr id="0" name=""/>
        <dsp:cNvSpPr/>
      </dsp:nvSpPr>
      <dsp:spPr>
        <a:xfrm>
          <a:off x="0" y="3174833"/>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Impact of Globalization and Technology</a:t>
          </a:r>
          <a:endParaRPr lang="ar-IQ" sz="1600" kern="1200" dirty="0"/>
        </a:p>
      </dsp:txBody>
      <dsp:txXfrm>
        <a:off x="18734" y="3193567"/>
        <a:ext cx="9209661" cy="346292"/>
      </dsp:txXfrm>
    </dsp:sp>
    <dsp:sp modelId="{DE5AB8C8-637C-4D89-B5F6-E60BF8EF27E6}">
      <dsp:nvSpPr>
        <dsp:cNvPr id="0" name=""/>
        <dsp:cNvSpPr/>
      </dsp:nvSpPr>
      <dsp:spPr>
        <a:xfrm>
          <a:off x="0" y="3558593"/>
          <a:ext cx="924712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15240" rIns="85344" bIns="1524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The role of technology and globalization in shaping modern management methods.</a:t>
          </a:r>
          <a:endParaRPr lang="ar-IQ" sz="1200" kern="1200" dirty="0"/>
        </a:p>
      </dsp:txBody>
      <dsp:txXfrm>
        <a:off x="0" y="3558593"/>
        <a:ext cx="9247129" cy="264960"/>
      </dsp:txXfrm>
    </dsp:sp>
    <dsp:sp modelId="{9EC07541-37B0-43EE-B4E7-F71BBB9F8993}">
      <dsp:nvSpPr>
        <dsp:cNvPr id="0" name=""/>
        <dsp:cNvSpPr/>
      </dsp:nvSpPr>
      <dsp:spPr>
        <a:xfrm>
          <a:off x="0" y="3823553"/>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Management, Justice, and Shura in Islam</a:t>
          </a:r>
          <a:endParaRPr lang="ar-IQ" sz="1600" kern="1200" dirty="0"/>
        </a:p>
      </dsp:txBody>
      <dsp:txXfrm>
        <a:off x="18734" y="3842287"/>
        <a:ext cx="9209661" cy="346292"/>
      </dsp:txXfrm>
    </dsp:sp>
    <dsp:sp modelId="{C107ECFD-30D2-434A-81A7-969F657EBED1}">
      <dsp:nvSpPr>
        <dsp:cNvPr id="0" name=""/>
        <dsp:cNvSpPr/>
      </dsp:nvSpPr>
      <dsp:spPr>
        <a:xfrm>
          <a:off x="0" y="4207313"/>
          <a:ext cx="924712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15240" rIns="85344" bIns="1524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How management was influenced by concepts of justice and Shura in Islam.</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sp:txBody>
      <dsp:txXfrm>
        <a:off x="0" y="4207313"/>
        <a:ext cx="9247129" cy="264960"/>
      </dsp:txXfrm>
    </dsp:sp>
    <dsp:sp modelId="{A00B2459-A29B-4E06-9797-55733033852B}">
      <dsp:nvSpPr>
        <dsp:cNvPr id="0" name=""/>
        <dsp:cNvSpPr/>
      </dsp:nvSpPr>
      <dsp:spPr>
        <a:xfrm>
          <a:off x="0" y="4472273"/>
          <a:ext cx="9247129" cy="383760"/>
        </a:xfrm>
        <a:prstGeom prst="roundRect">
          <a:avLst/>
        </a:prstGeom>
        <a:solidFill>
          <a:srgbClr val="06064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1">
            <a:lnSpc>
              <a:spcPct val="90000"/>
            </a:lnSpc>
            <a:spcBef>
              <a:spcPct val="0"/>
            </a:spcBef>
            <a:spcAft>
              <a:spcPct val="35000"/>
            </a:spcAft>
            <a:buNone/>
          </a:pPr>
          <a:r>
            <a:rPr lang="en-US" sz="1600" b="1" i="0" kern="1200" dirty="0"/>
            <a:t>Development of Management Methods Due to Culture and Religion</a:t>
          </a:r>
          <a:endParaRPr lang="ar-IQ" sz="1600" kern="1200" dirty="0"/>
        </a:p>
      </dsp:txBody>
      <dsp:txXfrm>
        <a:off x="18734" y="4491007"/>
        <a:ext cx="9209661" cy="346292"/>
      </dsp:txXfrm>
    </dsp:sp>
    <dsp:sp modelId="{DDDB6C35-B6D4-480C-A4F6-EC71E5D8E3AE}">
      <dsp:nvSpPr>
        <dsp:cNvPr id="0" name=""/>
        <dsp:cNvSpPr/>
      </dsp:nvSpPr>
      <dsp:spPr>
        <a:xfrm>
          <a:off x="0" y="4856032"/>
          <a:ext cx="924712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596" tIns="15240" rIns="85344" bIns="15240" numCol="1" spcCol="1270" anchor="t" anchorCtr="0">
          <a:noAutofit/>
        </a:bodyPr>
        <a:lstStyle/>
        <a:p>
          <a:pPr marL="114300" lvl="1" indent="-114300" algn="l" defTabSz="533400" rtl="1">
            <a:lnSpc>
              <a:spcPct val="90000"/>
            </a:lnSpc>
            <a:spcBef>
              <a:spcPct val="0"/>
            </a:spcBef>
            <a:spcAft>
              <a:spcPct val="20000"/>
            </a:spcAft>
            <a:buNone/>
          </a:pPr>
          <a:r>
            <a:rPr lang="en-US" sz="1200" b="0" i="0" kern="1200" dirty="0">
              <a:solidFill>
                <a:prstClr val="black">
                  <a:hueOff val="0"/>
                  <a:satOff val="0"/>
                  <a:lumOff val="0"/>
                  <a:alphaOff val="0"/>
                </a:prstClr>
              </a:solidFill>
              <a:latin typeface="Arial Rounded MT Bold" panose="020F0704030504030204" pitchFamily="34" charset="0"/>
              <a:ea typeface="+mn-ea"/>
              <a:cs typeface="+mn-cs"/>
            </a:rPr>
            <a:t>How cultural and religious elements impact the development of management methods and systems in general.</a:t>
          </a:r>
          <a:endParaRPr lang="ar-IQ" sz="1200" b="0" i="0" kern="1200" dirty="0">
            <a:solidFill>
              <a:prstClr val="black">
                <a:hueOff val="0"/>
                <a:satOff val="0"/>
                <a:lumOff val="0"/>
                <a:alphaOff val="0"/>
              </a:prstClr>
            </a:solidFill>
            <a:latin typeface="Arial Rounded MT Bold" panose="020F0704030504030204" pitchFamily="34" charset="0"/>
            <a:ea typeface="+mn-ea"/>
            <a:cs typeface="+mn-cs"/>
          </a:endParaRPr>
        </a:p>
      </dsp:txBody>
      <dsp:txXfrm>
        <a:off x="0" y="4856032"/>
        <a:ext cx="9247129" cy="2649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IQ"/>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CE056B2-C607-4E3D-84FC-BB6E44A96E51}" type="datetimeFigureOut">
              <a:rPr lang="ar-IQ" smtClean="0"/>
              <a:t>02/07/1445</a:t>
            </a:fld>
            <a:endParaRPr lang="ar-IQ"/>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IQ"/>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IQ"/>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88E1F43-2839-45C0-94ED-15F438E960A0}" type="slidenum">
              <a:rPr lang="ar-IQ" smtClean="0"/>
              <a:t>‹#›</a:t>
            </a:fld>
            <a:endParaRPr lang="ar-IQ"/>
          </a:p>
        </p:txBody>
      </p:sp>
    </p:spTree>
    <p:extLst>
      <p:ext uri="{BB962C8B-B14F-4D97-AF65-F5344CB8AC3E}">
        <p14:creationId xmlns:p14="http://schemas.microsoft.com/office/powerpoint/2010/main" val="138902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CC25-7231-44C9-BEFF-B758AF7A5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IQ"/>
          </a:p>
        </p:txBody>
      </p:sp>
      <p:sp>
        <p:nvSpPr>
          <p:cNvPr id="3" name="Subtitle 2">
            <a:extLst>
              <a:ext uri="{FF2B5EF4-FFF2-40B4-BE49-F238E27FC236}">
                <a16:creationId xmlns:a16="http://schemas.microsoft.com/office/drawing/2014/main" id="{DC96A863-4F09-4476-AA47-101F8C368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IQ"/>
          </a:p>
        </p:txBody>
      </p:sp>
      <p:sp>
        <p:nvSpPr>
          <p:cNvPr id="4" name="Date Placeholder 3">
            <a:extLst>
              <a:ext uri="{FF2B5EF4-FFF2-40B4-BE49-F238E27FC236}">
                <a16:creationId xmlns:a16="http://schemas.microsoft.com/office/drawing/2014/main" id="{7029DFDE-A84F-4F8F-85CF-44CFAF747634}"/>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5" name="Footer Placeholder 4">
            <a:extLst>
              <a:ext uri="{FF2B5EF4-FFF2-40B4-BE49-F238E27FC236}">
                <a16:creationId xmlns:a16="http://schemas.microsoft.com/office/drawing/2014/main" id="{1BC8B19B-0BBD-4BFB-B5D1-73E0DAB1D3B3}"/>
              </a:ext>
            </a:extLst>
          </p:cNvPr>
          <p:cNvSpPr>
            <a:spLocks noGrp="1"/>
          </p:cNvSpPr>
          <p:nvPr>
            <p:ph type="ftr" sz="quarter" idx="11"/>
          </p:nvPr>
        </p:nvSpPr>
        <p:spPr/>
        <p:txBody>
          <a:bodyPr/>
          <a:lstStyle/>
          <a:p>
            <a:endParaRPr lang="ar-IQ"/>
          </a:p>
        </p:txBody>
      </p:sp>
      <p:sp>
        <p:nvSpPr>
          <p:cNvPr id="6" name="Slide Number Placeholder 5">
            <a:extLst>
              <a:ext uri="{FF2B5EF4-FFF2-40B4-BE49-F238E27FC236}">
                <a16:creationId xmlns:a16="http://schemas.microsoft.com/office/drawing/2014/main" id="{4F5C9813-6F7F-4C52-822C-9611F51A4D6A}"/>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45283477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61D8-B834-40CD-AA90-BD0E91A1D390}"/>
              </a:ext>
            </a:extLst>
          </p:cNvPr>
          <p:cNvSpPr>
            <a:spLocks noGrp="1"/>
          </p:cNvSpPr>
          <p:nvPr>
            <p:ph type="title"/>
          </p:nvPr>
        </p:nvSpPr>
        <p:spPr/>
        <p:txBody>
          <a:bodyPr/>
          <a:lstStyle/>
          <a:p>
            <a:r>
              <a:rPr lang="en-US"/>
              <a:t>Click to edit Master title style</a:t>
            </a:r>
            <a:endParaRPr lang="ar-IQ"/>
          </a:p>
        </p:txBody>
      </p:sp>
      <p:sp>
        <p:nvSpPr>
          <p:cNvPr id="3" name="Vertical Text Placeholder 2">
            <a:extLst>
              <a:ext uri="{FF2B5EF4-FFF2-40B4-BE49-F238E27FC236}">
                <a16:creationId xmlns:a16="http://schemas.microsoft.com/office/drawing/2014/main" id="{33294BB3-0D01-436B-AF7D-DD0B79FAB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4" name="Date Placeholder 3">
            <a:extLst>
              <a:ext uri="{FF2B5EF4-FFF2-40B4-BE49-F238E27FC236}">
                <a16:creationId xmlns:a16="http://schemas.microsoft.com/office/drawing/2014/main" id="{99C2FB4E-8533-4410-8CB4-FAE27B3EF15E}"/>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5" name="Footer Placeholder 4">
            <a:extLst>
              <a:ext uri="{FF2B5EF4-FFF2-40B4-BE49-F238E27FC236}">
                <a16:creationId xmlns:a16="http://schemas.microsoft.com/office/drawing/2014/main" id="{FFBC98A7-5191-4240-9D3E-DC509ACA8751}"/>
              </a:ext>
            </a:extLst>
          </p:cNvPr>
          <p:cNvSpPr>
            <a:spLocks noGrp="1"/>
          </p:cNvSpPr>
          <p:nvPr>
            <p:ph type="ftr" sz="quarter" idx="11"/>
          </p:nvPr>
        </p:nvSpPr>
        <p:spPr/>
        <p:txBody>
          <a:bodyPr/>
          <a:lstStyle/>
          <a:p>
            <a:endParaRPr lang="ar-IQ"/>
          </a:p>
        </p:txBody>
      </p:sp>
      <p:sp>
        <p:nvSpPr>
          <p:cNvPr id="6" name="Slide Number Placeholder 5">
            <a:extLst>
              <a:ext uri="{FF2B5EF4-FFF2-40B4-BE49-F238E27FC236}">
                <a16:creationId xmlns:a16="http://schemas.microsoft.com/office/drawing/2014/main" id="{75C433A0-98E3-4EE6-992E-45BF4532642C}"/>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242454697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E5AE0-5052-4C8A-967E-50513FC66D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IQ"/>
          </a:p>
        </p:txBody>
      </p:sp>
      <p:sp>
        <p:nvSpPr>
          <p:cNvPr id="3" name="Vertical Text Placeholder 2">
            <a:extLst>
              <a:ext uri="{FF2B5EF4-FFF2-40B4-BE49-F238E27FC236}">
                <a16:creationId xmlns:a16="http://schemas.microsoft.com/office/drawing/2014/main" id="{F6A28CF3-AFC9-49F6-8D0F-90C112082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4" name="Date Placeholder 3">
            <a:extLst>
              <a:ext uri="{FF2B5EF4-FFF2-40B4-BE49-F238E27FC236}">
                <a16:creationId xmlns:a16="http://schemas.microsoft.com/office/drawing/2014/main" id="{BC6C50C8-C22C-49DE-BBDE-9478100A61B1}"/>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5" name="Footer Placeholder 4">
            <a:extLst>
              <a:ext uri="{FF2B5EF4-FFF2-40B4-BE49-F238E27FC236}">
                <a16:creationId xmlns:a16="http://schemas.microsoft.com/office/drawing/2014/main" id="{FE27C6C9-F2AD-4343-AEBE-7B498584BDDD}"/>
              </a:ext>
            </a:extLst>
          </p:cNvPr>
          <p:cNvSpPr>
            <a:spLocks noGrp="1"/>
          </p:cNvSpPr>
          <p:nvPr>
            <p:ph type="ftr" sz="quarter" idx="11"/>
          </p:nvPr>
        </p:nvSpPr>
        <p:spPr/>
        <p:txBody>
          <a:bodyPr/>
          <a:lstStyle/>
          <a:p>
            <a:endParaRPr lang="ar-IQ"/>
          </a:p>
        </p:txBody>
      </p:sp>
      <p:sp>
        <p:nvSpPr>
          <p:cNvPr id="6" name="Slide Number Placeholder 5">
            <a:extLst>
              <a:ext uri="{FF2B5EF4-FFF2-40B4-BE49-F238E27FC236}">
                <a16:creationId xmlns:a16="http://schemas.microsoft.com/office/drawing/2014/main" id="{3AE1ABB0-2501-4BBA-A6B1-E3E4AE70221E}"/>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143024053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B5B9-0934-48CB-B939-859503B67A30}"/>
              </a:ext>
            </a:extLst>
          </p:cNvPr>
          <p:cNvSpPr>
            <a:spLocks noGrp="1"/>
          </p:cNvSpPr>
          <p:nvPr>
            <p:ph type="title"/>
          </p:nvPr>
        </p:nvSpPr>
        <p:spPr/>
        <p:txBody>
          <a:bodyPr/>
          <a:lstStyle/>
          <a:p>
            <a:r>
              <a:rPr lang="en-US"/>
              <a:t>Click to edit Master title style</a:t>
            </a:r>
            <a:endParaRPr lang="ar-IQ"/>
          </a:p>
        </p:txBody>
      </p:sp>
      <p:sp>
        <p:nvSpPr>
          <p:cNvPr id="3" name="Content Placeholder 2">
            <a:extLst>
              <a:ext uri="{FF2B5EF4-FFF2-40B4-BE49-F238E27FC236}">
                <a16:creationId xmlns:a16="http://schemas.microsoft.com/office/drawing/2014/main" id="{554F9CE0-BE67-4BC6-BC82-1D7E1CFB8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4" name="Date Placeholder 3">
            <a:extLst>
              <a:ext uri="{FF2B5EF4-FFF2-40B4-BE49-F238E27FC236}">
                <a16:creationId xmlns:a16="http://schemas.microsoft.com/office/drawing/2014/main" id="{0DB4665B-7B08-4E55-9D75-2F13E6D943D5}"/>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5" name="Footer Placeholder 4">
            <a:extLst>
              <a:ext uri="{FF2B5EF4-FFF2-40B4-BE49-F238E27FC236}">
                <a16:creationId xmlns:a16="http://schemas.microsoft.com/office/drawing/2014/main" id="{D2EF8FCE-3505-4B45-8312-43E3CE8FBC49}"/>
              </a:ext>
            </a:extLst>
          </p:cNvPr>
          <p:cNvSpPr>
            <a:spLocks noGrp="1"/>
          </p:cNvSpPr>
          <p:nvPr>
            <p:ph type="ftr" sz="quarter" idx="11"/>
          </p:nvPr>
        </p:nvSpPr>
        <p:spPr/>
        <p:txBody>
          <a:bodyPr/>
          <a:lstStyle/>
          <a:p>
            <a:endParaRPr lang="ar-IQ"/>
          </a:p>
        </p:txBody>
      </p:sp>
      <p:sp>
        <p:nvSpPr>
          <p:cNvPr id="6" name="Slide Number Placeholder 5">
            <a:extLst>
              <a:ext uri="{FF2B5EF4-FFF2-40B4-BE49-F238E27FC236}">
                <a16:creationId xmlns:a16="http://schemas.microsoft.com/office/drawing/2014/main" id="{30D85C1A-0019-4AE5-8063-55F70B335311}"/>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342884436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9815-ED69-4EFF-B7F8-23FF96AC2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IQ"/>
          </a:p>
        </p:txBody>
      </p:sp>
      <p:sp>
        <p:nvSpPr>
          <p:cNvPr id="3" name="Text Placeholder 2">
            <a:extLst>
              <a:ext uri="{FF2B5EF4-FFF2-40B4-BE49-F238E27FC236}">
                <a16:creationId xmlns:a16="http://schemas.microsoft.com/office/drawing/2014/main" id="{5A63CE05-F963-47FF-B5FB-9C1C359B5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6445C-B84A-43B3-AC0A-7E627C40D2EE}"/>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5" name="Footer Placeholder 4">
            <a:extLst>
              <a:ext uri="{FF2B5EF4-FFF2-40B4-BE49-F238E27FC236}">
                <a16:creationId xmlns:a16="http://schemas.microsoft.com/office/drawing/2014/main" id="{911765A4-B9CB-480B-82A7-6BFD84DD2E37}"/>
              </a:ext>
            </a:extLst>
          </p:cNvPr>
          <p:cNvSpPr>
            <a:spLocks noGrp="1"/>
          </p:cNvSpPr>
          <p:nvPr>
            <p:ph type="ftr" sz="quarter" idx="11"/>
          </p:nvPr>
        </p:nvSpPr>
        <p:spPr/>
        <p:txBody>
          <a:bodyPr/>
          <a:lstStyle/>
          <a:p>
            <a:endParaRPr lang="ar-IQ"/>
          </a:p>
        </p:txBody>
      </p:sp>
      <p:sp>
        <p:nvSpPr>
          <p:cNvPr id="6" name="Slide Number Placeholder 5">
            <a:extLst>
              <a:ext uri="{FF2B5EF4-FFF2-40B4-BE49-F238E27FC236}">
                <a16:creationId xmlns:a16="http://schemas.microsoft.com/office/drawing/2014/main" id="{47FB6998-7A6D-4508-A636-2E43CBA61244}"/>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180213017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FBEE-0C26-4D3B-B65B-4ADE5895BA5E}"/>
              </a:ext>
            </a:extLst>
          </p:cNvPr>
          <p:cNvSpPr>
            <a:spLocks noGrp="1"/>
          </p:cNvSpPr>
          <p:nvPr>
            <p:ph type="title"/>
          </p:nvPr>
        </p:nvSpPr>
        <p:spPr/>
        <p:txBody>
          <a:bodyPr/>
          <a:lstStyle/>
          <a:p>
            <a:r>
              <a:rPr lang="en-US"/>
              <a:t>Click to edit Master title style</a:t>
            </a:r>
            <a:endParaRPr lang="ar-IQ"/>
          </a:p>
        </p:txBody>
      </p:sp>
      <p:sp>
        <p:nvSpPr>
          <p:cNvPr id="3" name="Content Placeholder 2">
            <a:extLst>
              <a:ext uri="{FF2B5EF4-FFF2-40B4-BE49-F238E27FC236}">
                <a16:creationId xmlns:a16="http://schemas.microsoft.com/office/drawing/2014/main" id="{A3C16A6A-9385-4AF9-A937-52950B298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4" name="Content Placeholder 3">
            <a:extLst>
              <a:ext uri="{FF2B5EF4-FFF2-40B4-BE49-F238E27FC236}">
                <a16:creationId xmlns:a16="http://schemas.microsoft.com/office/drawing/2014/main" id="{BFD8E80D-EE6F-4E0F-B36F-3911BAA28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5" name="Date Placeholder 4">
            <a:extLst>
              <a:ext uri="{FF2B5EF4-FFF2-40B4-BE49-F238E27FC236}">
                <a16:creationId xmlns:a16="http://schemas.microsoft.com/office/drawing/2014/main" id="{7997A613-A5CE-4395-A82D-1A41C71A51FB}"/>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6" name="Footer Placeholder 5">
            <a:extLst>
              <a:ext uri="{FF2B5EF4-FFF2-40B4-BE49-F238E27FC236}">
                <a16:creationId xmlns:a16="http://schemas.microsoft.com/office/drawing/2014/main" id="{411FCC86-D58E-41E1-AA08-1B80855B6D42}"/>
              </a:ext>
            </a:extLst>
          </p:cNvPr>
          <p:cNvSpPr>
            <a:spLocks noGrp="1"/>
          </p:cNvSpPr>
          <p:nvPr>
            <p:ph type="ftr" sz="quarter" idx="11"/>
          </p:nvPr>
        </p:nvSpPr>
        <p:spPr/>
        <p:txBody>
          <a:bodyPr/>
          <a:lstStyle/>
          <a:p>
            <a:endParaRPr lang="ar-IQ"/>
          </a:p>
        </p:txBody>
      </p:sp>
      <p:sp>
        <p:nvSpPr>
          <p:cNvPr id="7" name="Slide Number Placeholder 6">
            <a:extLst>
              <a:ext uri="{FF2B5EF4-FFF2-40B4-BE49-F238E27FC236}">
                <a16:creationId xmlns:a16="http://schemas.microsoft.com/office/drawing/2014/main" id="{8A5620BF-9E2E-43F3-A052-0C470AF90BB8}"/>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22517483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9FDA-FA38-4782-A87C-D382A717196F}"/>
              </a:ext>
            </a:extLst>
          </p:cNvPr>
          <p:cNvSpPr>
            <a:spLocks noGrp="1"/>
          </p:cNvSpPr>
          <p:nvPr>
            <p:ph type="title"/>
          </p:nvPr>
        </p:nvSpPr>
        <p:spPr>
          <a:xfrm>
            <a:off x="839788" y="365125"/>
            <a:ext cx="10515600" cy="1325563"/>
          </a:xfrm>
        </p:spPr>
        <p:txBody>
          <a:bodyPr/>
          <a:lstStyle/>
          <a:p>
            <a:r>
              <a:rPr lang="en-US"/>
              <a:t>Click to edit Master title style</a:t>
            </a:r>
            <a:endParaRPr lang="ar-IQ"/>
          </a:p>
        </p:txBody>
      </p:sp>
      <p:sp>
        <p:nvSpPr>
          <p:cNvPr id="3" name="Text Placeholder 2">
            <a:extLst>
              <a:ext uri="{FF2B5EF4-FFF2-40B4-BE49-F238E27FC236}">
                <a16:creationId xmlns:a16="http://schemas.microsoft.com/office/drawing/2014/main" id="{5F2CBD34-7374-45FE-921F-3F24B8571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8752C7-6F98-4FD9-8569-250C69174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5" name="Text Placeholder 4">
            <a:extLst>
              <a:ext uri="{FF2B5EF4-FFF2-40B4-BE49-F238E27FC236}">
                <a16:creationId xmlns:a16="http://schemas.microsoft.com/office/drawing/2014/main" id="{452746F9-B5C7-47E9-A240-2AB1E1B99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E185A-9D1E-430C-98D4-95CFB38A8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7" name="Date Placeholder 6">
            <a:extLst>
              <a:ext uri="{FF2B5EF4-FFF2-40B4-BE49-F238E27FC236}">
                <a16:creationId xmlns:a16="http://schemas.microsoft.com/office/drawing/2014/main" id="{F2E22CBF-0B86-430E-9FD1-AABA9AB57BAF}"/>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8" name="Footer Placeholder 7">
            <a:extLst>
              <a:ext uri="{FF2B5EF4-FFF2-40B4-BE49-F238E27FC236}">
                <a16:creationId xmlns:a16="http://schemas.microsoft.com/office/drawing/2014/main" id="{5CDE3419-6BA0-4B30-AB3C-F29F34190AE3}"/>
              </a:ext>
            </a:extLst>
          </p:cNvPr>
          <p:cNvSpPr>
            <a:spLocks noGrp="1"/>
          </p:cNvSpPr>
          <p:nvPr>
            <p:ph type="ftr" sz="quarter" idx="11"/>
          </p:nvPr>
        </p:nvSpPr>
        <p:spPr/>
        <p:txBody>
          <a:bodyPr/>
          <a:lstStyle/>
          <a:p>
            <a:endParaRPr lang="ar-IQ"/>
          </a:p>
        </p:txBody>
      </p:sp>
      <p:sp>
        <p:nvSpPr>
          <p:cNvPr id="9" name="Slide Number Placeholder 8">
            <a:extLst>
              <a:ext uri="{FF2B5EF4-FFF2-40B4-BE49-F238E27FC236}">
                <a16:creationId xmlns:a16="http://schemas.microsoft.com/office/drawing/2014/main" id="{276C900B-83B6-4289-ADE4-6145AE69F35A}"/>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98775485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D58B-8613-4632-A229-05AA9AF23FBB}"/>
              </a:ext>
            </a:extLst>
          </p:cNvPr>
          <p:cNvSpPr>
            <a:spLocks noGrp="1"/>
          </p:cNvSpPr>
          <p:nvPr>
            <p:ph type="title"/>
          </p:nvPr>
        </p:nvSpPr>
        <p:spPr/>
        <p:txBody>
          <a:bodyPr/>
          <a:lstStyle/>
          <a:p>
            <a:r>
              <a:rPr lang="en-US"/>
              <a:t>Click to edit Master title style</a:t>
            </a:r>
            <a:endParaRPr lang="ar-IQ"/>
          </a:p>
        </p:txBody>
      </p:sp>
      <p:sp>
        <p:nvSpPr>
          <p:cNvPr id="3" name="Date Placeholder 2">
            <a:extLst>
              <a:ext uri="{FF2B5EF4-FFF2-40B4-BE49-F238E27FC236}">
                <a16:creationId xmlns:a16="http://schemas.microsoft.com/office/drawing/2014/main" id="{0D9AA0A5-25A5-4CE0-AF6F-713E3B73E094}"/>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4" name="Footer Placeholder 3">
            <a:extLst>
              <a:ext uri="{FF2B5EF4-FFF2-40B4-BE49-F238E27FC236}">
                <a16:creationId xmlns:a16="http://schemas.microsoft.com/office/drawing/2014/main" id="{054F5367-8677-4768-9C30-090282622D54}"/>
              </a:ext>
            </a:extLst>
          </p:cNvPr>
          <p:cNvSpPr>
            <a:spLocks noGrp="1"/>
          </p:cNvSpPr>
          <p:nvPr>
            <p:ph type="ftr" sz="quarter" idx="11"/>
          </p:nvPr>
        </p:nvSpPr>
        <p:spPr/>
        <p:txBody>
          <a:bodyPr/>
          <a:lstStyle/>
          <a:p>
            <a:endParaRPr lang="ar-IQ"/>
          </a:p>
        </p:txBody>
      </p:sp>
      <p:sp>
        <p:nvSpPr>
          <p:cNvPr id="5" name="Slide Number Placeholder 4">
            <a:extLst>
              <a:ext uri="{FF2B5EF4-FFF2-40B4-BE49-F238E27FC236}">
                <a16:creationId xmlns:a16="http://schemas.microsoft.com/office/drawing/2014/main" id="{03717751-50F7-47E1-901B-4AF2C07CB951}"/>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92872737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3795B-A7EA-4C0E-9533-A573E7063E0A}"/>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3" name="Footer Placeholder 2">
            <a:extLst>
              <a:ext uri="{FF2B5EF4-FFF2-40B4-BE49-F238E27FC236}">
                <a16:creationId xmlns:a16="http://schemas.microsoft.com/office/drawing/2014/main" id="{02CCC86F-B7D3-4939-A3E4-F8BFC807E3D5}"/>
              </a:ext>
            </a:extLst>
          </p:cNvPr>
          <p:cNvSpPr>
            <a:spLocks noGrp="1"/>
          </p:cNvSpPr>
          <p:nvPr>
            <p:ph type="ftr" sz="quarter" idx="11"/>
          </p:nvPr>
        </p:nvSpPr>
        <p:spPr/>
        <p:txBody>
          <a:bodyPr/>
          <a:lstStyle/>
          <a:p>
            <a:endParaRPr lang="ar-IQ"/>
          </a:p>
        </p:txBody>
      </p:sp>
      <p:sp>
        <p:nvSpPr>
          <p:cNvPr id="4" name="Slide Number Placeholder 3">
            <a:extLst>
              <a:ext uri="{FF2B5EF4-FFF2-40B4-BE49-F238E27FC236}">
                <a16:creationId xmlns:a16="http://schemas.microsoft.com/office/drawing/2014/main" id="{947B7808-9D3D-407C-AAD0-3572E102F90F}"/>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416730205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FC6-89EC-44B9-B4E6-299F2200A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IQ"/>
          </a:p>
        </p:txBody>
      </p:sp>
      <p:sp>
        <p:nvSpPr>
          <p:cNvPr id="3" name="Content Placeholder 2">
            <a:extLst>
              <a:ext uri="{FF2B5EF4-FFF2-40B4-BE49-F238E27FC236}">
                <a16:creationId xmlns:a16="http://schemas.microsoft.com/office/drawing/2014/main" id="{32BA2AFB-0F4E-47A1-AF77-33E3F0D66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4" name="Text Placeholder 3">
            <a:extLst>
              <a:ext uri="{FF2B5EF4-FFF2-40B4-BE49-F238E27FC236}">
                <a16:creationId xmlns:a16="http://schemas.microsoft.com/office/drawing/2014/main" id="{8E7BBB18-C384-4274-B33A-FBF4DBBFC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BDCBA-0146-48D2-9AF2-721310D6B8DA}"/>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6" name="Footer Placeholder 5">
            <a:extLst>
              <a:ext uri="{FF2B5EF4-FFF2-40B4-BE49-F238E27FC236}">
                <a16:creationId xmlns:a16="http://schemas.microsoft.com/office/drawing/2014/main" id="{E80CB29B-5F16-4935-BC46-E6F376127FA6}"/>
              </a:ext>
            </a:extLst>
          </p:cNvPr>
          <p:cNvSpPr>
            <a:spLocks noGrp="1"/>
          </p:cNvSpPr>
          <p:nvPr>
            <p:ph type="ftr" sz="quarter" idx="11"/>
          </p:nvPr>
        </p:nvSpPr>
        <p:spPr/>
        <p:txBody>
          <a:bodyPr/>
          <a:lstStyle/>
          <a:p>
            <a:endParaRPr lang="ar-IQ"/>
          </a:p>
        </p:txBody>
      </p:sp>
      <p:sp>
        <p:nvSpPr>
          <p:cNvPr id="7" name="Slide Number Placeholder 6">
            <a:extLst>
              <a:ext uri="{FF2B5EF4-FFF2-40B4-BE49-F238E27FC236}">
                <a16:creationId xmlns:a16="http://schemas.microsoft.com/office/drawing/2014/main" id="{299C577C-C4CC-462B-ABD4-D7F506C89619}"/>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273664011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182F-2C42-4D03-8736-1448C758C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IQ"/>
          </a:p>
        </p:txBody>
      </p:sp>
      <p:sp>
        <p:nvSpPr>
          <p:cNvPr id="3" name="Picture Placeholder 2">
            <a:extLst>
              <a:ext uri="{FF2B5EF4-FFF2-40B4-BE49-F238E27FC236}">
                <a16:creationId xmlns:a16="http://schemas.microsoft.com/office/drawing/2014/main" id="{814D44EC-0CBF-41B6-8725-C3CC0A791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IQ"/>
          </a:p>
        </p:txBody>
      </p:sp>
      <p:sp>
        <p:nvSpPr>
          <p:cNvPr id="4" name="Text Placeholder 3">
            <a:extLst>
              <a:ext uri="{FF2B5EF4-FFF2-40B4-BE49-F238E27FC236}">
                <a16:creationId xmlns:a16="http://schemas.microsoft.com/office/drawing/2014/main" id="{89ED2637-8D1B-4B1B-906F-45AD52926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5D068-446F-43C5-9B86-1E61514178BF}"/>
              </a:ext>
            </a:extLst>
          </p:cNvPr>
          <p:cNvSpPr>
            <a:spLocks noGrp="1"/>
          </p:cNvSpPr>
          <p:nvPr>
            <p:ph type="dt" sz="half" idx="10"/>
          </p:nvPr>
        </p:nvSpPr>
        <p:spPr/>
        <p:txBody>
          <a:bodyPr/>
          <a:lstStyle/>
          <a:p>
            <a:fld id="{74271C3C-E867-4CA2-9EF6-71ABF4E5FDDE}" type="datetimeFigureOut">
              <a:rPr lang="ar-IQ" smtClean="0"/>
              <a:t>02/07/1445</a:t>
            </a:fld>
            <a:endParaRPr lang="ar-IQ"/>
          </a:p>
        </p:txBody>
      </p:sp>
      <p:sp>
        <p:nvSpPr>
          <p:cNvPr id="6" name="Footer Placeholder 5">
            <a:extLst>
              <a:ext uri="{FF2B5EF4-FFF2-40B4-BE49-F238E27FC236}">
                <a16:creationId xmlns:a16="http://schemas.microsoft.com/office/drawing/2014/main" id="{1AE53CA1-1C93-42D2-B351-84D183E078F6}"/>
              </a:ext>
            </a:extLst>
          </p:cNvPr>
          <p:cNvSpPr>
            <a:spLocks noGrp="1"/>
          </p:cNvSpPr>
          <p:nvPr>
            <p:ph type="ftr" sz="quarter" idx="11"/>
          </p:nvPr>
        </p:nvSpPr>
        <p:spPr/>
        <p:txBody>
          <a:bodyPr/>
          <a:lstStyle/>
          <a:p>
            <a:endParaRPr lang="ar-IQ"/>
          </a:p>
        </p:txBody>
      </p:sp>
      <p:sp>
        <p:nvSpPr>
          <p:cNvPr id="7" name="Slide Number Placeholder 6">
            <a:extLst>
              <a:ext uri="{FF2B5EF4-FFF2-40B4-BE49-F238E27FC236}">
                <a16:creationId xmlns:a16="http://schemas.microsoft.com/office/drawing/2014/main" id="{ABD4CF8F-CEB8-4A6C-B0E7-ACF99AAA0FBC}"/>
              </a:ext>
            </a:extLst>
          </p:cNvPr>
          <p:cNvSpPr>
            <a:spLocks noGrp="1"/>
          </p:cNvSpPr>
          <p:nvPr>
            <p:ph type="sldNum" sz="quarter" idx="12"/>
          </p:nvPr>
        </p:nvSpPr>
        <p:spPr/>
        <p:txBody>
          <a:bodyPr/>
          <a:lstStyle/>
          <a:p>
            <a:fld id="{A9F4E057-837A-41A4-B73E-FD70DC010C42}" type="slidenum">
              <a:rPr lang="ar-IQ" smtClean="0"/>
              <a:t>‹#›</a:t>
            </a:fld>
            <a:endParaRPr lang="ar-IQ"/>
          </a:p>
        </p:txBody>
      </p:sp>
    </p:spTree>
    <p:extLst>
      <p:ext uri="{BB962C8B-B14F-4D97-AF65-F5344CB8AC3E}">
        <p14:creationId xmlns:p14="http://schemas.microsoft.com/office/powerpoint/2010/main" val="4162696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D25F6-3D84-4128-9283-EE97155FA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IQ"/>
          </a:p>
        </p:txBody>
      </p:sp>
      <p:sp>
        <p:nvSpPr>
          <p:cNvPr id="3" name="Text Placeholder 2">
            <a:extLst>
              <a:ext uri="{FF2B5EF4-FFF2-40B4-BE49-F238E27FC236}">
                <a16:creationId xmlns:a16="http://schemas.microsoft.com/office/drawing/2014/main" id="{8EEEDEC9-20B6-47C9-8A77-57199CE69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4" name="Date Placeholder 3">
            <a:extLst>
              <a:ext uri="{FF2B5EF4-FFF2-40B4-BE49-F238E27FC236}">
                <a16:creationId xmlns:a16="http://schemas.microsoft.com/office/drawing/2014/main" id="{E460BD70-D171-467C-8C46-D3E4A1C15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71C3C-E867-4CA2-9EF6-71ABF4E5FDDE}" type="datetimeFigureOut">
              <a:rPr lang="ar-IQ" smtClean="0"/>
              <a:t>02/07/1445</a:t>
            </a:fld>
            <a:endParaRPr lang="ar-IQ"/>
          </a:p>
        </p:txBody>
      </p:sp>
      <p:sp>
        <p:nvSpPr>
          <p:cNvPr id="5" name="Footer Placeholder 4">
            <a:extLst>
              <a:ext uri="{FF2B5EF4-FFF2-40B4-BE49-F238E27FC236}">
                <a16:creationId xmlns:a16="http://schemas.microsoft.com/office/drawing/2014/main" id="{3D606047-D1D4-4556-AAC9-FF5F92EA6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IQ"/>
          </a:p>
        </p:txBody>
      </p:sp>
      <p:sp>
        <p:nvSpPr>
          <p:cNvPr id="6" name="Slide Number Placeholder 5">
            <a:extLst>
              <a:ext uri="{FF2B5EF4-FFF2-40B4-BE49-F238E27FC236}">
                <a16:creationId xmlns:a16="http://schemas.microsoft.com/office/drawing/2014/main" id="{ED8E0A08-CD0E-496F-A177-9D73EF281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E057-837A-41A4-B73E-FD70DC010C42}" type="slidenum">
              <a:rPr lang="ar-IQ" smtClean="0"/>
              <a:t>‹#›</a:t>
            </a:fld>
            <a:endParaRPr lang="ar-IQ"/>
          </a:p>
        </p:txBody>
      </p:sp>
    </p:spTree>
    <p:extLst>
      <p:ext uri="{BB962C8B-B14F-4D97-AF65-F5344CB8AC3E}">
        <p14:creationId xmlns:p14="http://schemas.microsoft.com/office/powerpoint/2010/main" val="289323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IQ"/>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fif"/><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4F4B57F-4216-42DB-8D5D-CA9ADDDA4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88671"/>
            <a:ext cx="2053776" cy="2053776"/>
          </a:xfrm>
          <a:prstGeom prst="rect">
            <a:avLst/>
          </a:prstGeom>
        </p:spPr>
      </p:pic>
      <p:grpSp>
        <p:nvGrpSpPr>
          <p:cNvPr id="4" name="Group 4"/>
          <p:cNvGrpSpPr/>
          <p:nvPr/>
        </p:nvGrpSpPr>
        <p:grpSpPr>
          <a:xfrm rot="-2292491">
            <a:off x="7981010" y="2239277"/>
            <a:ext cx="708325" cy="4489892"/>
            <a:chOff x="0" y="0"/>
            <a:chExt cx="279832" cy="1773784"/>
          </a:xfrm>
        </p:grpSpPr>
        <p:sp>
          <p:nvSpPr>
            <p:cNvPr id="5" name="Freeform 5"/>
            <p:cNvSpPr/>
            <p:nvPr/>
          </p:nvSpPr>
          <p:spPr>
            <a:xfrm>
              <a:off x="0" y="0"/>
              <a:ext cx="279832" cy="1773784"/>
            </a:xfrm>
            <a:custGeom>
              <a:avLst/>
              <a:gdLst/>
              <a:ahLst/>
              <a:cxnLst/>
              <a:rect l="l" t="t" r="r" b="b"/>
              <a:pathLst>
                <a:path w="279832" h="1773784">
                  <a:moveTo>
                    <a:pt x="0" y="0"/>
                  </a:moveTo>
                  <a:lnTo>
                    <a:pt x="279832" y="0"/>
                  </a:lnTo>
                  <a:lnTo>
                    <a:pt x="279832" y="1773784"/>
                  </a:lnTo>
                  <a:lnTo>
                    <a:pt x="0" y="1773784"/>
                  </a:lnTo>
                  <a:close/>
                </a:path>
              </a:pathLst>
            </a:custGeom>
            <a:solidFill>
              <a:srgbClr val="060644"/>
            </a:solidFill>
          </p:spPr>
        </p:sp>
        <p:sp>
          <p:nvSpPr>
            <p:cNvPr id="6" name="TextBox 6"/>
            <p:cNvSpPr txBox="1"/>
            <p:nvPr/>
          </p:nvSpPr>
          <p:spPr>
            <a:xfrm>
              <a:off x="0" y="-66675"/>
              <a:ext cx="279832" cy="1840459"/>
            </a:xfrm>
            <a:prstGeom prst="rect">
              <a:avLst/>
            </a:prstGeom>
          </p:spPr>
          <p:txBody>
            <a:bodyPr lIns="33867" tIns="33867" rIns="33867" bIns="33867" rtlCol="0" anchor="ctr"/>
            <a:lstStyle/>
            <a:p>
              <a:pPr algn="ctr">
                <a:lnSpc>
                  <a:spcPts val="1867"/>
                </a:lnSpc>
              </a:pPr>
              <a:endParaRPr sz="1200"/>
            </a:p>
          </p:txBody>
        </p:sp>
      </p:grpSp>
      <p:grpSp>
        <p:nvGrpSpPr>
          <p:cNvPr id="7" name="Group 7"/>
          <p:cNvGrpSpPr/>
          <p:nvPr/>
        </p:nvGrpSpPr>
        <p:grpSpPr>
          <a:xfrm rot="7221385">
            <a:off x="8734354" y="6267360"/>
            <a:ext cx="1682635" cy="635372"/>
            <a:chOff x="0" y="0"/>
            <a:chExt cx="1614384" cy="609600"/>
          </a:xfrm>
        </p:grpSpPr>
        <p:sp>
          <p:nvSpPr>
            <p:cNvPr id="8" name="Freeform 8"/>
            <p:cNvSpPr/>
            <p:nvPr/>
          </p:nvSpPr>
          <p:spPr>
            <a:xfrm>
              <a:off x="0" y="0"/>
              <a:ext cx="1614384" cy="609600"/>
            </a:xfrm>
            <a:custGeom>
              <a:avLst/>
              <a:gdLst/>
              <a:ahLst/>
              <a:cxnLst/>
              <a:rect l="l" t="t" r="r" b="b"/>
              <a:pathLst>
                <a:path w="1614384" h="609600">
                  <a:moveTo>
                    <a:pt x="203200" y="0"/>
                  </a:moveTo>
                  <a:lnTo>
                    <a:pt x="1614384" y="0"/>
                  </a:lnTo>
                  <a:lnTo>
                    <a:pt x="1411184" y="609600"/>
                  </a:lnTo>
                  <a:lnTo>
                    <a:pt x="0" y="609600"/>
                  </a:lnTo>
                  <a:lnTo>
                    <a:pt x="203200" y="0"/>
                  </a:lnTo>
                  <a:close/>
                </a:path>
              </a:pathLst>
            </a:custGeom>
            <a:solidFill>
              <a:srgbClr val="060644"/>
            </a:solidFill>
          </p:spPr>
        </p:sp>
        <p:sp>
          <p:nvSpPr>
            <p:cNvPr id="9" name="TextBox 9"/>
            <p:cNvSpPr txBox="1"/>
            <p:nvPr/>
          </p:nvSpPr>
          <p:spPr>
            <a:xfrm>
              <a:off x="101600" y="-66675"/>
              <a:ext cx="1411184" cy="676275"/>
            </a:xfrm>
            <a:prstGeom prst="rect">
              <a:avLst/>
            </a:prstGeom>
          </p:spPr>
          <p:txBody>
            <a:bodyPr lIns="33867" tIns="33867" rIns="33867" bIns="33867" rtlCol="0" anchor="ctr"/>
            <a:lstStyle/>
            <a:p>
              <a:pPr algn="ctr">
                <a:lnSpc>
                  <a:spcPts val="1867"/>
                </a:lnSpc>
              </a:pPr>
              <a:endParaRPr sz="1200"/>
            </a:p>
          </p:txBody>
        </p:sp>
      </p:grpSp>
      <p:grpSp>
        <p:nvGrpSpPr>
          <p:cNvPr id="10" name="Group 10"/>
          <p:cNvGrpSpPr/>
          <p:nvPr/>
        </p:nvGrpSpPr>
        <p:grpSpPr>
          <a:xfrm rot="7221385">
            <a:off x="7536195" y="6388448"/>
            <a:ext cx="2558444" cy="393197"/>
            <a:chOff x="0" y="0"/>
            <a:chExt cx="2454669" cy="377249"/>
          </a:xfrm>
        </p:grpSpPr>
        <p:sp>
          <p:nvSpPr>
            <p:cNvPr id="11" name="Freeform 11"/>
            <p:cNvSpPr/>
            <p:nvPr/>
          </p:nvSpPr>
          <p:spPr>
            <a:xfrm>
              <a:off x="0" y="0"/>
              <a:ext cx="2454669" cy="377249"/>
            </a:xfrm>
            <a:custGeom>
              <a:avLst/>
              <a:gdLst/>
              <a:ahLst/>
              <a:cxnLst/>
              <a:rect l="l" t="t" r="r" b="b"/>
              <a:pathLst>
                <a:path w="2454669" h="377249">
                  <a:moveTo>
                    <a:pt x="203200" y="0"/>
                  </a:moveTo>
                  <a:lnTo>
                    <a:pt x="2454669" y="0"/>
                  </a:lnTo>
                  <a:lnTo>
                    <a:pt x="2251469" y="377249"/>
                  </a:lnTo>
                  <a:lnTo>
                    <a:pt x="0" y="377249"/>
                  </a:lnTo>
                  <a:lnTo>
                    <a:pt x="203200" y="0"/>
                  </a:lnTo>
                  <a:close/>
                </a:path>
              </a:pathLst>
            </a:custGeom>
            <a:solidFill>
              <a:srgbClr val="060644"/>
            </a:solidFill>
          </p:spPr>
        </p:sp>
        <p:sp>
          <p:nvSpPr>
            <p:cNvPr id="12" name="TextBox 12"/>
            <p:cNvSpPr txBox="1"/>
            <p:nvPr/>
          </p:nvSpPr>
          <p:spPr>
            <a:xfrm>
              <a:off x="101600" y="-66675"/>
              <a:ext cx="2251469" cy="443924"/>
            </a:xfrm>
            <a:prstGeom prst="rect">
              <a:avLst/>
            </a:prstGeom>
          </p:spPr>
          <p:txBody>
            <a:bodyPr lIns="33867" tIns="33867" rIns="33867" bIns="33867" rtlCol="0" anchor="ctr"/>
            <a:lstStyle/>
            <a:p>
              <a:pPr algn="ctr">
                <a:lnSpc>
                  <a:spcPts val="1867"/>
                </a:lnSpc>
              </a:pPr>
              <a:endParaRPr sz="1200"/>
            </a:p>
          </p:txBody>
        </p:sp>
      </p:grpSp>
      <p:grpSp>
        <p:nvGrpSpPr>
          <p:cNvPr id="13" name="Group 13"/>
          <p:cNvGrpSpPr/>
          <p:nvPr/>
        </p:nvGrpSpPr>
        <p:grpSpPr>
          <a:xfrm rot="7091654">
            <a:off x="6057797" y="637261"/>
            <a:ext cx="2758724" cy="393197"/>
            <a:chOff x="0" y="0"/>
            <a:chExt cx="2646825" cy="377249"/>
          </a:xfrm>
        </p:grpSpPr>
        <p:sp>
          <p:nvSpPr>
            <p:cNvPr id="14" name="Freeform 14"/>
            <p:cNvSpPr/>
            <p:nvPr/>
          </p:nvSpPr>
          <p:spPr>
            <a:xfrm>
              <a:off x="0" y="0"/>
              <a:ext cx="2646825" cy="377249"/>
            </a:xfrm>
            <a:custGeom>
              <a:avLst/>
              <a:gdLst/>
              <a:ahLst/>
              <a:cxnLst/>
              <a:rect l="l" t="t" r="r" b="b"/>
              <a:pathLst>
                <a:path w="2646825" h="377249">
                  <a:moveTo>
                    <a:pt x="203200" y="0"/>
                  </a:moveTo>
                  <a:lnTo>
                    <a:pt x="2646825" y="0"/>
                  </a:lnTo>
                  <a:lnTo>
                    <a:pt x="2443625" y="377249"/>
                  </a:lnTo>
                  <a:lnTo>
                    <a:pt x="0" y="377249"/>
                  </a:lnTo>
                  <a:lnTo>
                    <a:pt x="203200" y="0"/>
                  </a:lnTo>
                  <a:close/>
                </a:path>
              </a:pathLst>
            </a:custGeom>
            <a:solidFill>
              <a:srgbClr val="060644"/>
            </a:solidFill>
          </p:spPr>
        </p:sp>
        <p:sp>
          <p:nvSpPr>
            <p:cNvPr id="15" name="TextBox 15"/>
            <p:cNvSpPr txBox="1"/>
            <p:nvPr/>
          </p:nvSpPr>
          <p:spPr>
            <a:xfrm>
              <a:off x="101600" y="-66675"/>
              <a:ext cx="2443625" cy="443924"/>
            </a:xfrm>
            <a:prstGeom prst="rect">
              <a:avLst/>
            </a:prstGeom>
          </p:spPr>
          <p:txBody>
            <a:bodyPr lIns="33867" tIns="33867" rIns="33867" bIns="33867" rtlCol="0" anchor="ctr"/>
            <a:lstStyle/>
            <a:p>
              <a:pPr algn="ctr">
                <a:lnSpc>
                  <a:spcPts val="1867"/>
                </a:lnSpc>
              </a:pPr>
              <a:endParaRPr sz="1200"/>
            </a:p>
          </p:txBody>
        </p:sp>
      </p:grpSp>
      <p:grpSp>
        <p:nvGrpSpPr>
          <p:cNvPr id="16" name="Group 16"/>
          <p:cNvGrpSpPr/>
          <p:nvPr/>
        </p:nvGrpSpPr>
        <p:grpSpPr>
          <a:xfrm rot="1710481">
            <a:off x="7689184" y="-1078178"/>
            <a:ext cx="708325" cy="4457700"/>
            <a:chOff x="0" y="0"/>
            <a:chExt cx="279832" cy="1761067"/>
          </a:xfrm>
        </p:grpSpPr>
        <p:sp>
          <p:nvSpPr>
            <p:cNvPr id="17" name="Freeform 17"/>
            <p:cNvSpPr/>
            <p:nvPr/>
          </p:nvSpPr>
          <p:spPr>
            <a:xfrm>
              <a:off x="0" y="0"/>
              <a:ext cx="279832" cy="1761067"/>
            </a:xfrm>
            <a:custGeom>
              <a:avLst/>
              <a:gdLst/>
              <a:ahLst/>
              <a:cxnLst/>
              <a:rect l="l" t="t" r="r" b="b"/>
              <a:pathLst>
                <a:path w="279832" h="1761067">
                  <a:moveTo>
                    <a:pt x="0" y="0"/>
                  </a:moveTo>
                  <a:lnTo>
                    <a:pt x="279832" y="0"/>
                  </a:lnTo>
                  <a:lnTo>
                    <a:pt x="279832" y="1761067"/>
                  </a:lnTo>
                  <a:lnTo>
                    <a:pt x="0" y="1761067"/>
                  </a:lnTo>
                  <a:close/>
                </a:path>
              </a:pathLst>
            </a:custGeom>
            <a:solidFill>
              <a:srgbClr val="060644"/>
            </a:solidFill>
          </p:spPr>
        </p:sp>
        <p:sp>
          <p:nvSpPr>
            <p:cNvPr id="18" name="TextBox 18"/>
            <p:cNvSpPr txBox="1"/>
            <p:nvPr/>
          </p:nvSpPr>
          <p:spPr>
            <a:xfrm>
              <a:off x="0" y="-66675"/>
              <a:ext cx="279832" cy="1827742"/>
            </a:xfrm>
            <a:prstGeom prst="rect">
              <a:avLst/>
            </a:prstGeom>
          </p:spPr>
          <p:txBody>
            <a:bodyPr lIns="33867" tIns="33867" rIns="33867" bIns="33867" rtlCol="0" anchor="ctr"/>
            <a:lstStyle/>
            <a:p>
              <a:pPr algn="ctr">
                <a:lnSpc>
                  <a:spcPts val="1867"/>
                </a:lnSpc>
              </a:pPr>
              <a:endParaRPr sz="1200"/>
            </a:p>
          </p:txBody>
        </p:sp>
      </p:grpSp>
      <p:sp>
        <p:nvSpPr>
          <p:cNvPr id="19" name="TextBox 19"/>
          <p:cNvSpPr txBox="1"/>
          <p:nvPr/>
        </p:nvSpPr>
        <p:spPr>
          <a:xfrm>
            <a:off x="-100535" y="2125752"/>
            <a:ext cx="6992477" cy="1696811"/>
          </a:xfrm>
          <a:prstGeom prst="rect">
            <a:avLst/>
          </a:prstGeom>
        </p:spPr>
        <p:txBody>
          <a:bodyPr wrap="square" lIns="0" tIns="0" rIns="0" bIns="0" rtlCol="0" anchor="t">
            <a:spAutoFit/>
          </a:bodyPr>
          <a:lstStyle/>
          <a:p>
            <a:pPr algn="ctr">
              <a:lnSpc>
                <a:spcPts val="4675"/>
              </a:lnSpc>
            </a:pPr>
            <a:r>
              <a:rPr lang="en-US" sz="2000" b="1" dirty="0">
                <a:latin typeface="Arial Rounded MT Bold" panose="020F0704030504030204" pitchFamily="34" charset="0"/>
                <a:ea typeface="Segoe UI Black" panose="020B0A02040204020203" pitchFamily="34" charset="0"/>
              </a:rPr>
              <a:t>THE EMERGENCE AND DEVELOPMENT OF ADMINISTATION IN THE POST-CHRISTION’S PERIOD </a:t>
            </a:r>
          </a:p>
          <a:p>
            <a:pPr algn="ctr">
              <a:lnSpc>
                <a:spcPts val="4675"/>
              </a:lnSpc>
            </a:pPr>
            <a:r>
              <a:rPr lang="en-US" sz="1400" dirty="0">
                <a:latin typeface="Arial Rounded MT Bold" panose="020F0704030504030204" pitchFamily="34" charset="0"/>
                <a:ea typeface="Segoe UI Black" panose="020B0A02040204020203" pitchFamily="34" charset="0"/>
              </a:rPr>
              <a:t>In roman and Islamic civilization and the period of contemporary history</a:t>
            </a:r>
          </a:p>
        </p:txBody>
      </p:sp>
      <p:grpSp>
        <p:nvGrpSpPr>
          <p:cNvPr id="20" name="Group 20"/>
          <p:cNvGrpSpPr/>
          <p:nvPr/>
        </p:nvGrpSpPr>
        <p:grpSpPr>
          <a:xfrm rot="1744249">
            <a:off x="11455764" y="1484491"/>
            <a:ext cx="1472473" cy="9725343"/>
            <a:chOff x="0" y="0"/>
            <a:chExt cx="581718" cy="3842111"/>
          </a:xfrm>
        </p:grpSpPr>
        <p:sp>
          <p:nvSpPr>
            <p:cNvPr id="21" name="Freeform 21"/>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060644"/>
            </a:solidFill>
          </p:spPr>
        </p:sp>
        <p:sp>
          <p:nvSpPr>
            <p:cNvPr id="22" name="TextBox 22"/>
            <p:cNvSpPr txBox="1"/>
            <p:nvPr/>
          </p:nvSpPr>
          <p:spPr>
            <a:xfrm>
              <a:off x="0" y="-66675"/>
              <a:ext cx="581718" cy="3908786"/>
            </a:xfrm>
            <a:prstGeom prst="rect">
              <a:avLst/>
            </a:prstGeom>
          </p:spPr>
          <p:txBody>
            <a:bodyPr lIns="33867" tIns="33867" rIns="33867" bIns="33867" rtlCol="0" anchor="ctr"/>
            <a:lstStyle/>
            <a:p>
              <a:pPr algn="ctr">
                <a:lnSpc>
                  <a:spcPts val="1867"/>
                </a:lnSpc>
              </a:pPr>
              <a:endParaRPr sz="1200"/>
            </a:p>
          </p:txBody>
        </p:sp>
      </p:grpSp>
      <p:sp>
        <p:nvSpPr>
          <p:cNvPr id="25" name="TextBox 24">
            <a:extLst>
              <a:ext uri="{FF2B5EF4-FFF2-40B4-BE49-F238E27FC236}">
                <a16:creationId xmlns:a16="http://schemas.microsoft.com/office/drawing/2014/main" id="{0F5F956E-A556-480E-B4AE-43C7E3AC01CF}"/>
              </a:ext>
            </a:extLst>
          </p:cNvPr>
          <p:cNvSpPr txBox="1"/>
          <p:nvPr/>
        </p:nvSpPr>
        <p:spPr>
          <a:xfrm>
            <a:off x="0" y="5420567"/>
            <a:ext cx="4470400" cy="369332"/>
          </a:xfrm>
          <a:prstGeom prst="rect">
            <a:avLst/>
          </a:prstGeom>
          <a:noFill/>
        </p:spPr>
        <p:txBody>
          <a:bodyPr wrap="square" rtlCol="1">
            <a:spAutoFit/>
          </a:bodyPr>
          <a:lstStyle/>
          <a:p>
            <a:r>
              <a:rPr lang="en-US" b="1" dirty="0">
                <a:latin typeface="Candara Light" panose="020E0502030303020204" pitchFamily="34" charset="0"/>
              </a:rPr>
              <a:t>Presented To: Dr. Shaimaa Riyad Khalifa </a:t>
            </a:r>
          </a:p>
        </p:txBody>
      </p:sp>
      <p:sp>
        <p:nvSpPr>
          <p:cNvPr id="26" name="TextBox 25">
            <a:extLst>
              <a:ext uri="{FF2B5EF4-FFF2-40B4-BE49-F238E27FC236}">
                <a16:creationId xmlns:a16="http://schemas.microsoft.com/office/drawing/2014/main" id="{F4724FE3-C8E1-4083-ABAF-15D305C1307B}"/>
              </a:ext>
            </a:extLst>
          </p:cNvPr>
          <p:cNvSpPr txBox="1"/>
          <p:nvPr/>
        </p:nvSpPr>
        <p:spPr>
          <a:xfrm>
            <a:off x="0" y="5956275"/>
            <a:ext cx="4470400" cy="646331"/>
          </a:xfrm>
          <a:prstGeom prst="rect">
            <a:avLst/>
          </a:prstGeom>
          <a:noFill/>
        </p:spPr>
        <p:txBody>
          <a:bodyPr wrap="square" rtlCol="1">
            <a:spAutoFit/>
          </a:bodyPr>
          <a:lstStyle/>
          <a:p>
            <a:r>
              <a:rPr lang="en-US" b="1" dirty="0">
                <a:latin typeface="Candara Light" panose="020E0502030303020204" pitchFamily="34" charset="0"/>
              </a:rPr>
              <a:t>Presented By: Ali khalid </a:t>
            </a:r>
            <a:r>
              <a:rPr lang="en-US" b="1" dirty="0" err="1">
                <a:latin typeface="Candara Light" panose="020E0502030303020204" pitchFamily="34" charset="0"/>
              </a:rPr>
              <a:t>jabaar</a:t>
            </a:r>
            <a:r>
              <a:rPr lang="en-US" b="1" dirty="0">
                <a:latin typeface="Candara Light" panose="020E0502030303020204" pitchFamily="34" charset="0"/>
              </a:rPr>
              <a:t>, </a:t>
            </a:r>
            <a:r>
              <a:rPr lang="en-US" b="1" dirty="0" err="1">
                <a:latin typeface="Candara Light" panose="020E0502030303020204" pitchFamily="34" charset="0"/>
              </a:rPr>
              <a:t>hameed</a:t>
            </a:r>
            <a:r>
              <a:rPr lang="en-US" b="1" dirty="0">
                <a:latin typeface="Candara Light" panose="020E0502030303020204" pitchFamily="34" charset="0"/>
              </a:rPr>
              <a:t> </a:t>
            </a:r>
            <a:r>
              <a:rPr lang="en-US" b="1" dirty="0" err="1">
                <a:latin typeface="Candara Light" panose="020E0502030303020204" pitchFamily="34" charset="0"/>
              </a:rPr>
              <a:t>emad</a:t>
            </a:r>
            <a:r>
              <a:rPr lang="en-US" b="1" dirty="0">
                <a:latin typeface="Candara Light" panose="020E0502030303020204" pitchFamily="34" charset="0"/>
              </a:rPr>
              <a:t> </a:t>
            </a:r>
            <a:r>
              <a:rPr lang="en-US" b="1" dirty="0" err="1">
                <a:latin typeface="Candara Light" panose="020E0502030303020204" pitchFamily="34" charset="0"/>
              </a:rPr>
              <a:t>hameed</a:t>
            </a:r>
            <a:r>
              <a:rPr lang="en-US" b="1" dirty="0">
                <a:latin typeface="Candara Light" panose="020E0502030303020204" pitchFamily="34" charset="0"/>
              </a:rPr>
              <a:t> and Um Al-</a:t>
            </a:r>
            <a:r>
              <a:rPr lang="en-US" b="1" dirty="0" err="1">
                <a:latin typeface="Candara Light" panose="020E0502030303020204" pitchFamily="34" charset="0"/>
              </a:rPr>
              <a:t>Banein</a:t>
            </a:r>
            <a:r>
              <a:rPr lang="en-US" b="1" dirty="0">
                <a:latin typeface="Candara Light" panose="020E0502030303020204" pitchFamily="34" charset="0"/>
              </a:rPr>
              <a:t> </a:t>
            </a:r>
            <a:r>
              <a:rPr lang="en-US" b="1" dirty="0" err="1">
                <a:latin typeface="Candara Light" panose="020E0502030303020204" pitchFamily="34" charset="0"/>
              </a:rPr>
              <a:t>yaaqub</a:t>
            </a:r>
            <a:r>
              <a:rPr lang="en-US" b="1" dirty="0">
                <a:latin typeface="Candara Light" panose="020E0502030303020204" pitchFamily="34" charset="0"/>
              </a:rPr>
              <a:t> </a:t>
            </a:r>
            <a:r>
              <a:rPr lang="en-US" b="1" dirty="0" err="1">
                <a:latin typeface="Candara Light" panose="020E0502030303020204" pitchFamily="34" charset="0"/>
              </a:rPr>
              <a:t>yusuf</a:t>
            </a:r>
            <a:endParaRPr lang="en-US" b="1" dirty="0">
              <a:latin typeface="Candara Light" panose="020E05020303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D9068-D90A-40C7-A796-0A5797EC9989}"/>
              </a:ext>
            </a:extLst>
          </p:cNvPr>
          <p:cNvSpPr txBox="1"/>
          <p:nvPr/>
        </p:nvSpPr>
        <p:spPr>
          <a:xfrm>
            <a:off x="0" y="0"/>
            <a:ext cx="7755212"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Contemporary</a:t>
            </a:r>
            <a:r>
              <a:rPr lang="en-US" dirty="0"/>
              <a:t> </a:t>
            </a:r>
            <a:r>
              <a:rPr lang="en-US" sz="3200" dirty="0">
                <a:solidFill>
                  <a:schemeClr val="accent1">
                    <a:lumMod val="50000"/>
                  </a:schemeClr>
                </a:solidFill>
                <a:latin typeface="Arial Black" panose="020B0A04020102020204" pitchFamily="34" charset="0"/>
              </a:rPr>
              <a:t>historical</a:t>
            </a:r>
            <a:r>
              <a:rPr lang="en-US" dirty="0"/>
              <a:t> </a:t>
            </a:r>
            <a:r>
              <a:rPr lang="en-US" sz="3200" dirty="0">
                <a:solidFill>
                  <a:schemeClr val="accent1">
                    <a:lumMod val="50000"/>
                  </a:schemeClr>
                </a:solidFill>
                <a:latin typeface="Arial Black" panose="020B0A04020102020204" pitchFamily="34" charset="0"/>
              </a:rPr>
              <a:t>period</a:t>
            </a:r>
            <a:endParaRPr lang="ar-IQ" sz="3200" dirty="0">
              <a:solidFill>
                <a:schemeClr val="accent1">
                  <a:lumMod val="5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8A267042-A010-4A58-84DF-6A643F572527}"/>
              </a:ext>
            </a:extLst>
          </p:cNvPr>
          <p:cNvSpPr txBox="1"/>
          <p:nvPr/>
        </p:nvSpPr>
        <p:spPr>
          <a:xfrm>
            <a:off x="116878" y="694394"/>
            <a:ext cx="7081444" cy="646331"/>
          </a:xfrm>
          <a:prstGeom prst="rect">
            <a:avLst/>
          </a:prstGeom>
          <a:noFill/>
        </p:spPr>
        <p:txBody>
          <a:bodyPr wrap="square" rtlCol="1">
            <a:spAutoFit/>
          </a:bodyPr>
          <a:lstStyle/>
          <a:p>
            <a:br>
              <a:rPr lang="en-US" dirty="0"/>
            </a:br>
            <a:endParaRPr lang="ar-IQ" dirty="0"/>
          </a:p>
        </p:txBody>
      </p:sp>
      <p:sp>
        <p:nvSpPr>
          <p:cNvPr id="4" name="TextBox 3">
            <a:extLst>
              <a:ext uri="{FF2B5EF4-FFF2-40B4-BE49-F238E27FC236}">
                <a16:creationId xmlns:a16="http://schemas.microsoft.com/office/drawing/2014/main" id="{FF34AC14-90AF-4AF3-AF80-8DE035F361E7}"/>
              </a:ext>
            </a:extLst>
          </p:cNvPr>
          <p:cNvSpPr txBox="1"/>
          <p:nvPr/>
        </p:nvSpPr>
        <p:spPr>
          <a:xfrm>
            <a:off x="116878" y="1831838"/>
            <a:ext cx="12075122" cy="4339650"/>
          </a:xfrm>
          <a:prstGeom prst="rect">
            <a:avLst/>
          </a:prstGeom>
          <a:noFill/>
        </p:spPr>
        <p:txBody>
          <a:bodyPr wrap="square" rtlCol="1">
            <a:spAutoFit/>
          </a:bodyPr>
          <a:lstStyle/>
          <a:p>
            <a:pPr algn="l"/>
            <a:r>
              <a:rPr lang="en-US" sz="2400" b="1" dirty="0">
                <a:solidFill>
                  <a:srgbClr val="374151"/>
                </a:solidFill>
                <a:latin typeface="Simplified Arabic Fixed" panose="02070309020205020404" pitchFamily="49" charset="-78"/>
                <a:cs typeface="Simplified Arabic Fixed" panose="02070309020205020404" pitchFamily="49" charset="-78"/>
              </a:rPr>
              <a:t>2. Contemporary Era</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Globalization and Information Technology:</a:t>
            </a:r>
            <a:r>
              <a:rPr lang="en-US" b="0" i="0" dirty="0">
                <a:solidFill>
                  <a:srgbClr val="374151"/>
                </a:solidFill>
                <a:effectLst/>
                <a:latin typeface="Söhne"/>
              </a:rPr>
              <a:t> In the contemporary era, management has been influenced by globalization and the rapid advancement of information technology. Management techniques have adapted to the fast-paced changes in global markets and communication structures.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Strategic Management:</a:t>
            </a:r>
            <a:r>
              <a:rPr lang="en-US" b="0" i="0" dirty="0">
                <a:solidFill>
                  <a:srgbClr val="374151"/>
                </a:solidFill>
                <a:effectLst/>
                <a:latin typeface="Söhne"/>
              </a:rPr>
              <a:t> Concepts of strategic management have become prominent, focusing on setting long-term goals and formulating strategies to achieve them. Strategic planning has integrated with overall management practices to ensure coherence between objectives and execution.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Flexibility and Change Management:</a:t>
            </a:r>
            <a:r>
              <a:rPr lang="en-US" b="0" i="0" dirty="0">
                <a:solidFill>
                  <a:srgbClr val="374151"/>
                </a:solidFill>
                <a:effectLst/>
                <a:latin typeface="Söhne"/>
              </a:rPr>
              <a:t> In the face of rapid changes, effective change management and fostering organizational flexibility have become crucial. Adaptability to evolving challenges is a key aspect of contemporary management practices.</a:t>
            </a:r>
          </a:p>
          <a:p>
            <a:pPr algn="l">
              <a:buFont typeface="Arial" panose="020B0604020202020204" pitchFamily="34" charset="0"/>
              <a:buChar char="•"/>
            </a:pPr>
            <a:r>
              <a:rPr lang="en-US" b="1" i="0" dirty="0">
                <a:solidFill>
                  <a:srgbClr val="374151"/>
                </a:solidFill>
                <a:effectLst/>
                <a:latin typeface="Söhne"/>
              </a:rPr>
              <a:t>Diversity and Human Resource Management:</a:t>
            </a:r>
            <a:r>
              <a:rPr lang="en-US" b="0" i="0" dirty="0">
                <a:solidFill>
                  <a:srgbClr val="374151"/>
                </a:solidFill>
                <a:effectLst/>
                <a:latin typeface="Söhne"/>
              </a:rPr>
              <a:t> There is an increased focus on diversity and inclusion in contemporary management. Understanding diverse demographics and effective interaction with human resources have become vital components of modern management.</a:t>
            </a:r>
          </a:p>
        </p:txBody>
      </p:sp>
    </p:spTree>
    <p:extLst>
      <p:ext uri="{BB962C8B-B14F-4D97-AF65-F5344CB8AC3E}">
        <p14:creationId xmlns:p14="http://schemas.microsoft.com/office/powerpoint/2010/main" val="342709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A2A59-E253-42B2-840A-CE5A5A52B25A}"/>
              </a:ext>
            </a:extLst>
          </p:cNvPr>
          <p:cNvSpPr txBox="1"/>
          <p:nvPr/>
        </p:nvSpPr>
        <p:spPr>
          <a:xfrm>
            <a:off x="123752" y="171880"/>
            <a:ext cx="11832199" cy="1200329"/>
          </a:xfrm>
          <a:prstGeom prst="rect">
            <a:avLst/>
          </a:prstGeom>
          <a:noFill/>
        </p:spPr>
        <p:txBody>
          <a:bodyPr wrap="square" rtlCol="1">
            <a:spAutoFit/>
          </a:bodyPr>
          <a:lstStyle/>
          <a:p>
            <a:pPr algn="l"/>
            <a:r>
              <a:rPr lang="en-US" dirty="0">
                <a:solidFill>
                  <a:srgbClr val="060644"/>
                </a:solidFill>
                <a:latin typeface="Yu Gothic" panose="020B0400000000000000" pitchFamily="34" charset="-128"/>
                <a:ea typeface="Yu Gothic" panose="020B0400000000000000" pitchFamily="34" charset="-128"/>
              </a:rPr>
              <a:t>The role of technology and globalization has played a crucial part in shaping modern management practices. Here's an analysis of how these factors have influenced contemporary management methods:</a:t>
            </a:r>
          </a:p>
          <a:p>
            <a:br>
              <a:rPr lang="en-US" dirty="0">
                <a:solidFill>
                  <a:srgbClr val="060644"/>
                </a:solidFill>
                <a:latin typeface="Yu Gothic" panose="020B0400000000000000" pitchFamily="34" charset="-128"/>
                <a:ea typeface="Yu Gothic" panose="020B0400000000000000" pitchFamily="34" charset="-128"/>
              </a:rPr>
            </a:br>
            <a:endParaRPr lang="ar-IQ" dirty="0">
              <a:solidFill>
                <a:srgbClr val="060644"/>
              </a:solidFill>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4C02B920-F64D-44C1-A106-61586D691ACB}"/>
              </a:ext>
            </a:extLst>
          </p:cNvPr>
          <p:cNvSpPr txBox="1"/>
          <p:nvPr/>
        </p:nvSpPr>
        <p:spPr>
          <a:xfrm>
            <a:off x="0" y="845649"/>
            <a:ext cx="11749697" cy="6370975"/>
          </a:xfrm>
          <a:prstGeom prst="rect">
            <a:avLst/>
          </a:prstGeom>
          <a:noFill/>
        </p:spPr>
        <p:txBody>
          <a:bodyPr wrap="square" rtlCol="1">
            <a:spAutoFit/>
          </a:bodyPr>
          <a:lstStyle/>
          <a:p>
            <a:r>
              <a:rPr lang="en-US" sz="2400" b="1" dirty="0">
                <a:solidFill>
                  <a:srgbClr val="374151"/>
                </a:solidFill>
                <a:latin typeface="Simplified Arabic Fixed" panose="02070309020205020404" pitchFamily="49" charset="-78"/>
                <a:cs typeface="Simplified Arabic Fixed" panose="02070309020205020404" pitchFamily="49" charset="-78"/>
              </a:rPr>
              <a:t>1. Technology:</a:t>
            </a:r>
          </a:p>
          <a:p>
            <a:pPr algn="l">
              <a:buFont typeface="Arial" panose="020B0604020202020204" pitchFamily="34" charset="0"/>
              <a:buChar char="•"/>
            </a:pPr>
            <a:r>
              <a:rPr lang="en-US" b="1" i="0" dirty="0">
                <a:solidFill>
                  <a:srgbClr val="374151"/>
                </a:solidFill>
                <a:effectLst/>
                <a:latin typeface="Söhne"/>
              </a:rPr>
              <a:t>Enhanced Communication:</a:t>
            </a:r>
            <a:r>
              <a:rPr lang="en-US" b="0" i="0" dirty="0">
                <a:solidFill>
                  <a:srgbClr val="374151"/>
                </a:solidFill>
                <a:effectLst/>
                <a:latin typeface="Söhne"/>
              </a:rPr>
              <a:t> Modern management benefits from advanced communication technologies such as email and social media, fostering improved internal and external communication. This facilitates quicker decision-making and enhances team collaboration.</a:t>
            </a:r>
          </a:p>
          <a:p>
            <a:pPr algn="l">
              <a:buFont typeface="Arial" panose="020B0604020202020204" pitchFamily="34" charset="0"/>
              <a:buChar char="•"/>
            </a:pPr>
            <a:r>
              <a:rPr lang="en-US" b="1" i="0" dirty="0">
                <a:solidFill>
                  <a:srgbClr val="374151"/>
                </a:solidFill>
                <a:effectLst/>
                <a:latin typeface="Söhne"/>
              </a:rPr>
              <a:t>Data Analysis and Artificial Intelligence:</a:t>
            </a:r>
            <a:r>
              <a:rPr lang="en-US" b="0" i="0" dirty="0">
                <a:solidFill>
                  <a:srgbClr val="374151"/>
                </a:solidFill>
                <a:effectLst/>
                <a:latin typeface="Söhne"/>
              </a:rPr>
              <a:t> Utilizing data analysis tools and artificial intelligence contributes to data-driven decision-making. These technologies aid in performance analysis, process improvement, and strategic decision-making based on accurate data insights.</a:t>
            </a:r>
          </a:p>
          <a:p>
            <a:pPr algn="l">
              <a:buFont typeface="Arial" panose="020B0604020202020204" pitchFamily="34" charset="0"/>
              <a:buChar char="•"/>
            </a:pPr>
            <a:r>
              <a:rPr lang="en-US" b="1" i="0" dirty="0">
                <a:solidFill>
                  <a:srgbClr val="374151"/>
                </a:solidFill>
                <a:effectLst/>
                <a:latin typeface="Söhne"/>
              </a:rPr>
              <a:t>Improved Efficiency and Productivity:</a:t>
            </a:r>
            <a:r>
              <a:rPr lang="en-US" b="0" i="0" dirty="0">
                <a:solidFill>
                  <a:srgbClr val="374151"/>
                </a:solidFill>
                <a:effectLst/>
                <a:latin typeface="Söhne"/>
              </a:rPr>
              <a:t> Technology is harnessed to enhance production processes and resource management, leading to increased efficiency and productivity. Automation and information technology help reduce errors and expedite managerial processes.</a:t>
            </a:r>
          </a:p>
          <a:p>
            <a:r>
              <a:rPr lang="en-US" sz="2400" b="1" dirty="0">
                <a:solidFill>
                  <a:srgbClr val="374151"/>
                </a:solidFill>
                <a:latin typeface="Simplified Arabic Fixed" panose="02070309020205020404" pitchFamily="49" charset="-78"/>
                <a:cs typeface="Simplified Arabic Fixed" panose="02070309020205020404" pitchFamily="49" charset="-78"/>
              </a:rPr>
              <a:t>2. Globalization:</a:t>
            </a:r>
          </a:p>
          <a:p>
            <a:pPr algn="l">
              <a:buFont typeface="Arial" panose="020B0604020202020204" pitchFamily="34" charset="0"/>
              <a:buChar char="•"/>
            </a:pPr>
            <a:r>
              <a:rPr lang="en-US" b="1" i="0" dirty="0">
                <a:solidFill>
                  <a:srgbClr val="374151"/>
                </a:solidFill>
                <a:effectLst/>
                <a:latin typeface="Söhne"/>
              </a:rPr>
              <a:t>Expanded Market Reach:</a:t>
            </a:r>
            <a:r>
              <a:rPr lang="en-US" b="0" i="0" dirty="0">
                <a:solidFill>
                  <a:srgbClr val="374151"/>
                </a:solidFill>
                <a:effectLst/>
                <a:latin typeface="Söhne"/>
              </a:rPr>
              <a:t> Globalization has expanded international market opportunities. Modern management must be prepared to oversee operations on a global scale, necessitating updates to management approaches to accommodate the challenges of international business.</a:t>
            </a:r>
          </a:p>
          <a:p>
            <a:pPr algn="l">
              <a:buFont typeface="Arial" panose="020B0604020202020204" pitchFamily="34" charset="0"/>
              <a:buChar char="•"/>
            </a:pPr>
            <a:r>
              <a:rPr lang="en-US" b="1" i="0" dirty="0">
                <a:solidFill>
                  <a:srgbClr val="374151"/>
                </a:solidFill>
                <a:effectLst/>
                <a:latin typeface="Söhne"/>
              </a:rPr>
              <a:t>International Collaboration:</a:t>
            </a:r>
            <a:r>
              <a:rPr lang="en-US" b="0" i="0" dirty="0">
                <a:solidFill>
                  <a:srgbClr val="374151"/>
                </a:solidFill>
                <a:effectLst/>
                <a:latin typeface="Söhne"/>
              </a:rPr>
              <a:t> Globalization enables collaboration between international entities. Modern management focuses on building international teams and improving cross-cultural understanding to enhance global collaboration.</a:t>
            </a:r>
          </a:p>
          <a:p>
            <a:pPr algn="l">
              <a:buFont typeface="Arial" panose="020B0604020202020204" pitchFamily="34" charset="0"/>
              <a:buChar char="•"/>
            </a:pPr>
            <a:r>
              <a:rPr lang="en-US" b="1" i="0" dirty="0">
                <a:solidFill>
                  <a:srgbClr val="374151"/>
                </a:solidFill>
                <a:effectLst/>
                <a:latin typeface="Söhne"/>
              </a:rPr>
              <a:t>Multicultural Challenges:</a:t>
            </a:r>
            <a:r>
              <a:rPr lang="en-US" b="0" i="0" dirty="0">
                <a:solidFill>
                  <a:srgbClr val="374151"/>
                </a:solidFill>
                <a:effectLst/>
                <a:latin typeface="Söhne"/>
              </a:rPr>
              <a:t> With increased interaction between diverse cultures, modern management requires a deep understanding of cultural challenges and the integration of strategies that embrace diversity.</a:t>
            </a:r>
          </a:p>
          <a:p>
            <a:pPr algn="l">
              <a:buFont typeface="Arial" panose="020B0604020202020204" pitchFamily="34" charset="0"/>
              <a:buChar char="•"/>
            </a:pPr>
            <a:r>
              <a:rPr lang="en-US" b="1" i="0" dirty="0">
                <a:solidFill>
                  <a:srgbClr val="374151"/>
                </a:solidFill>
                <a:effectLst/>
                <a:latin typeface="Söhne"/>
              </a:rPr>
              <a:t>Sustainability and Corporate Social Responsibility:</a:t>
            </a:r>
            <a:r>
              <a:rPr lang="en-US" b="0" i="0" dirty="0">
                <a:solidFill>
                  <a:srgbClr val="374151"/>
                </a:solidFill>
                <a:effectLst/>
                <a:latin typeface="Söhne"/>
              </a:rPr>
              <a:t> Modern management must align with global concerns for sustainability and corporate social responsibility. This integration involves adapting business management concepts to address environmental and social challenges.</a:t>
            </a:r>
          </a:p>
          <a:p>
            <a:endParaRPr lang="ar-IQ" dirty="0"/>
          </a:p>
        </p:txBody>
      </p:sp>
    </p:spTree>
    <p:extLst>
      <p:ext uri="{BB962C8B-B14F-4D97-AF65-F5344CB8AC3E}">
        <p14:creationId xmlns:p14="http://schemas.microsoft.com/office/powerpoint/2010/main" val="31171559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8DFEFB-00D9-4C89-A584-D43AF5EE1E4A}"/>
              </a:ext>
            </a:extLst>
          </p:cNvPr>
          <p:cNvSpPr txBox="1"/>
          <p:nvPr/>
        </p:nvSpPr>
        <p:spPr>
          <a:xfrm>
            <a:off x="55002" y="171880"/>
            <a:ext cx="7638333"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Cultural</a:t>
            </a:r>
            <a:r>
              <a:rPr lang="en-US" dirty="0"/>
              <a:t> </a:t>
            </a:r>
            <a:r>
              <a:rPr lang="en-US" sz="3200" dirty="0">
                <a:solidFill>
                  <a:schemeClr val="accent1">
                    <a:lumMod val="50000"/>
                  </a:schemeClr>
                </a:solidFill>
                <a:latin typeface="Arial Black" panose="020B0A04020102020204" pitchFamily="34" charset="0"/>
              </a:rPr>
              <a:t>and religious influences</a:t>
            </a:r>
            <a:endParaRPr lang="ar-IQ" sz="3200" dirty="0">
              <a:solidFill>
                <a:schemeClr val="accent1">
                  <a:lumMod val="5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3795A03A-69A2-4B27-B715-3D39A44C792E}"/>
              </a:ext>
            </a:extLst>
          </p:cNvPr>
          <p:cNvSpPr txBox="1"/>
          <p:nvPr/>
        </p:nvSpPr>
        <p:spPr>
          <a:xfrm>
            <a:off x="137504" y="921275"/>
            <a:ext cx="4963885" cy="5724644"/>
          </a:xfrm>
          <a:prstGeom prst="rect">
            <a:avLst/>
          </a:prstGeom>
          <a:noFill/>
        </p:spPr>
        <p:txBody>
          <a:bodyPr wrap="square" rtlCol="1">
            <a:spAutoFit/>
          </a:bodyPr>
          <a:lstStyle/>
          <a:p>
            <a:pPr marL="342900" indent="-342900" algn="l">
              <a:buAutoNum type="arabicPeriod"/>
            </a:pPr>
            <a:r>
              <a:rPr lang="en-US" sz="2400" b="1" dirty="0">
                <a:solidFill>
                  <a:srgbClr val="374151"/>
                </a:solidFill>
                <a:latin typeface="Simplified Arabic Fixed" panose="02070309020205020404" pitchFamily="49" charset="-78"/>
                <a:cs typeface="Simplified Arabic Fixed" panose="02070309020205020404" pitchFamily="49" charset="-78"/>
              </a:rPr>
              <a:t>Cultural Influence:</a:t>
            </a:r>
          </a:p>
          <a:p>
            <a:pPr marL="342900" indent="-342900" algn="l">
              <a:buAutoNum type="arabicPeriod"/>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Community Values:</a:t>
            </a:r>
            <a:r>
              <a:rPr lang="en-US" b="0" i="0" dirty="0">
                <a:solidFill>
                  <a:srgbClr val="374151"/>
                </a:solidFill>
                <a:effectLst/>
                <a:latin typeface="Söhne"/>
              </a:rPr>
              <a:t> Cultural values play a crucial role in shaping how management is organized. In some cultures, collective values are highly prioritized, promoting teamwork and collaborative decision-making within management practices.</a:t>
            </a:r>
          </a:p>
          <a:p>
            <a:pPr algn="l">
              <a:buFont typeface="Arial" panose="020B0604020202020204" pitchFamily="34" charset="0"/>
              <a:buChar char="•"/>
            </a:pPr>
            <a:r>
              <a:rPr lang="en-US" b="1" i="0" dirty="0">
                <a:solidFill>
                  <a:srgbClr val="374151"/>
                </a:solidFill>
                <a:effectLst/>
                <a:latin typeface="Söhne"/>
              </a:rPr>
              <a:t>Communication Styles:</a:t>
            </a:r>
            <a:r>
              <a:rPr lang="en-US" b="0" i="0" dirty="0">
                <a:solidFill>
                  <a:srgbClr val="374151"/>
                </a:solidFill>
                <a:effectLst/>
                <a:latin typeface="Söhne"/>
              </a:rPr>
              <a:t> Different cultures have varying communication styles. A nuanced understanding of customary communication practices in a specific culture can enhance the effectiveness of management and interactions between culturally diverse teams.</a:t>
            </a:r>
          </a:p>
          <a:p>
            <a:pPr algn="l">
              <a:buFont typeface="Arial" panose="020B0604020202020204" pitchFamily="34" charset="0"/>
              <a:buChar char="•"/>
            </a:pPr>
            <a:r>
              <a:rPr lang="en-US" b="1" i="0" dirty="0">
                <a:solidFill>
                  <a:srgbClr val="374151"/>
                </a:solidFill>
                <a:effectLst/>
                <a:latin typeface="Söhne"/>
              </a:rPr>
              <a:t>Managing Diversity:</a:t>
            </a:r>
            <a:r>
              <a:rPr lang="en-US" b="0" i="0" dirty="0">
                <a:solidFill>
                  <a:srgbClr val="374151"/>
                </a:solidFill>
                <a:effectLst/>
                <a:latin typeface="Söhne"/>
              </a:rPr>
              <a:t> Interaction with cultural diversity poses both a challenge and an opportunity. Developing management methods that encourage diversity and respect for different cultural backgrounds can lead to more diverse and effective teams.</a:t>
            </a:r>
          </a:p>
          <a:p>
            <a:endParaRPr lang="ar-IQ" dirty="0"/>
          </a:p>
        </p:txBody>
      </p:sp>
      <p:sp>
        <p:nvSpPr>
          <p:cNvPr id="7" name="TextBox 6">
            <a:extLst>
              <a:ext uri="{FF2B5EF4-FFF2-40B4-BE49-F238E27FC236}">
                <a16:creationId xmlns:a16="http://schemas.microsoft.com/office/drawing/2014/main" id="{AB8990A0-CA1B-4582-9056-6BB7EE0F3B57}"/>
              </a:ext>
            </a:extLst>
          </p:cNvPr>
          <p:cNvSpPr txBox="1"/>
          <p:nvPr/>
        </p:nvSpPr>
        <p:spPr>
          <a:xfrm>
            <a:off x="6096000" y="921275"/>
            <a:ext cx="5630779" cy="4616648"/>
          </a:xfrm>
          <a:prstGeom prst="rect">
            <a:avLst/>
          </a:prstGeom>
          <a:noFill/>
        </p:spPr>
        <p:txBody>
          <a:bodyPr wrap="square" rtlCol="1">
            <a:spAutoFit/>
          </a:bodyPr>
          <a:lstStyle/>
          <a:p>
            <a:pPr algn="l"/>
            <a:r>
              <a:rPr lang="en-US" sz="2400" b="1" dirty="0">
                <a:solidFill>
                  <a:srgbClr val="374151"/>
                </a:solidFill>
                <a:latin typeface="Simplified Arabic Fixed" panose="02070309020205020404" pitchFamily="49" charset="-78"/>
                <a:cs typeface="Simplified Arabic Fixed" panose="02070309020205020404" pitchFamily="49" charset="-78"/>
              </a:rPr>
              <a:t>2. Religious Influence:</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Religious Values:</a:t>
            </a:r>
            <a:r>
              <a:rPr lang="en-US" b="0" i="0" dirty="0">
                <a:solidFill>
                  <a:srgbClr val="374151"/>
                </a:solidFill>
                <a:effectLst/>
                <a:latin typeface="Söhne"/>
              </a:rPr>
              <a:t> Management in certain cultures may align with religious values and ethics. These values can impact decision-making and guide leadership behaviors within organizations.</a:t>
            </a:r>
          </a:p>
          <a:p>
            <a:pPr algn="l">
              <a:buFont typeface="Arial" panose="020B0604020202020204" pitchFamily="34" charset="0"/>
              <a:buChar char="•"/>
            </a:pPr>
            <a:r>
              <a:rPr lang="en-US" b="1" i="0" dirty="0">
                <a:solidFill>
                  <a:srgbClr val="374151"/>
                </a:solidFill>
                <a:effectLst/>
                <a:latin typeface="Söhne"/>
              </a:rPr>
              <a:t>Social Responsibility:</a:t>
            </a:r>
            <a:r>
              <a:rPr lang="en-US" b="0" i="0" dirty="0">
                <a:solidFill>
                  <a:srgbClr val="374151"/>
                </a:solidFill>
                <a:effectLst/>
                <a:latin typeface="Söhne"/>
              </a:rPr>
              <a:t> Religion can be a source of commitment to social responsibility. Management, influenced by religious values, may demonstrate heightened sensitivity to social and environmental impacts in decision-making.</a:t>
            </a:r>
          </a:p>
          <a:p>
            <a:pPr algn="l">
              <a:buFont typeface="Arial" panose="020B0604020202020204" pitchFamily="34" charset="0"/>
              <a:buChar char="•"/>
            </a:pPr>
            <a:r>
              <a:rPr lang="en-US" b="1" i="0" dirty="0">
                <a:solidFill>
                  <a:srgbClr val="374151"/>
                </a:solidFill>
                <a:effectLst/>
                <a:latin typeface="Söhne"/>
              </a:rPr>
              <a:t>Work Ethics:</a:t>
            </a:r>
            <a:r>
              <a:rPr lang="en-US" b="0" i="0" dirty="0">
                <a:solidFill>
                  <a:srgbClr val="374151"/>
                </a:solidFill>
                <a:effectLst/>
                <a:latin typeface="Söhne"/>
              </a:rPr>
              <a:t> Religion often emphasizes work ethics, influencing the development of management styles that promote ethical interactions and justice within the organization.</a:t>
            </a:r>
          </a:p>
          <a:p>
            <a:endParaRPr lang="ar-IQ" dirty="0"/>
          </a:p>
        </p:txBody>
      </p:sp>
    </p:spTree>
    <p:extLst>
      <p:ext uri="{BB962C8B-B14F-4D97-AF65-F5344CB8AC3E}">
        <p14:creationId xmlns:p14="http://schemas.microsoft.com/office/powerpoint/2010/main" val="309006027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1C803-C0CC-4778-B887-560757B05CA7}"/>
              </a:ext>
            </a:extLst>
          </p:cNvPr>
          <p:cNvSpPr txBox="1"/>
          <p:nvPr/>
        </p:nvSpPr>
        <p:spPr>
          <a:xfrm>
            <a:off x="371259" y="285095"/>
            <a:ext cx="2963206"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Conclusion</a:t>
            </a:r>
            <a:endParaRPr lang="ar-IQ" sz="3200" dirty="0">
              <a:solidFill>
                <a:schemeClr val="accent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6E7D585A-85A3-4B8E-9E07-6F9C65E88250}"/>
              </a:ext>
            </a:extLst>
          </p:cNvPr>
          <p:cNvSpPr txBox="1"/>
          <p:nvPr/>
        </p:nvSpPr>
        <p:spPr>
          <a:xfrm>
            <a:off x="371259" y="869871"/>
            <a:ext cx="10305908" cy="646331"/>
          </a:xfrm>
          <a:prstGeom prst="rect">
            <a:avLst/>
          </a:prstGeom>
          <a:noFill/>
        </p:spPr>
        <p:txBody>
          <a:bodyPr wrap="square" rtlCol="1">
            <a:spAutoFit/>
          </a:bodyPr>
          <a:lstStyle/>
          <a:p>
            <a:r>
              <a:rPr lang="en-US" dirty="0">
                <a:solidFill>
                  <a:srgbClr val="060644"/>
                </a:solidFill>
                <a:latin typeface="Yu Gothic" panose="020B0400000000000000" pitchFamily="34" charset="-128"/>
                <a:ea typeface="Yu Gothic" panose="020B0400000000000000" pitchFamily="34" charset="-128"/>
              </a:rPr>
              <a:t>In this presentation, several important topics and details in management, its history and its origins were discussed. Here are the most prominent things that have been written.</a:t>
            </a:r>
          </a:p>
        </p:txBody>
      </p:sp>
      <p:graphicFrame>
        <p:nvGraphicFramePr>
          <p:cNvPr id="6" name="Diagram 5">
            <a:extLst>
              <a:ext uri="{FF2B5EF4-FFF2-40B4-BE49-F238E27FC236}">
                <a16:creationId xmlns:a16="http://schemas.microsoft.com/office/drawing/2014/main" id="{C784DD65-4F4B-4CFB-998F-D6BBCD7BE5BC}"/>
              </a:ext>
            </a:extLst>
          </p:cNvPr>
          <p:cNvGraphicFramePr/>
          <p:nvPr>
            <p:extLst>
              <p:ext uri="{D42A27DB-BD31-4B8C-83A1-F6EECF244321}">
                <p14:modId xmlns:p14="http://schemas.microsoft.com/office/powerpoint/2010/main" val="1805700721"/>
              </p:ext>
            </p:extLst>
          </p:nvPr>
        </p:nvGraphicFramePr>
        <p:xfrm>
          <a:off x="371259" y="1516203"/>
          <a:ext cx="9247129" cy="524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28909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631D4-D3A9-461F-88A3-D55CD73FD41F}"/>
              </a:ext>
            </a:extLst>
          </p:cNvPr>
          <p:cNvSpPr txBox="1"/>
          <p:nvPr/>
        </p:nvSpPr>
        <p:spPr>
          <a:xfrm>
            <a:off x="177800" y="234950"/>
            <a:ext cx="3136900"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Sources</a:t>
            </a:r>
            <a:endParaRPr lang="ar-IQ" sz="3200" dirty="0">
              <a:solidFill>
                <a:schemeClr val="accent1">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3F712929-9944-4DA0-9CCC-D0A83B159D98}"/>
              </a:ext>
            </a:extLst>
          </p:cNvPr>
          <p:cNvSpPr txBox="1"/>
          <p:nvPr/>
        </p:nvSpPr>
        <p:spPr>
          <a:xfrm>
            <a:off x="304800" y="1085850"/>
            <a:ext cx="10858500" cy="5632311"/>
          </a:xfrm>
          <a:prstGeom prst="rect">
            <a:avLst/>
          </a:prstGeom>
          <a:noFill/>
        </p:spPr>
        <p:txBody>
          <a:bodyPr wrap="square" rtlCol="1">
            <a:spAutoFit/>
          </a:bodyPr>
          <a:lstStyle/>
          <a:p>
            <a:pPr algn="l"/>
            <a:r>
              <a:rPr lang="en-US" b="1" i="0" dirty="0">
                <a:solidFill>
                  <a:srgbClr val="374151"/>
                </a:solidFill>
                <a:effectLst/>
                <a:latin typeface="Söhne"/>
              </a:rPr>
              <a:t>For the Roman Civilization:</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Harris, W. V. (2012). "Rome's Imperial Economy: Twelve Essays." Oxford University Press.</a:t>
            </a:r>
          </a:p>
          <a:p>
            <a:pPr algn="l">
              <a:buFont typeface="+mj-lt"/>
              <a:buAutoNum type="arabicPeriod"/>
            </a:pPr>
            <a:r>
              <a:rPr lang="en-US" b="0" i="0" dirty="0">
                <a:solidFill>
                  <a:srgbClr val="374151"/>
                </a:solidFill>
                <a:effectLst/>
                <a:latin typeface="Söhne"/>
              </a:rPr>
              <a:t>Beard, M., &amp; Crawford, M. (Eds.). (1999). "Rome in the Late Republic." Cornell University Press.</a:t>
            </a:r>
          </a:p>
          <a:p>
            <a:pPr algn="l">
              <a:buFont typeface="+mj-lt"/>
              <a:buAutoNum type="arabicPeriod"/>
            </a:pPr>
            <a:r>
              <a:rPr lang="en-US" b="0" i="0" dirty="0">
                <a:solidFill>
                  <a:srgbClr val="374151"/>
                </a:solidFill>
                <a:effectLst/>
                <a:latin typeface="Söhne"/>
              </a:rPr>
              <a:t>Jones, A. H. M. (1974). "The Later Roman Empire, 284-602: A Social, Economic, and Administrative Survey." JHU Press.</a:t>
            </a:r>
          </a:p>
          <a:p>
            <a:pPr algn="l"/>
            <a:r>
              <a:rPr lang="en-US" b="1" i="0" dirty="0">
                <a:solidFill>
                  <a:srgbClr val="374151"/>
                </a:solidFill>
                <a:effectLst/>
                <a:latin typeface="Söhne"/>
              </a:rPr>
              <a:t>For the Islamic Civilization:</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Watt, W. M. (1953). "Free Will and Predestination in Early Islam." </a:t>
            </a:r>
            <a:r>
              <a:rPr lang="en-US" b="0" i="0" dirty="0" err="1">
                <a:solidFill>
                  <a:srgbClr val="374151"/>
                </a:solidFill>
                <a:effectLst/>
                <a:latin typeface="Söhne"/>
              </a:rPr>
              <a:t>Luzac</a:t>
            </a:r>
            <a:r>
              <a:rPr lang="en-US" b="0" i="0" dirty="0">
                <a:solidFill>
                  <a:srgbClr val="374151"/>
                </a:solidFill>
                <a:effectLst/>
                <a:latin typeface="Söhne"/>
              </a:rPr>
              <a:t> &amp; Company.</a:t>
            </a:r>
          </a:p>
          <a:p>
            <a:pPr algn="l">
              <a:buFont typeface="+mj-lt"/>
              <a:buAutoNum type="arabicPeriod"/>
            </a:pPr>
            <a:r>
              <a:rPr lang="en-US" b="0" i="0" dirty="0">
                <a:solidFill>
                  <a:srgbClr val="374151"/>
                </a:solidFill>
                <a:effectLst/>
                <a:latin typeface="Söhne"/>
              </a:rPr>
              <a:t>Ghazanfar, S. M. (1995). "Medieval Islamic Economic Thought: Filling the 'Great Gap' in European Economics." Routledge.</a:t>
            </a:r>
          </a:p>
          <a:p>
            <a:pPr algn="l">
              <a:buFont typeface="+mj-lt"/>
              <a:buAutoNum type="arabicPeriod"/>
            </a:pPr>
            <a:r>
              <a:rPr lang="en-US" b="0" i="0" dirty="0">
                <a:solidFill>
                  <a:srgbClr val="374151"/>
                </a:solidFill>
                <a:effectLst/>
                <a:latin typeface="Söhne"/>
              </a:rPr>
              <a:t>Ibrahim, A. B. (1999). "The Foundations of Islamic Political Economy." Palgrave Macmillan.</a:t>
            </a:r>
          </a:p>
          <a:p>
            <a:pPr algn="l"/>
            <a:r>
              <a:rPr lang="en-US" b="1" i="0" dirty="0">
                <a:solidFill>
                  <a:srgbClr val="374151"/>
                </a:solidFill>
                <a:effectLst/>
                <a:latin typeface="Söhne"/>
              </a:rPr>
              <a:t>For the Contemporary Period:</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Chandler, A. D. (1977). "The Visible Hand: The Managerial Revolution in American Business." Belknap Press.</a:t>
            </a:r>
          </a:p>
          <a:p>
            <a:pPr algn="l">
              <a:buFont typeface="+mj-lt"/>
              <a:buAutoNum type="arabicPeriod"/>
            </a:pPr>
            <a:r>
              <a:rPr lang="en-US" b="0" i="0" dirty="0">
                <a:solidFill>
                  <a:srgbClr val="374151"/>
                </a:solidFill>
                <a:effectLst/>
                <a:latin typeface="Söhne"/>
              </a:rPr>
              <a:t>Drucker, P. F. (1974). "Management: Tasks, Responsibilities, Practices." HarperCollins.</a:t>
            </a:r>
          </a:p>
          <a:p>
            <a:pPr algn="l">
              <a:buFont typeface="+mj-lt"/>
              <a:buAutoNum type="arabicPeriod"/>
            </a:pPr>
            <a:r>
              <a:rPr lang="en-US" b="0" i="0" dirty="0">
                <a:solidFill>
                  <a:srgbClr val="374151"/>
                </a:solidFill>
                <a:effectLst/>
                <a:latin typeface="Söhne"/>
              </a:rPr>
              <a:t>Mintzberg, H. (1973). "The Nature of Managerial Work." Harper &amp; Row.</a:t>
            </a:r>
          </a:p>
          <a:p>
            <a:pPr algn="l"/>
            <a:endParaRPr lang="en-US" b="1" i="0" dirty="0">
              <a:solidFill>
                <a:srgbClr val="374151"/>
              </a:solidFill>
              <a:effectLst/>
              <a:latin typeface="Söhne"/>
            </a:endParaRPr>
          </a:p>
          <a:p>
            <a:pPr algn="l"/>
            <a:r>
              <a:rPr lang="en-US" b="1" i="0" dirty="0">
                <a:solidFill>
                  <a:srgbClr val="374151"/>
                </a:solidFill>
                <a:effectLst/>
                <a:latin typeface="Söhne"/>
              </a:rPr>
              <a:t>Online Resources: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Harvard Business Review - Various articles on historical and contemporary management practices.</a:t>
            </a:r>
          </a:p>
          <a:p>
            <a:pPr algn="l">
              <a:buFont typeface="+mj-lt"/>
              <a:buAutoNum type="arabicPeriod"/>
            </a:pPr>
            <a:r>
              <a:rPr lang="en-US" b="0" i="0" dirty="0">
                <a:solidFill>
                  <a:srgbClr val="374151"/>
                </a:solidFill>
                <a:effectLst/>
                <a:latin typeface="Söhne"/>
              </a:rPr>
              <a:t>Journal of Management History - Academic journal covering the history of management thought.</a:t>
            </a:r>
          </a:p>
          <a:p>
            <a:pPr algn="l">
              <a:buFont typeface="+mj-lt"/>
              <a:buAutoNum type="arabicPeriod"/>
            </a:pPr>
            <a:r>
              <a:rPr lang="en-US" b="0" i="0" dirty="0">
                <a:solidFill>
                  <a:srgbClr val="374151"/>
                </a:solidFill>
                <a:effectLst/>
                <a:latin typeface="Söhne"/>
              </a:rPr>
              <a:t>Google Scholar - Search for specific articles or academic papers on the history of management.</a:t>
            </a:r>
          </a:p>
          <a:p>
            <a:endParaRPr lang="ar-IQ" dirty="0"/>
          </a:p>
        </p:txBody>
      </p:sp>
    </p:spTree>
    <p:extLst>
      <p:ext uri="{BB962C8B-B14F-4D97-AF65-F5344CB8AC3E}">
        <p14:creationId xmlns:p14="http://schemas.microsoft.com/office/powerpoint/2010/main" val="206246566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85196" y="0"/>
            <a:ext cx="4706804" cy="6858000"/>
            <a:chOff x="0" y="0"/>
            <a:chExt cx="7095071" cy="10337800"/>
          </a:xfrm>
        </p:grpSpPr>
        <p:sp>
          <p:nvSpPr>
            <p:cNvPr id="3" name="Freeform 3"/>
            <p:cNvSpPr/>
            <p:nvPr/>
          </p:nvSpPr>
          <p:spPr>
            <a:xfrm>
              <a:off x="0" y="0"/>
              <a:ext cx="7095109" cy="10337800"/>
            </a:xfrm>
            <a:custGeom>
              <a:avLst/>
              <a:gdLst/>
              <a:ahLst/>
              <a:cxnLst/>
              <a:rect l="l" t="t" r="r" b="b"/>
              <a:pathLst>
                <a:path w="7095109" h="10337800">
                  <a:moveTo>
                    <a:pt x="2370709" y="0"/>
                  </a:moveTo>
                  <a:lnTo>
                    <a:pt x="0" y="4292600"/>
                  </a:lnTo>
                  <a:lnTo>
                    <a:pt x="3776091" y="9084691"/>
                  </a:lnTo>
                  <a:lnTo>
                    <a:pt x="2590800" y="10337800"/>
                  </a:lnTo>
                  <a:lnTo>
                    <a:pt x="7095109" y="10337800"/>
                  </a:lnTo>
                  <a:lnTo>
                    <a:pt x="7095109" y="0"/>
                  </a:lnTo>
                  <a:close/>
                </a:path>
              </a:pathLst>
            </a:custGeom>
            <a:blipFill>
              <a:blip r:embed="rId2"/>
              <a:stretch>
                <a:fillRect l="-90324" r="-90324"/>
              </a:stretch>
            </a:blipFill>
          </p:spPr>
        </p:sp>
      </p:grpSp>
      <p:grpSp>
        <p:nvGrpSpPr>
          <p:cNvPr id="4" name="Group 4"/>
          <p:cNvGrpSpPr/>
          <p:nvPr/>
        </p:nvGrpSpPr>
        <p:grpSpPr>
          <a:xfrm rot="-2292491">
            <a:off x="7981010" y="2239277"/>
            <a:ext cx="708325" cy="4489892"/>
            <a:chOff x="0" y="0"/>
            <a:chExt cx="279832" cy="1773784"/>
          </a:xfrm>
        </p:grpSpPr>
        <p:sp>
          <p:nvSpPr>
            <p:cNvPr id="5" name="Freeform 5"/>
            <p:cNvSpPr/>
            <p:nvPr/>
          </p:nvSpPr>
          <p:spPr>
            <a:xfrm>
              <a:off x="0" y="0"/>
              <a:ext cx="279832" cy="1773784"/>
            </a:xfrm>
            <a:custGeom>
              <a:avLst/>
              <a:gdLst/>
              <a:ahLst/>
              <a:cxnLst/>
              <a:rect l="l" t="t" r="r" b="b"/>
              <a:pathLst>
                <a:path w="279832" h="1773784">
                  <a:moveTo>
                    <a:pt x="0" y="0"/>
                  </a:moveTo>
                  <a:lnTo>
                    <a:pt x="279832" y="0"/>
                  </a:lnTo>
                  <a:lnTo>
                    <a:pt x="279832" y="1773784"/>
                  </a:lnTo>
                  <a:lnTo>
                    <a:pt x="0" y="1773784"/>
                  </a:lnTo>
                  <a:close/>
                </a:path>
              </a:pathLst>
            </a:custGeom>
            <a:solidFill>
              <a:srgbClr val="060644"/>
            </a:solidFill>
          </p:spPr>
        </p:sp>
        <p:sp>
          <p:nvSpPr>
            <p:cNvPr id="6" name="TextBox 6"/>
            <p:cNvSpPr txBox="1"/>
            <p:nvPr/>
          </p:nvSpPr>
          <p:spPr>
            <a:xfrm>
              <a:off x="0" y="-66675"/>
              <a:ext cx="279832" cy="1840459"/>
            </a:xfrm>
            <a:prstGeom prst="rect">
              <a:avLst/>
            </a:prstGeom>
          </p:spPr>
          <p:txBody>
            <a:bodyPr lIns="33867" tIns="33867" rIns="33867" bIns="33867" rtlCol="0" anchor="ctr"/>
            <a:lstStyle/>
            <a:p>
              <a:pPr algn="ctr">
                <a:lnSpc>
                  <a:spcPts val="1867"/>
                </a:lnSpc>
              </a:pPr>
              <a:endParaRPr sz="1200"/>
            </a:p>
          </p:txBody>
        </p:sp>
      </p:grpSp>
      <p:grpSp>
        <p:nvGrpSpPr>
          <p:cNvPr id="7" name="Group 7"/>
          <p:cNvGrpSpPr/>
          <p:nvPr/>
        </p:nvGrpSpPr>
        <p:grpSpPr>
          <a:xfrm rot="2614830">
            <a:off x="9663960" y="1955428"/>
            <a:ext cx="125723" cy="7774201"/>
            <a:chOff x="0" y="0"/>
            <a:chExt cx="49669" cy="3071289"/>
          </a:xfrm>
        </p:grpSpPr>
        <p:sp>
          <p:nvSpPr>
            <p:cNvPr id="8" name="Freeform 8"/>
            <p:cNvSpPr/>
            <p:nvPr/>
          </p:nvSpPr>
          <p:spPr>
            <a:xfrm>
              <a:off x="0" y="0"/>
              <a:ext cx="49669" cy="3071289"/>
            </a:xfrm>
            <a:custGeom>
              <a:avLst/>
              <a:gdLst/>
              <a:ahLst/>
              <a:cxnLst/>
              <a:rect l="l" t="t" r="r" b="b"/>
              <a:pathLst>
                <a:path w="49669" h="3071289">
                  <a:moveTo>
                    <a:pt x="0" y="0"/>
                  </a:moveTo>
                  <a:lnTo>
                    <a:pt x="49669" y="0"/>
                  </a:lnTo>
                  <a:lnTo>
                    <a:pt x="49669" y="3071289"/>
                  </a:lnTo>
                  <a:lnTo>
                    <a:pt x="0" y="3071289"/>
                  </a:lnTo>
                  <a:close/>
                </a:path>
              </a:pathLst>
            </a:custGeom>
            <a:solidFill>
              <a:srgbClr val="FFFFFF"/>
            </a:solidFill>
          </p:spPr>
        </p:sp>
        <p:sp>
          <p:nvSpPr>
            <p:cNvPr id="9" name="TextBox 9"/>
            <p:cNvSpPr txBox="1"/>
            <p:nvPr/>
          </p:nvSpPr>
          <p:spPr>
            <a:xfrm>
              <a:off x="0" y="-66675"/>
              <a:ext cx="49669" cy="3137964"/>
            </a:xfrm>
            <a:prstGeom prst="rect">
              <a:avLst/>
            </a:prstGeom>
          </p:spPr>
          <p:txBody>
            <a:bodyPr lIns="33867" tIns="33867" rIns="33867" bIns="33867" rtlCol="0" anchor="ctr"/>
            <a:lstStyle/>
            <a:p>
              <a:pPr algn="ctr">
                <a:lnSpc>
                  <a:spcPts val="1867"/>
                </a:lnSpc>
              </a:pPr>
              <a:endParaRPr sz="1200"/>
            </a:p>
          </p:txBody>
        </p:sp>
      </p:grpSp>
      <p:grpSp>
        <p:nvGrpSpPr>
          <p:cNvPr id="10" name="Group 10"/>
          <p:cNvGrpSpPr/>
          <p:nvPr/>
        </p:nvGrpSpPr>
        <p:grpSpPr>
          <a:xfrm rot="1710481">
            <a:off x="7689184" y="-1078178"/>
            <a:ext cx="708325" cy="4457700"/>
            <a:chOff x="0" y="0"/>
            <a:chExt cx="279832" cy="1761067"/>
          </a:xfrm>
        </p:grpSpPr>
        <p:sp>
          <p:nvSpPr>
            <p:cNvPr id="11" name="Freeform 11"/>
            <p:cNvSpPr/>
            <p:nvPr/>
          </p:nvSpPr>
          <p:spPr>
            <a:xfrm>
              <a:off x="0" y="0"/>
              <a:ext cx="279832" cy="1761067"/>
            </a:xfrm>
            <a:custGeom>
              <a:avLst/>
              <a:gdLst/>
              <a:ahLst/>
              <a:cxnLst/>
              <a:rect l="l" t="t" r="r" b="b"/>
              <a:pathLst>
                <a:path w="279832" h="1761067">
                  <a:moveTo>
                    <a:pt x="0" y="0"/>
                  </a:moveTo>
                  <a:lnTo>
                    <a:pt x="279832" y="0"/>
                  </a:lnTo>
                  <a:lnTo>
                    <a:pt x="279832" y="1761067"/>
                  </a:lnTo>
                  <a:lnTo>
                    <a:pt x="0" y="1761067"/>
                  </a:lnTo>
                  <a:close/>
                </a:path>
              </a:pathLst>
            </a:custGeom>
            <a:solidFill>
              <a:srgbClr val="060644"/>
            </a:solidFill>
          </p:spPr>
        </p:sp>
        <p:sp>
          <p:nvSpPr>
            <p:cNvPr id="12" name="TextBox 12"/>
            <p:cNvSpPr txBox="1"/>
            <p:nvPr/>
          </p:nvSpPr>
          <p:spPr>
            <a:xfrm>
              <a:off x="0" y="-66675"/>
              <a:ext cx="279832" cy="1827742"/>
            </a:xfrm>
            <a:prstGeom prst="rect">
              <a:avLst/>
            </a:prstGeom>
          </p:spPr>
          <p:txBody>
            <a:bodyPr lIns="33867" tIns="33867" rIns="33867" bIns="33867" rtlCol="0" anchor="ctr"/>
            <a:lstStyle/>
            <a:p>
              <a:pPr algn="ctr">
                <a:lnSpc>
                  <a:spcPts val="1867"/>
                </a:lnSpc>
              </a:pPr>
              <a:endParaRPr sz="1200"/>
            </a:p>
          </p:txBody>
        </p:sp>
      </p:grpSp>
      <p:sp>
        <p:nvSpPr>
          <p:cNvPr id="13" name="TextBox 13"/>
          <p:cNvSpPr txBox="1"/>
          <p:nvPr/>
        </p:nvSpPr>
        <p:spPr>
          <a:xfrm>
            <a:off x="685800" y="2462238"/>
            <a:ext cx="5982536" cy="1147174"/>
          </a:xfrm>
          <a:prstGeom prst="rect">
            <a:avLst/>
          </a:prstGeom>
        </p:spPr>
        <p:txBody>
          <a:bodyPr lIns="0" tIns="0" rIns="0" bIns="0" rtlCol="0" anchor="t">
            <a:spAutoFit/>
          </a:bodyPr>
          <a:lstStyle/>
          <a:p>
            <a:pPr algn="ctr">
              <a:lnSpc>
                <a:spcPts val="8920"/>
              </a:lnSpc>
            </a:pPr>
            <a:r>
              <a:rPr lang="en-US" sz="8109" dirty="0">
                <a:solidFill>
                  <a:srgbClr val="060644"/>
                </a:solidFill>
                <a:latin typeface="Poppins Bold"/>
              </a:rPr>
              <a:t>THANKS</a:t>
            </a:r>
          </a:p>
        </p:txBody>
      </p:sp>
      <p:grpSp>
        <p:nvGrpSpPr>
          <p:cNvPr id="14" name="Group 14"/>
          <p:cNvGrpSpPr/>
          <p:nvPr/>
        </p:nvGrpSpPr>
        <p:grpSpPr>
          <a:xfrm rot="1744249">
            <a:off x="11209597" y="1381968"/>
            <a:ext cx="1472473" cy="9725343"/>
            <a:chOff x="0" y="0"/>
            <a:chExt cx="581718" cy="3842111"/>
          </a:xfrm>
        </p:grpSpPr>
        <p:sp>
          <p:nvSpPr>
            <p:cNvPr id="15" name="Freeform 15"/>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sp>
        <p:sp>
          <p:nvSpPr>
            <p:cNvPr id="16" name="TextBox 16"/>
            <p:cNvSpPr txBox="1"/>
            <p:nvPr/>
          </p:nvSpPr>
          <p:spPr>
            <a:xfrm>
              <a:off x="0" y="-66675"/>
              <a:ext cx="581718" cy="3908786"/>
            </a:xfrm>
            <a:prstGeom prst="rect">
              <a:avLst/>
            </a:prstGeom>
          </p:spPr>
          <p:txBody>
            <a:bodyPr lIns="33867" tIns="33867" rIns="33867" bIns="33867" rtlCol="0" anchor="ctr"/>
            <a:lstStyle/>
            <a:p>
              <a:pPr algn="ctr">
                <a:lnSpc>
                  <a:spcPts val="1867"/>
                </a:lnSpc>
              </a:pPr>
              <a:endParaRPr sz="1200"/>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CB8C-5C49-460C-BB32-DB87DB7D2E00}"/>
              </a:ext>
            </a:extLst>
          </p:cNvPr>
          <p:cNvSpPr>
            <a:spLocks noGrp="1"/>
          </p:cNvSpPr>
          <p:nvPr>
            <p:ph type="title"/>
          </p:nvPr>
        </p:nvSpPr>
        <p:spPr>
          <a:xfrm>
            <a:off x="207271" y="323133"/>
            <a:ext cx="3932237" cy="572359"/>
          </a:xfrm>
          <a:noFill/>
          <a:ln>
            <a:noFill/>
          </a:ln>
        </p:spPr>
        <p:style>
          <a:lnRef idx="0">
            <a:scrgbClr r="0" g="0" b="0"/>
          </a:lnRef>
          <a:fillRef idx="0">
            <a:scrgbClr r="0" g="0" b="0"/>
          </a:fillRef>
          <a:effectRef idx="0">
            <a:scrgbClr r="0" g="0" b="0"/>
          </a:effectRef>
          <a:fontRef idx="minor">
            <a:schemeClr val="dk1"/>
          </a:fontRef>
        </p:style>
        <p:txBody>
          <a:bodyPr>
            <a:normAutofit fontScale="90000"/>
          </a:bodyPr>
          <a:lstStyle/>
          <a:p>
            <a:r>
              <a:rPr lang="en-US" sz="4400" dirty="0">
                <a:solidFill>
                  <a:schemeClr val="accent1">
                    <a:lumMod val="50000"/>
                  </a:schemeClr>
                </a:solidFill>
                <a:latin typeface="Arial Black" panose="020B0A04020102020204" pitchFamily="34" charset="0"/>
              </a:rPr>
              <a:t>Introduction</a:t>
            </a:r>
            <a:endParaRPr lang="ar-IQ" sz="3600" dirty="0">
              <a:solidFill>
                <a:schemeClr val="accent1">
                  <a:lumMod val="50000"/>
                </a:schemeClr>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16BE4348-D9E8-4965-804E-37B70EC95F4E}"/>
              </a:ext>
            </a:extLst>
          </p:cNvPr>
          <p:cNvSpPr>
            <a:spLocks noGrp="1"/>
          </p:cNvSpPr>
          <p:nvPr>
            <p:ph type="body" sz="half" idx="2"/>
          </p:nvPr>
        </p:nvSpPr>
        <p:spPr>
          <a:xfrm>
            <a:off x="-1" y="812991"/>
            <a:ext cx="12130122" cy="637674"/>
          </a:xfrm>
        </p:spPr>
        <p:txBody>
          <a:bodyPr>
            <a:normAutofit fontScale="92500"/>
          </a:bodyPr>
          <a:lstStyle/>
          <a:p>
            <a:r>
              <a:rPr lang="en-US" b="0" i="0" dirty="0">
                <a:solidFill>
                  <a:srgbClr val="374151"/>
                </a:solidFill>
                <a:effectLst/>
                <a:latin typeface="Söhne"/>
              </a:rPr>
              <a:t>Studying the history of management holds significant importance in understanding how managerial practices have evolved over time and the impact they have had on the development of societies. Here is a general overview of the importance and influence of studying the history of management:</a:t>
            </a:r>
          </a:p>
          <a:p>
            <a:endParaRPr lang="en-US" dirty="0">
              <a:solidFill>
                <a:srgbClr val="374151"/>
              </a:solidFill>
              <a:latin typeface="Söhne"/>
            </a:endParaRPr>
          </a:p>
          <a:p>
            <a:endParaRPr lang="ar-IQ" dirty="0"/>
          </a:p>
        </p:txBody>
      </p:sp>
      <p:graphicFrame>
        <p:nvGraphicFramePr>
          <p:cNvPr id="9" name="Diagram 8">
            <a:extLst>
              <a:ext uri="{FF2B5EF4-FFF2-40B4-BE49-F238E27FC236}">
                <a16:creationId xmlns:a16="http://schemas.microsoft.com/office/drawing/2014/main" id="{F2E26C83-A94F-440D-AA42-7444CBBCDB70}"/>
              </a:ext>
            </a:extLst>
          </p:cNvPr>
          <p:cNvGraphicFramePr/>
          <p:nvPr>
            <p:extLst>
              <p:ext uri="{D42A27DB-BD31-4B8C-83A1-F6EECF244321}">
                <p14:modId xmlns:p14="http://schemas.microsoft.com/office/powerpoint/2010/main" val="1414082111"/>
              </p:ext>
            </p:extLst>
          </p:nvPr>
        </p:nvGraphicFramePr>
        <p:xfrm>
          <a:off x="61880" y="1450665"/>
          <a:ext cx="6943937" cy="5307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4177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D864243-A1B6-4276-AEAD-3B7937B5F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996" y="0"/>
            <a:ext cx="5171004" cy="6858000"/>
          </a:xfrm>
          <a:prstGeom prst="rect">
            <a:avLst/>
          </a:prstGeom>
        </p:spPr>
      </p:pic>
      <p:grpSp>
        <p:nvGrpSpPr>
          <p:cNvPr id="6" name="Group 6"/>
          <p:cNvGrpSpPr/>
          <p:nvPr/>
        </p:nvGrpSpPr>
        <p:grpSpPr>
          <a:xfrm rot="-10800000">
            <a:off x="5649734" y="-454800"/>
            <a:ext cx="2703775" cy="2281200"/>
            <a:chOff x="0" y="0"/>
            <a:chExt cx="812800" cy="685767"/>
          </a:xfrm>
        </p:grpSpPr>
        <p:sp>
          <p:nvSpPr>
            <p:cNvPr id="7" name="Freeform 7"/>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sp>
        <p:sp>
          <p:nvSpPr>
            <p:cNvPr id="8" name="TextBox 8"/>
            <p:cNvSpPr txBox="1"/>
            <p:nvPr/>
          </p:nvSpPr>
          <p:spPr>
            <a:xfrm>
              <a:off x="127000" y="251717"/>
              <a:ext cx="558800" cy="385067"/>
            </a:xfrm>
            <a:prstGeom prst="rect">
              <a:avLst/>
            </a:prstGeom>
          </p:spPr>
          <p:txBody>
            <a:bodyPr lIns="33867" tIns="33867" rIns="33867" bIns="33867" rtlCol="0" anchor="ctr"/>
            <a:lstStyle/>
            <a:p>
              <a:pPr algn="ctr">
                <a:lnSpc>
                  <a:spcPts val="1867"/>
                </a:lnSpc>
              </a:pPr>
              <a:endParaRPr sz="1200"/>
            </a:p>
          </p:txBody>
        </p:sp>
      </p:grpSp>
      <p:grpSp>
        <p:nvGrpSpPr>
          <p:cNvPr id="9" name="Group 9"/>
          <p:cNvGrpSpPr/>
          <p:nvPr/>
        </p:nvGrpSpPr>
        <p:grpSpPr>
          <a:xfrm rot="1810905">
            <a:off x="11063814" y="1047781"/>
            <a:ext cx="258897" cy="7774201"/>
            <a:chOff x="0" y="0"/>
            <a:chExt cx="102280" cy="3071289"/>
          </a:xfrm>
        </p:grpSpPr>
        <p:sp>
          <p:nvSpPr>
            <p:cNvPr id="10" name="Freeform 10"/>
            <p:cNvSpPr/>
            <p:nvPr/>
          </p:nvSpPr>
          <p:spPr>
            <a:xfrm>
              <a:off x="0" y="0"/>
              <a:ext cx="102280" cy="3071289"/>
            </a:xfrm>
            <a:custGeom>
              <a:avLst/>
              <a:gdLst/>
              <a:ahLst/>
              <a:cxnLst/>
              <a:rect l="l" t="t" r="r" b="b"/>
              <a:pathLst>
                <a:path w="102280" h="3071289">
                  <a:moveTo>
                    <a:pt x="0" y="0"/>
                  </a:moveTo>
                  <a:lnTo>
                    <a:pt x="102280" y="0"/>
                  </a:lnTo>
                  <a:lnTo>
                    <a:pt x="102280" y="3071289"/>
                  </a:lnTo>
                  <a:lnTo>
                    <a:pt x="0" y="3071289"/>
                  </a:lnTo>
                  <a:close/>
                </a:path>
              </a:pathLst>
            </a:custGeom>
            <a:solidFill>
              <a:srgbClr val="FFFFFF"/>
            </a:solidFill>
          </p:spPr>
        </p:sp>
        <p:sp>
          <p:nvSpPr>
            <p:cNvPr id="11" name="TextBox 11"/>
            <p:cNvSpPr txBox="1"/>
            <p:nvPr/>
          </p:nvSpPr>
          <p:spPr>
            <a:xfrm>
              <a:off x="0" y="-66675"/>
              <a:ext cx="102280" cy="3137964"/>
            </a:xfrm>
            <a:prstGeom prst="rect">
              <a:avLst/>
            </a:prstGeom>
          </p:spPr>
          <p:txBody>
            <a:bodyPr lIns="33867" tIns="33867" rIns="33867" bIns="33867" rtlCol="0" anchor="ctr"/>
            <a:lstStyle/>
            <a:p>
              <a:pPr algn="ctr">
                <a:lnSpc>
                  <a:spcPts val="1867"/>
                </a:lnSpc>
              </a:pPr>
              <a:endParaRPr sz="1200"/>
            </a:p>
          </p:txBody>
        </p:sp>
      </p:grpSp>
      <p:grpSp>
        <p:nvGrpSpPr>
          <p:cNvPr id="12" name="Group 12"/>
          <p:cNvGrpSpPr/>
          <p:nvPr/>
        </p:nvGrpSpPr>
        <p:grpSpPr>
          <a:xfrm rot="1744249">
            <a:off x="11209597" y="1381968"/>
            <a:ext cx="1472473" cy="9725343"/>
            <a:chOff x="0" y="0"/>
            <a:chExt cx="581718" cy="3842111"/>
          </a:xfrm>
        </p:grpSpPr>
        <p:sp>
          <p:nvSpPr>
            <p:cNvPr id="13" name="Freeform 13"/>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sp>
        <p:sp>
          <p:nvSpPr>
            <p:cNvPr id="14" name="TextBox 14"/>
            <p:cNvSpPr txBox="1"/>
            <p:nvPr/>
          </p:nvSpPr>
          <p:spPr>
            <a:xfrm>
              <a:off x="0" y="-66675"/>
              <a:ext cx="581718" cy="3908786"/>
            </a:xfrm>
            <a:prstGeom prst="rect">
              <a:avLst/>
            </a:prstGeom>
          </p:spPr>
          <p:txBody>
            <a:bodyPr lIns="33867" tIns="33867" rIns="33867" bIns="33867" rtlCol="0" anchor="ctr"/>
            <a:lstStyle/>
            <a:p>
              <a:pPr algn="ctr">
                <a:lnSpc>
                  <a:spcPts val="1867"/>
                </a:lnSpc>
              </a:pPr>
              <a:endParaRPr sz="1200"/>
            </a:p>
          </p:txBody>
        </p:sp>
      </p:grpSp>
      <p:sp>
        <p:nvSpPr>
          <p:cNvPr id="17" name="TextBox 16">
            <a:extLst>
              <a:ext uri="{FF2B5EF4-FFF2-40B4-BE49-F238E27FC236}">
                <a16:creationId xmlns:a16="http://schemas.microsoft.com/office/drawing/2014/main" id="{027E1316-7B30-48CE-8B54-51E9C85021CB}"/>
              </a:ext>
            </a:extLst>
          </p:cNvPr>
          <p:cNvSpPr txBox="1"/>
          <p:nvPr/>
        </p:nvSpPr>
        <p:spPr>
          <a:xfrm>
            <a:off x="0" y="101024"/>
            <a:ext cx="5493326"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Roman</a:t>
            </a:r>
            <a:r>
              <a:rPr lang="en-US" sz="1400" dirty="0"/>
              <a:t> </a:t>
            </a:r>
            <a:r>
              <a:rPr lang="en-US" sz="3200" dirty="0">
                <a:solidFill>
                  <a:schemeClr val="accent1">
                    <a:lumMod val="50000"/>
                  </a:schemeClr>
                </a:solidFill>
                <a:latin typeface="Arial Black" panose="020B0A04020102020204" pitchFamily="34" charset="0"/>
              </a:rPr>
              <a:t>civilization</a:t>
            </a:r>
            <a:endParaRPr lang="ar-IQ" sz="3200" dirty="0">
              <a:solidFill>
                <a:schemeClr val="accent1">
                  <a:lumMod val="50000"/>
                </a:schemeClr>
              </a:solidFill>
              <a:latin typeface="Arial Black" panose="020B0A04020102020204" pitchFamily="34" charset="0"/>
            </a:endParaRPr>
          </a:p>
        </p:txBody>
      </p:sp>
      <p:graphicFrame>
        <p:nvGraphicFramePr>
          <p:cNvPr id="22" name="Diagram 21">
            <a:extLst>
              <a:ext uri="{FF2B5EF4-FFF2-40B4-BE49-F238E27FC236}">
                <a16:creationId xmlns:a16="http://schemas.microsoft.com/office/drawing/2014/main" id="{042FB3E2-BCEC-42A7-A967-577AD7299982}"/>
              </a:ext>
            </a:extLst>
          </p:cNvPr>
          <p:cNvGraphicFramePr/>
          <p:nvPr>
            <p:extLst>
              <p:ext uri="{D42A27DB-BD31-4B8C-83A1-F6EECF244321}">
                <p14:modId xmlns:p14="http://schemas.microsoft.com/office/powerpoint/2010/main" val="698096711"/>
              </p:ext>
            </p:extLst>
          </p:nvPr>
        </p:nvGraphicFramePr>
        <p:xfrm>
          <a:off x="120502" y="184298"/>
          <a:ext cx="6126860" cy="7017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67070" y="2614484"/>
            <a:ext cx="10278139" cy="5363"/>
          </a:xfrm>
          <a:prstGeom prst="line">
            <a:avLst/>
          </a:prstGeom>
          <a:ln w="38100" cap="flat">
            <a:solidFill>
              <a:srgbClr val="000000"/>
            </a:solidFill>
            <a:prstDash val="solid"/>
            <a:headEnd type="none" w="sm" len="sm"/>
            <a:tailEnd type="none" w="sm" len="sm"/>
          </a:ln>
        </p:spPr>
      </p:sp>
      <p:grpSp>
        <p:nvGrpSpPr>
          <p:cNvPr id="3" name="Group 3"/>
          <p:cNvGrpSpPr/>
          <p:nvPr/>
        </p:nvGrpSpPr>
        <p:grpSpPr>
          <a:xfrm>
            <a:off x="370542" y="2418052"/>
            <a:ext cx="412122" cy="4121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id="5" name="TextBox 5"/>
            <p:cNvSpPr txBox="1"/>
            <p:nvPr/>
          </p:nvSpPr>
          <p:spPr>
            <a:xfrm>
              <a:off x="76200" y="9525"/>
              <a:ext cx="660400" cy="727075"/>
            </a:xfrm>
            <a:prstGeom prst="rect">
              <a:avLst/>
            </a:prstGeom>
          </p:spPr>
          <p:txBody>
            <a:bodyPr lIns="33867" tIns="33867" rIns="33867" bIns="33867" rtlCol="0" anchor="ctr"/>
            <a:lstStyle/>
            <a:p>
              <a:pPr algn="ctr">
                <a:lnSpc>
                  <a:spcPts val="1867"/>
                </a:lnSpc>
              </a:pPr>
              <a:endParaRPr sz="1200"/>
            </a:p>
          </p:txBody>
        </p:sp>
      </p:grpSp>
      <p:grpSp>
        <p:nvGrpSpPr>
          <p:cNvPr id="6" name="Group 6"/>
          <p:cNvGrpSpPr/>
          <p:nvPr/>
        </p:nvGrpSpPr>
        <p:grpSpPr>
          <a:xfrm>
            <a:off x="5078717" y="2401088"/>
            <a:ext cx="412122" cy="4121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id="8" name="TextBox 8"/>
            <p:cNvSpPr txBox="1"/>
            <p:nvPr/>
          </p:nvSpPr>
          <p:spPr>
            <a:xfrm>
              <a:off x="76200" y="9525"/>
              <a:ext cx="660400" cy="727075"/>
            </a:xfrm>
            <a:prstGeom prst="rect">
              <a:avLst/>
            </a:prstGeom>
          </p:spPr>
          <p:txBody>
            <a:bodyPr lIns="33867" tIns="33867" rIns="33867" bIns="33867" rtlCol="0" anchor="ctr"/>
            <a:lstStyle/>
            <a:p>
              <a:pPr algn="ctr">
                <a:lnSpc>
                  <a:spcPts val="1867"/>
                </a:lnSpc>
              </a:pPr>
              <a:endParaRPr sz="1200"/>
            </a:p>
          </p:txBody>
        </p:sp>
      </p:grpSp>
      <p:grpSp>
        <p:nvGrpSpPr>
          <p:cNvPr id="9" name="Group 9"/>
          <p:cNvGrpSpPr/>
          <p:nvPr/>
        </p:nvGrpSpPr>
        <p:grpSpPr>
          <a:xfrm>
            <a:off x="7493522" y="2401088"/>
            <a:ext cx="412122" cy="41212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id="11" name="TextBox 11"/>
            <p:cNvSpPr txBox="1"/>
            <p:nvPr/>
          </p:nvSpPr>
          <p:spPr>
            <a:xfrm>
              <a:off x="76200" y="9525"/>
              <a:ext cx="660400" cy="727075"/>
            </a:xfrm>
            <a:prstGeom prst="rect">
              <a:avLst/>
            </a:prstGeom>
          </p:spPr>
          <p:txBody>
            <a:bodyPr lIns="33867" tIns="33867" rIns="33867" bIns="33867" rtlCol="0" anchor="ctr"/>
            <a:lstStyle/>
            <a:p>
              <a:pPr algn="ctr">
                <a:lnSpc>
                  <a:spcPts val="1867"/>
                </a:lnSpc>
              </a:pPr>
              <a:endParaRPr sz="1200"/>
            </a:p>
          </p:txBody>
        </p:sp>
      </p:grpSp>
      <p:sp>
        <p:nvSpPr>
          <p:cNvPr id="12" name="TextBox 12"/>
          <p:cNvSpPr txBox="1"/>
          <p:nvPr/>
        </p:nvSpPr>
        <p:spPr>
          <a:xfrm>
            <a:off x="264436" y="305828"/>
            <a:ext cx="9545871" cy="1538883"/>
          </a:xfrm>
          <a:prstGeom prst="rect">
            <a:avLst/>
          </a:prstGeom>
        </p:spPr>
        <p:txBody>
          <a:bodyPr wrap="square" lIns="0" tIns="0" rIns="0" bIns="0" rtlCol="0" anchor="t">
            <a:spAutoFit/>
          </a:bodyPr>
          <a:lstStyle/>
          <a:p>
            <a:pPr algn="l"/>
            <a:r>
              <a:rPr lang="en-US" sz="2000" b="0" i="0" dirty="0">
                <a:solidFill>
                  <a:srgbClr val="374151"/>
                </a:solidFill>
                <a:effectLst/>
                <a:latin typeface="Arial Rounded MT Bold" panose="020F0704030504030204" pitchFamily="34" charset="0"/>
              </a:rPr>
              <a:t>The governance and administration systems of ancient Rome were complex and evolved over time. Here is an overview of some of the roman governance and administration systems:</a:t>
            </a:r>
          </a:p>
          <a:p>
            <a:br>
              <a:rPr lang="en-US" sz="2000" b="0" i="0" dirty="0">
                <a:solidFill>
                  <a:srgbClr val="374151"/>
                </a:solidFill>
                <a:effectLst/>
                <a:latin typeface="Söhne"/>
              </a:rPr>
            </a:br>
            <a:endParaRPr lang="en-US" sz="2000" dirty="0">
              <a:solidFill>
                <a:srgbClr val="000000"/>
              </a:solidFill>
              <a:latin typeface="Poppins Semi-Bold"/>
            </a:endParaRPr>
          </a:p>
        </p:txBody>
      </p:sp>
      <p:sp>
        <p:nvSpPr>
          <p:cNvPr id="13" name="TextBox 13"/>
          <p:cNvSpPr txBox="1"/>
          <p:nvPr/>
        </p:nvSpPr>
        <p:spPr>
          <a:xfrm>
            <a:off x="-359526" y="3328855"/>
            <a:ext cx="2464736" cy="3877985"/>
          </a:xfrm>
          <a:prstGeom prst="rect">
            <a:avLst/>
          </a:prstGeom>
        </p:spPr>
        <p:txBody>
          <a:bodyPr wrap="square" lIns="0" tIns="0" rIns="0" bIns="0" rtlCol="0" anchor="t">
            <a:spAutoFit/>
          </a:bodyPr>
          <a:lstStyle/>
          <a:p>
            <a:pPr algn="l">
              <a:buFont typeface="+mj-lt"/>
              <a:buAutoNum type="arabicPeriod"/>
            </a:pPr>
            <a:endParaRPr lang="en-US" sz="1600" b="0" i="0" dirty="0">
              <a:solidFill>
                <a:srgbClr val="374151"/>
              </a:solidFill>
              <a:effectLst/>
              <a:latin typeface="Söhne"/>
            </a:endParaRPr>
          </a:p>
          <a:p>
            <a:pPr lvl="1" algn="l"/>
            <a:r>
              <a:rPr lang="en-US" sz="1600" b="0" i="0" dirty="0">
                <a:solidFill>
                  <a:srgbClr val="374151"/>
                </a:solidFill>
                <a:effectLst/>
                <a:latin typeface="Söhne"/>
              </a:rPr>
              <a:t>In the early period, Rome operated as a republic with governmental institutions such as the Senate (Senates) and the Tribunes of the Plebs (Tribune Plebes). Both the Senate and the Plebeian Assembly played roles in decision-making and policy formulation.</a:t>
            </a:r>
          </a:p>
          <a:p>
            <a:br>
              <a:rPr lang="en-US" sz="1600" dirty="0"/>
            </a:br>
            <a:endParaRPr lang="en-US" sz="1200" dirty="0">
              <a:solidFill>
                <a:srgbClr val="000000"/>
              </a:solidFill>
              <a:latin typeface="Poppins"/>
            </a:endParaRPr>
          </a:p>
        </p:txBody>
      </p:sp>
      <p:sp>
        <p:nvSpPr>
          <p:cNvPr id="14" name="TextBox 14"/>
          <p:cNvSpPr txBox="1"/>
          <p:nvPr/>
        </p:nvSpPr>
        <p:spPr>
          <a:xfrm>
            <a:off x="123917" y="3105011"/>
            <a:ext cx="2875524" cy="615553"/>
          </a:xfrm>
          <a:prstGeom prst="rect">
            <a:avLst/>
          </a:prstGeom>
        </p:spPr>
        <p:txBody>
          <a:bodyPr wrap="square" lIns="0" tIns="0" rIns="0" bIns="0" rtlCol="0" anchor="t">
            <a:spAutoFit/>
          </a:bodyPr>
          <a:lstStyle/>
          <a:p>
            <a:pPr algn="l"/>
            <a:r>
              <a:rPr lang="en-US" sz="2000" b="1" i="0" dirty="0">
                <a:solidFill>
                  <a:srgbClr val="374151"/>
                </a:solidFill>
                <a:effectLst/>
                <a:latin typeface="Söhne"/>
              </a:rPr>
              <a:t>Roman Republic:</a:t>
            </a:r>
            <a:endParaRPr lang="en-US" sz="2000" b="0" i="0" dirty="0">
              <a:solidFill>
                <a:srgbClr val="374151"/>
              </a:solidFill>
              <a:effectLst/>
              <a:latin typeface="Söhne"/>
            </a:endParaRPr>
          </a:p>
          <a:p>
            <a:endParaRPr lang="en-US" sz="2000" dirty="0">
              <a:solidFill>
                <a:srgbClr val="000000"/>
              </a:solidFill>
              <a:latin typeface="Poppins Semi-Bold"/>
            </a:endParaRPr>
          </a:p>
        </p:txBody>
      </p:sp>
      <p:sp>
        <p:nvSpPr>
          <p:cNvPr id="19" name="AutoShape 19"/>
          <p:cNvSpPr/>
          <p:nvPr/>
        </p:nvSpPr>
        <p:spPr>
          <a:xfrm flipH="1">
            <a:off x="538456" y="2791538"/>
            <a:ext cx="6290" cy="262480"/>
          </a:xfrm>
          <a:prstGeom prst="line">
            <a:avLst/>
          </a:prstGeom>
          <a:ln w="38100" cap="flat">
            <a:solidFill>
              <a:srgbClr val="000000"/>
            </a:solidFill>
            <a:prstDash val="solid"/>
            <a:headEnd type="none" w="sm" len="sm"/>
            <a:tailEnd type="oval" w="lg" len="lg"/>
          </a:ln>
        </p:spPr>
      </p:sp>
      <p:grpSp>
        <p:nvGrpSpPr>
          <p:cNvPr id="22" name="Group 3">
            <a:extLst>
              <a:ext uri="{FF2B5EF4-FFF2-40B4-BE49-F238E27FC236}">
                <a16:creationId xmlns:a16="http://schemas.microsoft.com/office/drawing/2014/main" id="{B9D20B2A-A525-45F7-BE93-603797B43D14}"/>
              </a:ext>
            </a:extLst>
          </p:cNvPr>
          <p:cNvGrpSpPr/>
          <p:nvPr/>
        </p:nvGrpSpPr>
        <p:grpSpPr>
          <a:xfrm>
            <a:off x="2694643" y="2401088"/>
            <a:ext cx="412122" cy="412122"/>
            <a:chOff x="0" y="0"/>
            <a:chExt cx="812800" cy="812800"/>
          </a:xfrm>
        </p:grpSpPr>
        <p:sp>
          <p:nvSpPr>
            <p:cNvPr id="23" name="Freeform 4">
              <a:extLst>
                <a:ext uri="{FF2B5EF4-FFF2-40B4-BE49-F238E27FC236}">
                  <a16:creationId xmlns:a16="http://schemas.microsoft.com/office/drawing/2014/main" id="{227D6003-3F32-4665-992E-5B4837CC4E8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id="24" name="TextBox 5">
              <a:extLst>
                <a:ext uri="{FF2B5EF4-FFF2-40B4-BE49-F238E27FC236}">
                  <a16:creationId xmlns:a16="http://schemas.microsoft.com/office/drawing/2014/main" id="{A6AAC028-876B-4543-8083-208AA2E93F5D}"/>
                </a:ext>
              </a:extLst>
            </p:cNvPr>
            <p:cNvSpPr txBox="1"/>
            <p:nvPr/>
          </p:nvSpPr>
          <p:spPr>
            <a:xfrm>
              <a:off x="76200" y="9525"/>
              <a:ext cx="660400" cy="727075"/>
            </a:xfrm>
            <a:prstGeom prst="rect">
              <a:avLst/>
            </a:prstGeom>
          </p:spPr>
          <p:txBody>
            <a:bodyPr lIns="33867" tIns="33867" rIns="33867" bIns="33867" rtlCol="0" anchor="ctr"/>
            <a:lstStyle/>
            <a:p>
              <a:pPr algn="ctr">
                <a:lnSpc>
                  <a:spcPts val="1867"/>
                </a:lnSpc>
              </a:pPr>
              <a:endParaRPr sz="1200"/>
            </a:p>
          </p:txBody>
        </p:sp>
      </p:grpSp>
      <p:sp>
        <p:nvSpPr>
          <p:cNvPr id="25" name="AutoShape 19">
            <a:extLst>
              <a:ext uri="{FF2B5EF4-FFF2-40B4-BE49-F238E27FC236}">
                <a16:creationId xmlns:a16="http://schemas.microsoft.com/office/drawing/2014/main" id="{97829F35-84CB-4D5A-AC1B-47F1E29A9120}"/>
              </a:ext>
            </a:extLst>
          </p:cNvPr>
          <p:cNvSpPr/>
          <p:nvPr/>
        </p:nvSpPr>
        <p:spPr>
          <a:xfrm>
            <a:off x="2876954" y="2806559"/>
            <a:ext cx="0" cy="273052"/>
          </a:xfrm>
          <a:prstGeom prst="line">
            <a:avLst/>
          </a:prstGeom>
          <a:ln w="38100" cap="flat">
            <a:solidFill>
              <a:srgbClr val="000000"/>
            </a:solidFill>
            <a:prstDash val="solid"/>
            <a:headEnd type="none" w="sm" len="sm"/>
            <a:tailEnd type="oval" w="lg" len="lg"/>
          </a:ln>
        </p:spPr>
      </p:sp>
      <p:sp>
        <p:nvSpPr>
          <p:cNvPr id="27" name="TextBox 13">
            <a:extLst>
              <a:ext uri="{FF2B5EF4-FFF2-40B4-BE49-F238E27FC236}">
                <a16:creationId xmlns:a16="http://schemas.microsoft.com/office/drawing/2014/main" id="{F1ADFC0E-A77B-4E97-8A4A-39225666485A}"/>
              </a:ext>
            </a:extLst>
          </p:cNvPr>
          <p:cNvSpPr txBox="1"/>
          <p:nvPr/>
        </p:nvSpPr>
        <p:spPr>
          <a:xfrm>
            <a:off x="1807501" y="3001744"/>
            <a:ext cx="2438436" cy="3170099"/>
          </a:xfrm>
          <a:prstGeom prst="rect">
            <a:avLst/>
          </a:prstGeom>
        </p:spPr>
        <p:txBody>
          <a:bodyPr wrap="square" lIns="0" tIns="0" rIns="0" bIns="0" rtlCol="0" anchor="t">
            <a:spAutoFit/>
          </a:bodyPr>
          <a:lstStyle/>
          <a:p>
            <a:pPr algn="l">
              <a:buFont typeface="+mj-lt"/>
              <a:buAutoNum type="arabicPeriod"/>
            </a:pPr>
            <a:endParaRPr lang="en-US" sz="1600"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lvl="1" algn="l"/>
            <a:r>
              <a:rPr lang="en-US" b="0" i="0" dirty="0">
                <a:solidFill>
                  <a:srgbClr val="374151"/>
                </a:solidFill>
                <a:effectLst/>
                <a:latin typeface="Söhne"/>
              </a:rPr>
              <a:t>Independent judicial structures existed in Rome, consisting of courts and judges responsible for resolving conflicts and enforcing laws.</a:t>
            </a:r>
          </a:p>
          <a:p>
            <a:br>
              <a:rPr lang="en-US" dirty="0"/>
            </a:br>
            <a:br>
              <a:rPr lang="en-US" sz="1600" dirty="0"/>
            </a:br>
            <a:endParaRPr lang="en-US" sz="1200" dirty="0">
              <a:solidFill>
                <a:srgbClr val="000000"/>
              </a:solidFill>
              <a:latin typeface="Poppins"/>
            </a:endParaRPr>
          </a:p>
        </p:txBody>
      </p:sp>
      <p:sp>
        <p:nvSpPr>
          <p:cNvPr id="26" name="TextBox 14">
            <a:extLst>
              <a:ext uri="{FF2B5EF4-FFF2-40B4-BE49-F238E27FC236}">
                <a16:creationId xmlns:a16="http://schemas.microsoft.com/office/drawing/2014/main" id="{385BFFA9-933A-4E51-83EF-5AF95E17B614}"/>
              </a:ext>
            </a:extLst>
          </p:cNvPr>
          <p:cNvSpPr txBox="1"/>
          <p:nvPr/>
        </p:nvSpPr>
        <p:spPr>
          <a:xfrm>
            <a:off x="2457317" y="3111596"/>
            <a:ext cx="1632672" cy="923330"/>
          </a:xfrm>
          <a:prstGeom prst="rect">
            <a:avLst/>
          </a:prstGeom>
        </p:spPr>
        <p:txBody>
          <a:bodyPr wrap="square" lIns="0" tIns="0" rIns="0" bIns="0" rtlCol="0" anchor="t">
            <a:spAutoFit/>
          </a:bodyPr>
          <a:lstStyle/>
          <a:p>
            <a:pPr algn="l"/>
            <a:r>
              <a:rPr lang="en-US" sz="2000" b="1" i="0" dirty="0">
                <a:solidFill>
                  <a:srgbClr val="374151"/>
                </a:solidFill>
                <a:effectLst/>
                <a:latin typeface="Söhne"/>
              </a:rPr>
              <a:t>Judiciary:</a:t>
            </a:r>
            <a:endParaRPr lang="en-US" sz="2000" b="0" i="0" dirty="0">
              <a:solidFill>
                <a:srgbClr val="374151"/>
              </a:solidFill>
              <a:effectLst/>
              <a:latin typeface="Söhne"/>
            </a:endParaRPr>
          </a:p>
          <a:p>
            <a:br>
              <a:rPr lang="en-US" sz="2000" b="0" i="0" dirty="0">
                <a:solidFill>
                  <a:srgbClr val="374151"/>
                </a:solidFill>
                <a:effectLst/>
                <a:latin typeface="Söhne"/>
              </a:rPr>
            </a:br>
            <a:endParaRPr lang="en-US" sz="2000" dirty="0">
              <a:solidFill>
                <a:srgbClr val="000000"/>
              </a:solidFill>
              <a:latin typeface="Poppins Semi-Bold"/>
            </a:endParaRPr>
          </a:p>
        </p:txBody>
      </p:sp>
      <p:sp>
        <p:nvSpPr>
          <p:cNvPr id="28" name="TextBox 14">
            <a:extLst>
              <a:ext uri="{FF2B5EF4-FFF2-40B4-BE49-F238E27FC236}">
                <a16:creationId xmlns:a16="http://schemas.microsoft.com/office/drawing/2014/main" id="{F50E3BB8-4482-4B80-B2BE-3AC5B74AC883}"/>
              </a:ext>
            </a:extLst>
          </p:cNvPr>
          <p:cNvSpPr txBox="1"/>
          <p:nvPr/>
        </p:nvSpPr>
        <p:spPr>
          <a:xfrm>
            <a:off x="4610669" y="3109520"/>
            <a:ext cx="1632672" cy="1231106"/>
          </a:xfrm>
          <a:prstGeom prst="rect">
            <a:avLst/>
          </a:prstGeom>
        </p:spPr>
        <p:txBody>
          <a:bodyPr wrap="square" lIns="0" tIns="0" rIns="0" bIns="0" rtlCol="0" anchor="t">
            <a:spAutoFit/>
          </a:bodyPr>
          <a:lstStyle/>
          <a:p>
            <a:pPr algn="l"/>
            <a:r>
              <a:rPr lang="en-US" sz="2000" b="1" i="0" dirty="0">
                <a:solidFill>
                  <a:srgbClr val="374151"/>
                </a:solidFill>
                <a:effectLst/>
                <a:latin typeface="Söhne"/>
              </a:rPr>
              <a:t>Local Councils:</a:t>
            </a:r>
            <a:endParaRPr lang="en-US" sz="2000" b="0" i="0" dirty="0">
              <a:solidFill>
                <a:srgbClr val="374151"/>
              </a:solidFill>
              <a:effectLst/>
              <a:latin typeface="Söhne"/>
            </a:endParaRPr>
          </a:p>
          <a:p>
            <a:br>
              <a:rPr lang="en-US" sz="2000" b="0" i="0" dirty="0">
                <a:solidFill>
                  <a:srgbClr val="374151"/>
                </a:solidFill>
                <a:effectLst/>
                <a:latin typeface="Söhne"/>
              </a:rPr>
            </a:br>
            <a:br>
              <a:rPr lang="en-US" sz="2000" b="0" i="0" dirty="0">
                <a:solidFill>
                  <a:srgbClr val="374151"/>
                </a:solidFill>
                <a:effectLst/>
                <a:latin typeface="Söhne"/>
              </a:rPr>
            </a:br>
            <a:endParaRPr lang="en-US" sz="2000" dirty="0">
              <a:solidFill>
                <a:srgbClr val="000000"/>
              </a:solidFill>
              <a:latin typeface="Poppins Semi-Bold"/>
            </a:endParaRPr>
          </a:p>
        </p:txBody>
      </p:sp>
      <p:sp>
        <p:nvSpPr>
          <p:cNvPr id="30" name="TextBox 13">
            <a:extLst>
              <a:ext uri="{FF2B5EF4-FFF2-40B4-BE49-F238E27FC236}">
                <a16:creationId xmlns:a16="http://schemas.microsoft.com/office/drawing/2014/main" id="{427A3391-4B01-4B04-928C-36EB159FF19C}"/>
              </a:ext>
            </a:extLst>
          </p:cNvPr>
          <p:cNvSpPr txBox="1"/>
          <p:nvPr/>
        </p:nvSpPr>
        <p:spPr>
          <a:xfrm>
            <a:off x="3946707" y="3159608"/>
            <a:ext cx="2960773" cy="3231654"/>
          </a:xfrm>
          <a:prstGeom prst="rect">
            <a:avLst/>
          </a:prstGeom>
        </p:spPr>
        <p:txBody>
          <a:bodyPr wrap="square" lIns="0" tIns="0" rIns="0" bIns="0" rtlCol="0" anchor="t">
            <a:spAutoFit/>
          </a:bodyPr>
          <a:lstStyle/>
          <a:p>
            <a:pPr algn="l">
              <a:buFont typeface="+mj-lt"/>
              <a:buAutoNum type="arabicPeriod"/>
            </a:pPr>
            <a:endParaRPr lang="en-US" b="0" i="0" dirty="0">
              <a:solidFill>
                <a:srgbClr val="374151"/>
              </a:solidFill>
              <a:effectLst/>
              <a:latin typeface="Söhne"/>
            </a:endParaRPr>
          </a:p>
          <a:p>
            <a:pPr lvl="1" algn="l"/>
            <a:r>
              <a:rPr lang="en-US" b="0" i="0" dirty="0">
                <a:solidFill>
                  <a:srgbClr val="374151"/>
                </a:solidFill>
                <a:effectLst/>
                <a:latin typeface="Söhne"/>
              </a:rPr>
              <a:t>Roman cities had local government structures overseeing daily life.</a:t>
            </a:r>
          </a:p>
          <a:p>
            <a:pPr lvl="1" algn="l"/>
            <a:r>
              <a:rPr lang="en-US" b="0" i="0" dirty="0">
                <a:solidFill>
                  <a:srgbClr val="374151"/>
                </a:solidFill>
                <a:effectLst/>
                <a:latin typeface="Söhne"/>
              </a:rPr>
              <a:t> These local councils included municipal authorities and officials responsible for </a:t>
            </a:r>
          </a:p>
          <a:p>
            <a:pPr lvl="1" algn="l"/>
            <a:r>
              <a:rPr lang="en-US" b="0" i="0" dirty="0">
                <a:solidFill>
                  <a:srgbClr val="374151"/>
                </a:solidFill>
                <a:effectLst/>
                <a:latin typeface="Söhne"/>
              </a:rPr>
              <a:t>organizing infrastructure and public services.</a:t>
            </a:r>
          </a:p>
          <a:p>
            <a:br>
              <a:rPr lang="en-US" dirty="0"/>
            </a:br>
            <a:endParaRPr lang="en-US" sz="1200" dirty="0">
              <a:solidFill>
                <a:srgbClr val="000000"/>
              </a:solidFill>
              <a:latin typeface="Poppins"/>
            </a:endParaRPr>
          </a:p>
        </p:txBody>
      </p:sp>
      <p:sp>
        <p:nvSpPr>
          <p:cNvPr id="29" name="AutoShape 19">
            <a:extLst>
              <a:ext uri="{FF2B5EF4-FFF2-40B4-BE49-F238E27FC236}">
                <a16:creationId xmlns:a16="http://schemas.microsoft.com/office/drawing/2014/main" id="{7C4B90FE-C6DC-4EC6-8495-83FAF15A1418}"/>
              </a:ext>
            </a:extLst>
          </p:cNvPr>
          <p:cNvSpPr/>
          <p:nvPr/>
        </p:nvSpPr>
        <p:spPr>
          <a:xfrm>
            <a:off x="5276359" y="2803019"/>
            <a:ext cx="0" cy="273052"/>
          </a:xfrm>
          <a:prstGeom prst="line">
            <a:avLst/>
          </a:prstGeom>
          <a:ln w="38100" cap="flat">
            <a:solidFill>
              <a:srgbClr val="000000"/>
            </a:solidFill>
            <a:prstDash val="solid"/>
            <a:headEnd type="none" w="sm" len="sm"/>
            <a:tailEnd type="oval" w="lg" len="lg"/>
          </a:ln>
        </p:spPr>
      </p:sp>
      <p:grpSp>
        <p:nvGrpSpPr>
          <p:cNvPr id="34" name="Group 9">
            <a:extLst>
              <a:ext uri="{FF2B5EF4-FFF2-40B4-BE49-F238E27FC236}">
                <a16:creationId xmlns:a16="http://schemas.microsoft.com/office/drawing/2014/main" id="{96B4EB93-5A02-4F3D-948D-05A0041332C0}"/>
              </a:ext>
            </a:extLst>
          </p:cNvPr>
          <p:cNvGrpSpPr/>
          <p:nvPr/>
        </p:nvGrpSpPr>
        <p:grpSpPr>
          <a:xfrm>
            <a:off x="10582115" y="2418052"/>
            <a:ext cx="412122" cy="412122"/>
            <a:chOff x="0" y="0"/>
            <a:chExt cx="812800" cy="812800"/>
          </a:xfrm>
        </p:grpSpPr>
        <p:sp>
          <p:nvSpPr>
            <p:cNvPr id="35" name="Freeform 10">
              <a:extLst>
                <a:ext uri="{FF2B5EF4-FFF2-40B4-BE49-F238E27FC236}">
                  <a16:creationId xmlns:a16="http://schemas.microsoft.com/office/drawing/2014/main" id="{F22778E0-7ACB-4B52-81BC-6B9629A6E4A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id="36" name="TextBox 11">
              <a:extLst>
                <a:ext uri="{FF2B5EF4-FFF2-40B4-BE49-F238E27FC236}">
                  <a16:creationId xmlns:a16="http://schemas.microsoft.com/office/drawing/2014/main" id="{CCF925C5-2F08-4598-ADC9-F10D767349DF}"/>
                </a:ext>
              </a:extLst>
            </p:cNvPr>
            <p:cNvSpPr txBox="1"/>
            <p:nvPr/>
          </p:nvSpPr>
          <p:spPr>
            <a:xfrm>
              <a:off x="76200" y="9525"/>
              <a:ext cx="660400" cy="727075"/>
            </a:xfrm>
            <a:prstGeom prst="rect">
              <a:avLst/>
            </a:prstGeom>
          </p:spPr>
          <p:txBody>
            <a:bodyPr lIns="33867" tIns="33867" rIns="33867" bIns="33867" rtlCol="0" anchor="ctr"/>
            <a:lstStyle/>
            <a:p>
              <a:pPr algn="ctr">
                <a:lnSpc>
                  <a:spcPts val="1867"/>
                </a:lnSpc>
              </a:pPr>
              <a:endParaRPr sz="1200"/>
            </a:p>
          </p:txBody>
        </p:sp>
      </p:grpSp>
      <p:sp>
        <p:nvSpPr>
          <p:cNvPr id="37" name="TextBox 14">
            <a:extLst>
              <a:ext uri="{FF2B5EF4-FFF2-40B4-BE49-F238E27FC236}">
                <a16:creationId xmlns:a16="http://schemas.microsoft.com/office/drawing/2014/main" id="{86DDBF56-588D-4E12-BE7D-0DE2CEE64A26}"/>
              </a:ext>
            </a:extLst>
          </p:cNvPr>
          <p:cNvSpPr txBox="1"/>
          <p:nvPr/>
        </p:nvSpPr>
        <p:spPr>
          <a:xfrm>
            <a:off x="6608073" y="3109116"/>
            <a:ext cx="2590929" cy="923330"/>
          </a:xfrm>
          <a:prstGeom prst="rect">
            <a:avLst/>
          </a:prstGeom>
        </p:spPr>
        <p:txBody>
          <a:bodyPr wrap="square" lIns="0" tIns="0" rIns="0" bIns="0" rtlCol="0" anchor="t">
            <a:spAutoFit/>
          </a:bodyPr>
          <a:lstStyle/>
          <a:p>
            <a:pPr algn="l"/>
            <a:r>
              <a:rPr lang="en-US" sz="2000" b="1" i="0" dirty="0">
                <a:solidFill>
                  <a:srgbClr val="374151"/>
                </a:solidFill>
                <a:effectLst/>
                <a:latin typeface="Söhne"/>
              </a:rPr>
              <a:t>Empire Governance:</a:t>
            </a:r>
            <a:endParaRPr lang="en-US" sz="2000" b="0" i="0" dirty="0">
              <a:solidFill>
                <a:srgbClr val="374151"/>
              </a:solidFill>
              <a:effectLst/>
              <a:latin typeface="Söhne"/>
            </a:endParaRPr>
          </a:p>
          <a:p>
            <a:br>
              <a:rPr lang="en-US" sz="2000" b="0" i="0" dirty="0">
                <a:solidFill>
                  <a:srgbClr val="374151"/>
                </a:solidFill>
                <a:effectLst/>
                <a:latin typeface="Söhne"/>
              </a:rPr>
            </a:br>
            <a:endParaRPr lang="en-US" sz="2000" dirty="0">
              <a:solidFill>
                <a:srgbClr val="000000"/>
              </a:solidFill>
              <a:latin typeface="Poppins Semi-Bold"/>
            </a:endParaRPr>
          </a:p>
        </p:txBody>
      </p:sp>
      <p:sp>
        <p:nvSpPr>
          <p:cNvPr id="38" name="AutoShape 19">
            <a:extLst>
              <a:ext uri="{FF2B5EF4-FFF2-40B4-BE49-F238E27FC236}">
                <a16:creationId xmlns:a16="http://schemas.microsoft.com/office/drawing/2014/main" id="{3CFCE9AA-36DB-498A-BDE7-19E5755B6AAE}"/>
              </a:ext>
            </a:extLst>
          </p:cNvPr>
          <p:cNvSpPr/>
          <p:nvPr/>
        </p:nvSpPr>
        <p:spPr>
          <a:xfrm>
            <a:off x="7686416" y="2803019"/>
            <a:ext cx="0" cy="273052"/>
          </a:xfrm>
          <a:prstGeom prst="line">
            <a:avLst/>
          </a:prstGeom>
          <a:ln w="38100" cap="flat">
            <a:solidFill>
              <a:srgbClr val="000000"/>
            </a:solidFill>
            <a:prstDash val="solid"/>
            <a:headEnd type="none" w="sm" len="sm"/>
            <a:tailEnd type="oval" w="lg" len="lg"/>
          </a:ln>
        </p:spPr>
      </p:sp>
      <p:sp>
        <p:nvSpPr>
          <p:cNvPr id="39" name="TextBox 13">
            <a:extLst>
              <a:ext uri="{FF2B5EF4-FFF2-40B4-BE49-F238E27FC236}">
                <a16:creationId xmlns:a16="http://schemas.microsoft.com/office/drawing/2014/main" id="{2FBB977B-E7F8-4BA1-9321-9C523ED00309}"/>
              </a:ext>
            </a:extLst>
          </p:cNvPr>
          <p:cNvSpPr txBox="1"/>
          <p:nvPr/>
        </p:nvSpPr>
        <p:spPr>
          <a:xfrm>
            <a:off x="6466620" y="3163156"/>
            <a:ext cx="2960773" cy="2954655"/>
          </a:xfrm>
          <a:prstGeom prst="rect">
            <a:avLst/>
          </a:prstGeom>
        </p:spPr>
        <p:txBody>
          <a:bodyPr wrap="square" lIns="0" tIns="0" rIns="0" bIns="0" rtlCol="0" anchor="t">
            <a:spAutoFit/>
          </a:bodyPr>
          <a:lstStyle/>
          <a:p>
            <a:pPr algn="l">
              <a:buFont typeface="+mj-lt"/>
              <a:buAutoNum type="arabicPeriod"/>
            </a:pPr>
            <a:endParaRPr lang="en-US" b="0" i="0" dirty="0">
              <a:solidFill>
                <a:srgbClr val="374151"/>
              </a:solidFill>
              <a:effectLst/>
              <a:latin typeface="Söhne"/>
            </a:endParaRPr>
          </a:p>
          <a:p>
            <a:pPr lvl="1" algn="l"/>
            <a:r>
              <a:rPr lang="en-US" b="0" i="0" dirty="0">
                <a:solidFill>
                  <a:srgbClr val="374151"/>
                </a:solidFill>
                <a:effectLst/>
                <a:latin typeface="Söhne"/>
              </a:rPr>
              <a:t>Roman cities had local government structures overseeing daily life. These local councils included municipal authorities and officials responsible for organizing infrastructure and public services.</a:t>
            </a:r>
          </a:p>
          <a:p>
            <a:br>
              <a:rPr lang="en-US" dirty="0"/>
            </a:br>
            <a:endParaRPr lang="en-US" sz="1200" dirty="0">
              <a:solidFill>
                <a:srgbClr val="000000"/>
              </a:solidFill>
              <a:latin typeface="Poppins"/>
            </a:endParaRPr>
          </a:p>
        </p:txBody>
      </p:sp>
      <p:sp>
        <p:nvSpPr>
          <p:cNvPr id="40" name="TextBox 14">
            <a:extLst>
              <a:ext uri="{FF2B5EF4-FFF2-40B4-BE49-F238E27FC236}">
                <a16:creationId xmlns:a16="http://schemas.microsoft.com/office/drawing/2014/main" id="{AC8FB6C5-C978-4CAD-882A-6BECF5783BB7}"/>
              </a:ext>
            </a:extLst>
          </p:cNvPr>
          <p:cNvSpPr txBox="1"/>
          <p:nvPr/>
        </p:nvSpPr>
        <p:spPr>
          <a:xfrm>
            <a:off x="9470527" y="3169345"/>
            <a:ext cx="3543856" cy="1231106"/>
          </a:xfrm>
          <a:prstGeom prst="rect">
            <a:avLst/>
          </a:prstGeom>
        </p:spPr>
        <p:txBody>
          <a:bodyPr wrap="square" lIns="0" tIns="0" rIns="0" bIns="0" rtlCol="0" anchor="t">
            <a:spAutoFit/>
          </a:bodyPr>
          <a:lstStyle/>
          <a:p>
            <a:pPr algn="l"/>
            <a:r>
              <a:rPr lang="en-US" sz="2000" b="1" i="0" dirty="0">
                <a:solidFill>
                  <a:srgbClr val="374151"/>
                </a:solidFill>
                <a:effectLst/>
                <a:latin typeface="Söhne"/>
              </a:rPr>
              <a:t>Military Integration into Administration:</a:t>
            </a:r>
            <a:endParaRPr lang="en-US" sz="2000" b="0" i="0" dirty="0">
              <a:solidFill>
                <a:srgbClr val="374151"/>
              </a:solidFill>
              <a:effectLst/>
              <a:latin typeface="Söhne"/>
            </a:endParaRPr>
          </a:p>
          <a:p>
            <a:br>
              <a:rPr lang="en-US" sz="2000" b="0" i="0" dirty="0">
                <a:solidFill>
                  <a:srgbClr val="374151"/>
                </a:solidFill>
                <a:effectLst/>
                <a:latin typeface="Söhne"/>
              </a:rPr>
            </a:br>
            <a:endParaRPr lang="en-US" sz="2000" dirty="0">
              <a:solidFill>
                <a:srgbClr val="000000"/>
              </a:solidFill>
              <a:latin typeface="Poppins Semi-Bold"/>
            </a:endParaRPr>
          </a:p>
        </p:txBody>
      </p:sp>
      <p:sp>
        <p:nvSpPr>
          <p:cNvPr id="42" name="TextBox 13">
            <a:extLst>
              <a:ext uri="{FF2B5EF4-FFF2-40B4-BE49-F238E27FC236}">
                <a16:creationId xmlns:a16="http://schemas.microsoft.com/office/drawing/2014/main" id="{5722061C-DC1C-4D94-BF2C-87E9FD55B8EE}"/>
              </a:ext>
            </a:extLst>
          </p:cNvPr>
          <p:cNvSpPr txBox="1"/>
          <p:nvPr/>
        </p:nvSpPr>
        <p:spPr>
          <a:xfrm>
            <a:off x="9142979" y="3558697"/>
            <a:ext cx="2960773" cy="3200876"/>
          </a:xfrm>
          <a:prstGeom prst="rect">
            <a:avLst/>
          </a:prstGeom>
        </p:spPr>
        <p:txBody>
          <a:bodyPr wrap="square" lIns="0" tIns="0" rIns="0" bIns="0" rtlCol="0" anchor="t">
            <a:spAutoFit/>
          </a:bodyPr>
          <a:lstStyle/>
          <a:p>
            <a:pPr algn="l">
              <a:buFont typeface="+mj-lt"/>
              <a:buAutoNum type="arabicPeriod"/>
            </a:pPr>
            <a:endParaRPr lang="en-US" b="0" i="0" dirty="0">
              <a:solidFill>
                <a:srgbClr val="374151"/>
              </a:solidFill>
              <a:effectLst/>
              <a:latin typeface="Söhne"/>
            </a:endParaRPr>
          </a:p>
          <a:p>
            <a:pPr lvl="1" algn="l"/>
            <a:r>
              <a:rPr lang="en-US" sz="1600" b="0" i="0" dirty="0">
                <a:solidFill>
                  <a:srgbClr val="374151"/>
                </a:solidFill>
                <a:effectLst/>
                <a:latin typeface="Söhne"/>
              </a:rPr>
              <a:t>Military and civil administration became integrated in Rome. Generals, who sometimes became rulers, took on additional administrative responsibilities in the regions they governed, leading to a fusion of military and civilian aspects of administration.</a:t>
            </a:r>
          </a:p>
          <a:p>
            <a:br>
              <a:rPr lang="en-US" dirty="0"/>
            </a:br>
            <a:endParaRPr lang="en-US" sz="1200" dirty="0">
              <a:solidFill>
                <a:srgbClr val="000000"/>
              </a:solidFill>
              <a:latin typeface="Poppins"/>
            </a:endParaRPr>
          </a:p>
        </p:txBody>
      </p:sp>
      <p:sp>
        <p:nvSpPr>
          <p:cNvPr id="41" name="AutoShape 19">
            <a:extLst>
              <a:ext uri="{FF2B5EF4-FFF2-40B4-BE49-F238E27FC236}">
                <a16:creationId xmlns:a16="http://schemas.microsoft.com/office/drawing/2014/main" id="{D5B374E1-F6A0-4FDE-AFAF-64B1E21C80BF}"/>
              </a:ext>
            </a:extLst>
          </p:cNvPr>
          <p:cNvSpPr/>
          <p:nvPr/>
        </p:nvSpPr>
        <p:spPr>
          <a:xfrm>
            <a:off x="10794669" y="2827831"/>
            <a:ext cx="0" cy="273052"/>
          </a:xfrm>
          <a:prstGeom prst="line">
            <a:avLst/>
          </a:prstGeom>
          <a:ln w="38100" cap="flat">
            <a:solidFill>
              <a:srgbClr val="000000"/>
            </a:solidFill>
            <a:prstDash val="solid"/>
            <a:headEnd type="none" w="sm" len="sm"/>
            <a:tailEnd type="oval" w="lg" len="lg"/>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9026E88-7D32-4EBD-B13A-3D3D77291732}"/>
              </a:ext>
            </a:extLst>
          </p:cNvPr>
          <p:cNvPicPr>
            <a:picLocks noChangeAspect="1"/>
          </p:cNvPicPr>
          <p:nvPr/>
        </p:nvPicPr>
        <p:blipFill rotWithShape="1">
          <a:blip r:embed="rId2">
            <a:extLst>
              <a:ext uri="{28A0092B-C50C-407E-A947-70E740481C1C}">
                <a14:useLocalDpi xmlns:a14="http://schemas.microsoft.com/office/drawing/2010/main" val="0"/>
              </a:ext>
            </a:extLst>
          </a:blip>
          <a:srcRect l="32244" r="1"/>
          <a:stretch/>
        </p:blipFill>
        <p:spPr>
          <a:xfrm>
            <a:off x="7001621" y="0"/>
            <a:ext cx="6996243" cy="6858000"/>
          </a:xfrm>
          <a:prstGeom prst="rect">
            <a:avLst/>
          </a:prstGeom>
        </p:spPr>
      </p:pic>
      <p:grpSp>
        <p:nvGrpSpPr>
          <p:cNvPr id="6" name="Group 6"/>
          <p:cNvGrpSpPr/>
          <p:nvPr/>
        </p:nvGrpSpPr>
        <p:grpSpPr>
          <a:xfrm rot="-10800000">
            <a:off x="5649734" y="-454800"/>
            <a:ext cx="2703775" cy="2281200"/>
            <a:chOff x="0" y="0"/>
            <a:chExt cx="812800" cy="685767"/>
          </a:xfrm>
        </p:grpSpPr>
        <p:sp>
          <p:nvSpPr>
            <p:cNvPr id="7" name="Freeform 7"/>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sp>
        <p:sp>
          <p:nvSpPr>
            <p:cNvPr id="8" name="TextBox 8"/>
            <p:cNvSpPr txBox="1"/>
            <p:nvPr/>
          </p:nvSpPr>
          <p:spPr>
            <a:xfrm>
              <a:off x="127000" y="251717"/>
              <a:ext cx="558800" cy="385067"/>
            </a:xfrm>
            <a:prstGeom prst="rect">
              <a:avLst/>
            </a:prstGeom>
          </p:spPr>
          <p:txBody>
            <a:bodyPr lIns="33867" tIns="33867" rIns="33867" bIns="33867" rtlCol="0" anchor="ctr"/>
            <a:lstStyle/>
            <a:p>
              <a:pPr algn="ctr">
                <a:lnSpc>
                  <a:spcPts val="1867"/>
                </a:lnSpc>
              </a:pPr>
              <a:endParaRPr sz="1200"/>
            </a:p>
          </p:txBody>
        </p:sp>
      </p:grpSp>
      <p:grpSp>
        <p:nvGrpSpPr>
          <p:cNvPr id="9" name="Group 9"/>
          <p:cNvGrpSpPr/>
          <p:nvPr/>
        </p:nvGrpSpPr>
        <p:grpSpPr>
          <a:xfrm rot="1810905">
            <a:off x="11063814" y="1047781"/>
            <a:ext cx="258897" cy="7774201"/>
            <a:chOff x="0" y="0"/>
            <a:chExt cx="102280" cy="3071289"/>
          </a:xfrm>
        </p:grpSpPr>
        <p:sp>
          <p:nvSpPr>
            <p:cNvPr id="10" name="Freeform 10"/>
            <p:cNvSpPr/>
            <p:nvPr/>
          </p:nvSpPr>
          <p:spPr>
            <a:xfrm>
              <a:off x="0" y="0"/>
              <a:ext cx="102280" cy="3071289"/>
            </a:xfrm>
            <a:custGeom>
              <a:avLst/>
              <a:gdLst/>
              <a:ahLst/>
              <a:cxnLst/>
              <a:rect l="l" t="t" r="r" b="b"/>
              <a:pathLst>
                <a:path w="102280" h="3071289">
                  <a:moveTo>
                    <a:pt x="0" y="0"/>
                  </a:moveTo>
                  <a:lnTo>
                    <a:pt x="102280" y="0"/>
                  </a:lnTo>
                  <a:lnTo>
                    <a:pt x="102280" y="3071289"/>
                  </a:lnTo>
                  <a:lnTo>
                    <a:pt x="0" y="3071289"/>
                  </a:lnTo>
                  <a:close/>
                </a:path>
              </a:pathLst>
            </a:custGeom>
            <a:solidFill>
              <a:srgbClr val="FFFFFF"/>
            </a:solidFill>
          </p:spPr>
        </p:sp>
        <p:sp>
          <p:nvSpPr>
            <p:cNvPr id="11" name="TextBox 11"/>
            <p:cNvSpPr txBox="1"/>
            <p:nvPr/>
          </p:nvSpPr>
          <p:spPr>
            <a:xfrm>
              <a:off x="0" y="-66675"/>
              <a:ext cx="102280" cy="3137964"/>
            </a:xfrm>
            <a:prstGeom prst="rect">
              <a:avLst/>
            </a:prstGeom>
          </p:spPr>
          <p:txBody>
            <a:bodyPr lIns="33867" tIns="33867" rIns="33867" bIns="33867" rtlCol="0" anchor="ctr"/>
            <a:lstStyle/>
            <a:p>
              <a:pPr algn="ctr">
                <a:lnSpc>
                  <a:spcPts val="1867"/>
                </a:lnSpc>
              </a:pPr>
              <a:endParaRPr sz="1200"/>
            </a:p>
          </p:txBody>
        </p:sp>
      </p:grpSp>
      <p:grpSp>
        <p:nvGrpSpPr>
          <p:cNvPr id="12" name="Group 12"/>
          <p:cNvGrpSpPr/>
          <p:nvPr/>
        </p:nvGrpSpPr>
        <p:grpSpPr>
          <a:xfrm rot="1744249">
            <a:off x="11209597" y="1381968"/>
            <a:ext cx="1472473" cy="9725343"/>
            <a:chOff x="0" y="0"/>
            <a:chExt cx="581718" cy="3842111"/>
          </a:xfrm>
        </p:grpSpPr>
        <p:sp>
          <p:nvSpPr>
            <p:cNvPr id="13" name="Freeform 13"/>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sp>
        <p:sp>
          <p:nvSpPr>
            <p:cNvPr id="14" name="TextBox 14"/>
            <p:cNvSpPr txBox="1"/>
            <p:nvPr/>
          </p:nvSpPr>
          <p:spPr>
            <a:xfrm>
              <a:off x="0" y="-66675"/>
              <a:ext cx="581718" cy="3908786"/>
            </a:xfrm>
            <a:prstGeom prst="rect">
              <a:avLst/>
            </a:prstGeom>
          </p:spPr>
          <p:txBody>
            <a:bodyPr lIns="33867" tIns="33867" rIns="33867" bIns="33867" rtlCol="0" anchor="ctr"/>
            <a:lstStyle/>
            <a:p>
              <a:pPr algn="ctr">
                <a:lnSpc>
                  <a:spcPts val="1867"/>
                </a:lnSpc>
              </a:pPr>
              <a:endParaRPr sz="1200"/>
            </a:p>
          </p:txBody>
        </p:sp>
      </p:grpSp>
      <p:sp>
        <p:nvSpPr>
          <p:cNvPr id="17" name="TextBox 16">
            <a:extLst>
              <a:ext uri="{FF2B5EF4-FFF2-40B4-BE49-F238E27FC236}">
                <a16:creationId xmlns:a16="http://schemas.microsoft.com/office/drawing/2014/main" id="{027E1316-7B30-48CE-8B54-51E9C85021CB}"/>
              </a:ext>
            </a:extLst>
          </p:cNvPr>
          <p:cNvSpPr txBox="1"/>
          <p:nvPr/>
        </p:nvSpPr>
        <p:spPr>
          <a:xfrm>
            <a:off x="0" y="101024"/>
            <a:ext cx="5493326"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Islamic</a:t>
            </a:r>
            <a:r>
              <a:rPr lang="en-US" sz="1400" dirty="0"/>
              <a:t> </a:t>
            </a:r>
            <a:r>
              <a:rPr lang="en-US" sz="3200" dirty="0">
                <a:solidFill>
                  <a:schemeClr val="accent1">
                    <a:lumMod val="50000"/>
                  </a:schemeClr>
                </a:solidFill>
                <a:latin typeface="Arial Black" panose="020B0A04020102020204" pitchFamily="34" charset="0"/>
              </a:rPr>
              <a:t>civilization</a:t>
            </a:r>
            <a:endParaRPr lang="ar-IQ" sz="3200" dirty="0">
              <a:solidFill>
                <a:schemeClr val="accent1">
                  <a:lumMod val="50000"/>
                </a:schemeClr>
              </a:solidFill>
              <a:latin typeface="Arial Black" panose="020B0A04020102020204" pitchFamily="34" charset="0"/>
            </a:endParaRPr>
          </a:p>
        </p:txBody>
      </p:sp>
      <p:graphicFrame>
        <p:nvGraphicFramePr>
          <p:cNvPr id="3" name="Diagram 2">
            <a:extLst>
              <a:ext uri="{FF2B5EF4-FFF2-40B4-BE49-F238E27FC236}">
                <a16:creationId xmlns:a16="http://schemas.microsoft.com/office/drawing/2014/main" id="{A5688CB1-D041-4B3C-9472-DDF0607F403B}"/>
              </a:ext>
            </a:extLst>
          </p:cNvPr>
          <p:cNvGraphicFramePr/>
          <p:nvPr>
            <p:extLst>
              <p:ext uri="{D42A27DB-BD31-4B8C-83A1-F6EECF244321}">
                <p14:modId xmlns:p14="http://schemas.microsoft.com/office/powerpoint/2010/main" val="718646161"/>
              </p:ext>
            </p:extLst>
          </p:nvPr>
        </p:nvGraphicFramePr>
        <p:xfrm>
          <a:off x="68752" y="921275"/>
          <a:ext cx="6366130" cy="5936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754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A15B5E7-0DBB-4755-B657-6A525BF373CE}"/>
              </a:ext>
            </a:extLst>
          </p:cNvPr>
          <p:cNvPicPr>
            <a:picLocks noChangeAspect="1"/>
          </p:cNvPicPr>
          <p:nvPr/>
        </p:nvPicPr>
        <p:blipFill rotWithShape="1">
          <a:blip r:embed="rId2">
            <a:extLst>
              <a:ext uri="{28A0092B-C50C-407E-A947-70E740481C1C}">
                <a14:useLocalDpi xmlns:a14="http://schemas.microsoft.com/office/drawing/2010/main" val="0"/>
              </a:ext>
            </a:extLst>
          </a:blip>
          <a:srcRect l="27845"/>
          <a:stretch/>
        </p:blipFill>
        <p:spPr>
          <a:xfrm>
            <a:off x="8312103" y="0"/>
            <a:ext cx="5275148" cy="6866950"/>
          </a:xfrm>
          <a:prstGeom prst="rect">
            <a:avLst/>
          </a:prstGeom>
        </p:spPr>
      </p:pic>
      <p:sp>
        <p:nvSpPr>
          <p:cNvPr id="2" name="TextBox 1">
            <a:extLst>
              <a:ext uri="{FF2B5EF4-FFF2-40B4-BE49-F238E27FC236}">
                <a16:creationId xmlns:a16="http://schemas.microsoft.com/office/drawing/2014/main" id="{2865C79C-D819-4AD0-94A7-845A420FE9FD}"/>
              </a:ext>
            </a:extLst>
          </p:cNvPr>
          <p:cNvSpPr txBox="1"/>
          <p:nvPr/>
        </p:nvSpPr>
        <p:spPr>
          <a:xfrm>
            <a:off x="96253" y="110003"/>
            <a:ext cx="7700211" cy="1200329"/>
          </a:xfrm>
          <a:prstGeom prst="rect">
            <a:avLst/>
          </a:prstGeom>
          <a:noFill/>
        </p:spPr>
        <p:txBody>
          <a:bodyPr wrap="square" rtlCol="1">
            <a:spAutoFit/>
          </a:bodyPr>
          <a:lstStyle/>
          <a:p>
            <a:r>
              <a:rPr lang="en-US" b="0" i="0" dirty="0">
                <a:solidFill>
                  <a:srgbClr val="374151"/>
                </a:solidFill>
                <a:effectLst/>
                <a:latin typeface="Yu Gothic" panose="020B0400000000000000" pitchFamily="34" charset="-128"/>
                <a:ea typeface="Yu Gothic" panose="020B0400000000000000" pitchFamily="34" charset="-128"/>
              </a:rPr>
              <a:t>In the era of the Prophet Muhammad (peace be upon him), administration was conducted in accordance with Islamic principles and the Prophet's Sunnah (traditions). Prophet Muhammad was not only a religious leader but also a political ruler and military commander</a:t>
            </a:r>
            <a:endParaRPr lang="ar-IQ" dirty="0">
              <a:latin typeface="Yu Gothic" panose="020B0400000000000000" pitchFamily="34" charset="-128"/>
              <a:ea typeface="Yu Gothic" panose="020B0400000000000000" pitchFamily="34" charset="-128"/>
            </a:endParaRPr>
          </a:p>
        </p:txBody>
      </p:sp>
      <p:graphicFrame>
        <p:nvGraphicFramePr>
          <p:cNvPr id="10" name="Diagram 9">
            <a:extLst>
              <a:ext uri="{FF2B5EF4-FFF2-40B4-BE49-F238E27FC236}">
                <a16:creationId xmlns:a16="http://schemas.microsoft.com/office/drawing/2014/main" id="{47AFB475-61E3-4CBE-8572-2E79C3CB5187}"/>
              </a:ext>
            </a:extLst>
          </p:cNvPr>
          <p:cNvGraphicFramePr/>
          <p:nvPr>
            <p:extLst>
              <p:ext uri="{D42A27DB-BD31-4B8C-83A1-F6EECF244321}">
                <p14:modId xmlns:p14="http://schemas.microsoft.com/office/powerpoint/2010/main" val="3366541529"/>
              </p:ext>
            </p:extLst>
          </p:nvPr>
        </p:nvGraphicFramePr>
        <p:xfrm>
          <a:off x="144379" y="1537213"/>
          <a:ext cx="7885841" cy="5320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6">
            <a:extLst>
              <a:ext uri="{FF2B5EF4-FFF2-40B4-BE49-F238E27FC236}">
                <a16:creationId xmlns:a16="http://schemas.microsoft.com/office/drawing/2014/main" id="{D360FB2D-63AE-45DC-806A-D416C9012EFA}"/>
              </a:ext>
            </a:extLst>
          </p:cNvPr>
          <p:cNvGrpSpPr/>
          <p:nvPr/>
        </p:nvGrpSpPr>
        <p:grpSpPr>
          <a:xfrm rot="-10800000">
            <a:off x="7052272" y="0"/>
            <a:ext cx="2703775" cy="2281200"/>
            <a:chOff x="0" y="0"/>
            <a:chExt cx="812800" cy="685767"/>
          </a:xfrm>
        </p:grpSpPr>
        <p:sp>
          <p:nvSpPr>
            <p:cNvPr id="12" name="Freeform 7">
              <a:extLst>
                <a:ext uri="{FF2B5EF4-FFF2-40B4-BE49-F238E27FC236}">
                  <a16:creationId xmlns:a16="http://schemas.microsoft.com/office/drawing/2014/main" id="{01AE4961-0182-48BA-ACBD-5658F99D0A3D}"/>
                </a:ext>
              </a:extLst>
            </p:cNvPr>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sp>
        <p:sp>
          <p:nvSpPr>
            <p:cNvPr id="13" name="TextBox 8">
              <a:extLst>
                <a:ext uri="{FF2B5EF4-FFF2-40B4-BE49-F238E27FC236}">
                  <a16:creationId xmlns:a16="http://schemas.microsoft.com/office/drawing/2014/main" id="{63EF2A83-2E3D-4ABD-AA50-54D5E501AE1F}"/>
                </a:ext>
              </a:extLst>
            </p:cNvPr>
            <p:cNvSpPr txBox="1"/>
            <p:nvPr/>
          </p:nvSpPr>
          <p:spPr>
            <a:xfrm>
              <a:off x="127000" y="251717"/>
              <a:ext cx="558800" cy="385067"/>
            </a:xfrm>
            <a:prstGeom prst="rect">
              <a:avLst/>
            </a:prstGeom>
          </p:spPr>
          <p:txBody>
            <a:bodyPr lIns="33867" tIns="33867" rIns="33867" bIns="33867" rtlCol="0" anchor="ctr"/>
            <a:lstStyle/>
            <a:p>
              <a:pPr algn="ctr">
                <a:lnSpc>
                  <a:spcPts val="1867"/>
                </a:lnSpc>
              </a:pPr>
              <a:endParaRPr sz="1200"/>
            </a:p>
          </p:txBody>
        </p:sp>
      </p:grpSp>
      <p:grpSp>
        <p:nvGrpSpPr>
          <p:cNvPr id="14" name="Group 12">
            <a:extLst>
              <a:ext uri="{FF2B5EF4-FFF2-40B4-BE49-F238E27FC236}">
                <a16:creationId xmlns:a16="http://schemas.microsoft.com/office/drawing/2014/main" id="{A28D9E9E-7C38-4A44-86A2-F93034001E6E}"/>
              </a:ext>
            </a:extLst>
          </p:cNvPr>
          <p:cNvGrpSpPr/>
          <p:nvPr/>
        </p:nvGrpSpPr>
        <p:grpSpPr>
          <a:xfrm rot="1744249">
            <a:off x="11209597" y="1381968"/>
            <a:ext cx="1472473" cy="9725343"/>
            <a:chOff x="0" y="0"/>
            <a:chExt cx="581718" cy="3842111"/>
          </a:xfrm>
        </p:grpSpPr>
        <p:sp>
          <p:nvSpPr>
            <p:cNvPr id="15" name="Freeform 13">
              <a:extLst>
                <a:ext uri="{FF2B5EF4-FFF2-40B4-BE49-F238E27FC236}">
                  <a16:creationId xmlns:a16="http://schemas.microsoft.com/office/drawing/2014/main" id="{3AA86B89-833F-43E9-8BC2-5763F152B957}"/>
                </a:ext>
              </a:extLst>
            </p:cNvPr>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sp>
        <p:sp>
          <p:nvSpPr>
            <p:cNvPr id="16" name="TextBox 14">
              <a:extLst>
                <a:ext uri="{FF2B5EF4-FFF2-40B4-BE49-F238E27FC236}">
                  <a16:creationId xmlns:a16="http://schemas.microsoft.com/office/drawing/2014/main" id="{7F80481C-E64B-49E5-93E2-B619C72BC817}"/>
                </a:ext>
              </a:extLst>
            </p:cNvPr>
            <p:cNvSpPr txBox="1"/>
            <p:nvPr/>
          </p:nvSpPr>
          <p:spPr>
            <a:xfrm>
              <a:off x="0" y="-66675"/>
              <a:ext cx="581718" cy="3908786"/>
            </a:xfrm>
            <a:prstGeom prst="rect">
              <a:avLst/>
            </a:prstGeom>
          </p:spPr>
          <p:txBody>
            <a:bodyPr lIns="33867" tIns="33867" rIns="33867" bIns="33867" rtlCol="0" anchor="ctr"/>
            <a:lstStyle/>
            <a:p>
              <a:pPr algn="ctr">
                <a:lnSpc>
                  <a:spcPts val="1867"/>
                </a:lnSpc>
              </a:pPr>
              <a:endParaRPr sz="1200"/>
            </a:p>
          </p:txBody>
        </p:sp>
      </p:grpSp>
      <p:grpSp>
        <p:nvGrpSpPr>
          <p:cNvPr id="21" name="Group 9">
            <a:extLst>
              <a:ext uri="{FF2B5EF4-FFF2-40B4-BE49-F238E27FC236}">
                <a16:creationId xmlns:a16="http://schemas.microsoft.com/office/drawing/2014/main" id="{F41B80EE-A175-46FE-B3E4-A7DF6FD94768}"/>
              </a:ext>
            </a:extLst>
          </p:cNvPr>
          <p:cNvGrpSpPr/>
          <p:nvPr/>
        </p:nvGrpSpPr>
        <p:grpSpPr>
          <a:xfrm rot="1810905">
            <a:off x="11063814" y="1047781"/>
            <a:ext cx="258897" cy="7774201"/>
            <a:chOff x="0" y="0"/>
            <a:chExt cx="102280" cy="3071289"/>
          </a:xfrm>
        </p:grpSpPr>
        <p:sp>
          <p:nvSpPr>
            <p:cNvPr id="22" name="Freeform 10">
              <a:extLst>
                <a:ext uri="{FF2B5EF4-FFF2-40B4-BE49-F238E27FC236}">
                  <a16:creationId xmlns:a16="http://schemas.microsoft.com/office/drawing/2014/main" id="{4EE69484-3C40-4DD9-87C1-66C2DB12F594}"/>
                </a:ext>
              </a:extLst>
            </p:cNvPr>
            <p:cNvSpPr/>
            <p:nvPr/>
          </p:nvSpPr>
          <p:spPr>
            <a:xfrm>
              <a:off x="0" y="0"/>
              <a:ext cx="102280" cy="3071289"/>
            </a:xfrm>
            <a:custGeom>
              <a:avLst/>
              <a:gdLst/>
              <a:ahLst/>
              <a:cxnLst/>
              <a:rect l="l" t="t" r="r" b="b"/>
              <a:pathLst>
                <a:path w="102280" h="3071289">
                  <a:moveTo>
                    <a:pt x="0" y="0"/>
                  </a:moveTo>
                  <a:lnTo>
                    <a:pt x="102280" y="0"/>
                  </a:lnTo>
                  <a:lnTo>
                    <a:pt x="102280" y="3071289"/>
                  </a:lnTo>
                  <a:lnTo>
                    <a:pt x="0" y="3071289"/>
                  </a:lnTo>
                  <a:close/>
                </a:path>
              </a:pathLst>
            </a:custGeom>
            <a:solidFill>
              <a:srgbClr val="FFFFFF"/>
            </a:solidFill>
          </p:spPr>
        </p:sp>
        <p:sp>
          <p:nvSpPr>
            <p:cNvPr id="23" name="TextBox 11">
              <a:extLst>
                <a:ext uri="{FF2B5EF4-FFF2-40B4-BE49-F238E27FC236}">
                  <a16:creationId xmlns:a16="http://schemas.microsoft.com/office/drawing/2014/main" id="{73A4B194-9754-48D2-A73A-AF81DB7AEFE2}"/>
                </a:ext>
              </a:extLst>
            </p:cNvPr>
            <p:cNvSpPr txBox="1"/>
            <p:nvPr/>
          </p:nvSpPr>
          <p:spPr>
            <a:xfrm>
              <a:off x="0" y="-66675"/>
              <a:ext cx="102280" cy="3137964"/>
            </a:xfrm>
            <a:prstGeom prst="rect">
              <a:avLst/>
            </a:prstGeom>
          </p:spPr>
          <p:txBody>
            <a:bodyPr lIns="33867" tIns="33867" rIns="33867" bIns="33867" rtlCol="0" anchor="ctr"/>
            <a:lstStyle/>
            <a:p>
              <a:pPr algn="ctr">
                <a:lnSpc>
                  <a:spcPts val="1867"/>
                </a:lnSpc>
              </a:pPr>
              <a:endParaRPr sz="1200"/>
            </a:p>
          </p:txBody>
        </p:sp>
      </p:grpSp>
    </p:spTree>
    <p:extLst>
      <p:ext uri="{BB962C8B-B14F-4D97-AF65-F5344CB8AC3E}">
        <p14:creationId xmlns:p14="http://schemas.microsoft.com/office/powerpoint/2010/main" val="3055373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FC1EBC3-E2D4-4E86-9D93-76379947DFE1}"/>
              </a:ext>
            </a:extLst>
          </p:cNvPr>
          <p:cNvPicPr>
            <a:picLocks noChangeAspect="1"/>
          </p:cNvPicPr>
          <p:nvPr/>
        </p:nvPicPr>
        <p:blipFill rotWithShape="1">
          <a:blip r:embed="rId2">
            <a:extLst>
              <a:ext uri="{28A0092B-C50C-407E-A947-70E740481C1C}">
                <a14:useLocalDpi xmlns:a14="http://schemas.microsoft.com/office/drawing/2010/main" val="0"/>
              </a:ext>
            </a:extLst>
          </a:blip>
          <a:srcRect l="17883" t="-2936" r="-17883" b="2936"/>
          <a:stretch/>
        </p:blipFill>
        <p:spPr>
          <a:xfrm>
            <a:off x="8050845" y="1134406"/>
            <a:ext cx="10175278" cy="5723594"/>
          </a:xfrm>
          <a:prstGeom prst="rect">
            <a:avLst/>
          </a:prstGeom>
        </p:spPr>
      </p:pic>
      <p:sp>
        <p:nvSpPr>
          <p:cNvPr id="2" name="TextBox 1">
            <a:extLst>
              <a:ext uri="{FF2B5EF4-FFF2-40B4-BE49-F238E27FC236}">
                <a16:creationId xmlns:a16="http://schemas.microsoft.com/office/drawing/2014/main" id="{FB5AAABA-2F0A-4FA1-A2FF-265E2EC29F4F}"/>
              </a:ext>
            </a:extLst>
          </p:cNvPr>
          <p:cNvSpPr txBox="1"/>
          <p:nvPr/>
        </p:nvSpPr>
        <p:spPr>
          <a:xfrm>
            <a:off x="130629" y="213131"/>
            <a:ext cx="7356021" cy="1754326"/>
          </a:xfrm>
          <a:prstGeom prst="rect">
            <a:avLst/>
          </a:prstGeom>
          <a:noFill/>
        </p:spPr>
        <p:txBody>
          <a:bodyPr wrap="square" rtlCol="1">
            <a:spAutoFit/>
          </a:bodyPr>
          <a:lstStyle/>
          <a:p>
            <a:r>
              <a:rPr lang="en-US" i="0" dirty="0">
                <a:solidFill>
                  <a:srgbClr val="060644"/>
                </a:solidFill>
                <a:effectLst/>
                <a:latin typeface="Yu Gothic" panose="020B0400000000000000" pitchFamily="34" charset="-128"/>
                <a:ea typeface="Yu Gothic" panose="020B0400000000000000" pitchFamily="34" charset="-128"/>
              </a:rPr>
              <a:t>The concept of Caliphate in Islam represents the governing system based on religious leadership and spiritual authority for Muslims. The Caliphate existed since the early days of Islam during the reign of the four Rightly Guided Caliphs, who succeeded Prophet Muhammad (peace be upon him). It continued to evolve over the Islamic centuries.</a:t>
            </a:r>
            <a:endParaRPr lang="ar-IQ" dirty="0">
              <a:solidFill>
                <a:srgbClr val="060644"/>
              </a:solidFill>
              <a:latin typeface="Yu Gothic" panose="020B0400000000000000" pitchFamily="34" charset="-128"/>
              <a:ea typeface="Yu Gothic" panose="020B0400000000000000" pitchFamily="34" charset="-128"/>
            </a:endParaRPr>
          </a:p>
        </p:txBody>
      </p:sp>
      <p:graphicFrame>
        <p:nvGraphicFramePr>
          <p:cNvPr id="4" name="Diagram 3">
            <a:extLst>
              <a:ext uri="{FF2B5EF4-FFF2-40B4-BE49-F238E27FC236}">
                <a16:creationId xmlns:a16="http://schemas.microsoft.com/office/drawing/2014/main" id="{9A3A83F9-DFDC-4868-AA6A-E9CF15A0A163}"/>
              </a:ext>
            </a:extLst>
          </p:cNvPr>
          <p:cNvGraphicFramePr/>
          <p:nvPr>
            <p:extLst>
              <p:ext uri="{D42A27DB-BD31-4B8C-83A1-F6EECF244321}">
                <p14:modId xmlns:p14="http://schemas.microsoft.com/office/powerpoint/2010/main" val="588498557"/>
              </p:ext>
            </p:extLst>
          </p:nvPr>
        </p:nvGraphicFramePr>
        <p:xfrm>
          <a:off x="48126" y="1938803"/>
          <a:ext cx="7872091" cy="484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2">
            <a:extLst>
              <a:ext uri="{FF2B5EF4-FFF2-40B4-BE49-F238E27FC236}">
                <a16:creationId xmlns:a16="http://schemas.microsoft.com/office/drawing/2014/main" id="{2FFD8416-FD86-4461-B0F0-72F932DAF9EE}"/>
              </a:ext>
            </a:extLst>
          </p:cNvPr>
          <p:cNvGrpSpPr/>
          <p:nvPr/>
        </p:nvGrpSpPr>
        <p:grpSpPr>
          <a:xfrm rot="2857221">
            <a:off x="9006792" y="1386572"/>
            <a:ext cx="4901563" cy="14101223"/>
            <a:chOff x="0" y="0"/>
            <a:chExt cx="581718" cy="3842111"/>
          </a:xfrm>
        </p:grpSpPr>
        <p:sp>
          <p:nvSpPr>
            <p:cNvPr id="16" name="Freeform 13">
              <a:extLst>
                <a:ext uri="{FF2B5EF4-FFF2-40B4-BE49-F238E27FC236}">
                  <a16:creationId xmlns:a16="http://schemas.microsoft.com/office/drawing/2014/main" id="{4CBA6D56-D940-4A70-AC08-B9E11895FC1E}"/>
                </a:ext>
              </a:extLst>
            </p:cNvPr>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sp>
        <p:sp>
          <p:nvSpPr>
            <p:cNvPr id="17" name="TextBox 14">
              <a:extLst>
                <a:ext uri="{FF2B5EF4-FFF2-40B4-BE49-F238E27FC236}">
                  <a16:creationId xmlns:a16="http://schemas.microsoft.com/office/drawing/2014/main" id="{5F4A126C-789C-42C7-A0B3-13BA251EA9F2}"/>
                </a:ext>
              </a:extLst>
            </p:cNvPr>
            <p:cNvSpPr txBox="1"/>
            <p:nvPr/>
          </p:nvSpPr>
          <p:spPr>
            <a:xfrm>
              <a:off x="0" y="-66675"/>
              <a:ext cx="581718" cy="3908786"/>
            </a:xfrm>
            <a:prstGeom prst="rect">
              <a:avLst/>
            </a:prstGeom>
          </p:spPr>
          <p:txBody>
            <a:bodyPr lIns="33867" tIns="33867" rIns="33867" bIns="33867" rtlCol="0" anchor="ctr"/>
            <a:lstStyle/>
            <a:p>
              <a:pPr algn="ctr">
                <a:lnSpc>
                  <a:spcPts val="1867"/>
                </a:lnSpc>
              </a:pPr>
              <a:endParaRPr sz="1200"/>
            </a:p>
          </p:txBody>
        </p:sp>
      </p:grpSp>
      <p:grpSp>
        <p:nvGrpSpPr>
          <p:cNvPr id="18" name="Group 6">
            <a:extLst>
              <a:ext uri="{FF2B5EF4-FFF2-40B4-BE49-F238E27FC236}">
                <a16:creationId xmlns:a16="http://schemas.microsoft.com/office/drawing/2014/main" id="{4A0E309D-5F93-4290-9DC4-32A23135F0F2}"/>
              </a:ext>
            </a:extLst>
          </p:cNvPr>
          <p:cNvGrpSpPr/>
          <p:nvPr/>
        </p:nvGrpSpPr>
        <p:grpSpPr>
          <a:xfrm rot="-10800000">
            <a:off x="7131414" y="-8515"/>
            <a:ext cx="1866536" cy="2120900"/>
            <a:chOff x="0" y="0"/>
            <a:chExt cx="812800" cy="685767"/>
          </a:xfrm>
        </p:grpSpPr>
        <p:sp>
          <p:nvSpPr>
            <p:cNvPr id="19" name="Freeform 7">
              <a:extLst>
                <a:ext uri="{FF2B5EF4-FFF2-40B4-BE49-F238E27FC236}">
                  <a16:creationId xmlns:a16="http://schemas.microsoft.com/office/drawing/2014/main" id="{16483699-7909-474D-8C48-2BB1F47E409D}"/>
                </a:ext>
              </a:extLst>
            </p:cNvPr>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sp>
        <p:sp>
          <p:nvSpPr>
            <p:cNvPr id="20" name="TextBox 8">
              <a:extLst>
                <a:ext uri="{FF2B5EF4-FFF2-40B4-BE49-F238E27FC236}">
                  <a16:creationId xmlns:a16="http://schemas.microsoft.com/office/drawing/2014/main" id="{279FD24D-7E26-41EE-85AA-8C5E7A053B4F}"/>
                </a:ext>
              </a:extLst>
            </p:cNvPr>
            <p:cNvSpPr txBox="1"/>
            <p:nvPr/>
          </p:nvSpPr>
          <p:spPr>
            <a:xfrm>
              <a:off x="127000" y="251717"/>
              <a:ext cx="558800" cy="385067"/>
            </a:xfrm>
            <a:prstGeom prst="rect">
              <a:avLst/>
            </a:prstGeom>
          </p:spPr>
          <p:txBody>
            <a:bodyPr lIns="33867" tIns="33867" rIns="33867" bIns="33867" rtlCol="0" anchor="ctr"/>
            <a:lstStyle/>
            <a:p>
              <a:pPr algn="ctr">
                <a:lnSpc>
                  <a:spcPts val="1867"/>
                </a:lnSpc>
              </a:pPr>
              <a:endParaRPr sz="1200"/>
            </a:p>
          </p:txBody>
        </p:sp>
      </p:grpSp>
    </p:spTree>
    <p:extLst>
      <p:ext uri="{BB962C8B-B14F-4D97-AF65-F5344CB8AC3E}">
        <p14:creationId xmlns:p14="http://schemas.microsoft.com/office/powerpoint/2010/main" val="3173324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B2C50F-953E-4708-A533-ECE6568BBCE7}"/>
              </a:ext>
            </a:extLst>
          </p:cNvPr>
          <p:cNvSpPr txBox="1"/>
          <p:nvPr/>
        </p:nvSpPr>
        <p:spPr>
          <a:xfrm>
            <a:off x="199380" y="144382"/>
            <a:ext cx="8697113" cy="923330"/>
          </a:xfrm>
          <a:prstGeom prst="rect">
            <a:avLst/>
          </a:prstGeom>
          <a:noFill/>
        </p:spPr>
        <p:txBody>
          <a:bodyPr wrap="square" rtlCol="1">
            <a:spAutoFit/>
          </a:bodyPr>
          <a:lstStyle/>
          <a:p>
            <a:r>
              <a:rPr lang="en-US" b="0" i="0" dirty="0">
                <a:solidFill>
                  <a:srgbClr val="060644"/>
                </a:solidFill>
                <a:effectLst/>
                <a:latin typeface="Yu Gothic" panose="020B0400000000000000" pitchFamily="34" charset="-128"/>
                <a:ea typeface="Yu Gothic" panose="020B0400000000000000" pitchFamily="34" charset="-128"/>
              </a:rPr>
              <a:t>The administration in Islam has been significantly influenced by the concepts of justice and shura, as these principles are integral parts of Islamic teachings and the Prophet's traditions.</a:t>
            </a:r>
            <a:endParaRPr lang="ar-IQ" dirty="0">
              <a:solidFill>
                <a:srgbClr val="060644"/>
              </a:solidFill>
              <a:latin typeface="Yu Gothic" panose="020B0400000000000000" pitchFamily="34" charset="-128"/>
              <a:ea typeface="Yu Gothic" panose="020B0400000000000000" pitchFamily="34" charset="-128"/>
            </a:endParaRPr>
          </a:p>
        </p:txBody>
      </p:sp>
      <p:graphicFrame>
        <p:nvGraphicFramePr>
          <p:cNvPr id="5" name="Diagram 4">
            <a:extLst>
              <a:ext uri="{FF2B5EF4-FFF2-40B4-BE49-F238E27FC236}">
                <a16:creationId xmlns:a16="http://schemas.microsoft.com/office/drawing/2014/main" id="{4109E53A-41E0-48E9-8346-F84FB7E6CB47}"/>
              </a:ext>
            </a:extLst>
          </p:cNvPr>
          <p:cNvGraphicFramePr/>
          <p:nvPr>
            <p:extLst>
              <p:ext uri="{D42A27DB-BD31-4B8C-83A1-F6EECF244321}">
                <p14:modId xmlns:p14="http://schemas.microsoft.com/office/powerpoint/2010/main" val="1246924670"/>
              </p:ext>
            </p:extLst>
          </p:nvPr>
        </p:nvGraphicFramePr>
        <p:xfrm>
          <a:off x="199380" y="928065"/>
          <a:ext cx="11337185" cy="590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2893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D9068-D90A-40C7-A796-0A5797EC9989}"/>
              </a:ext>
            </a:extLst>
          </p:cNvPr>
          <p:cNvSpPr txBox="1"/>
          <p:nvPr/>
        </p:nvSpPr>
        <p:spPr>
          <a:xfrm>
            <a:off x="0" y="0"/>
            <a:ext cx="7755212" cy="584775"/>
          </a:xfrm>
          <a:prstGeom prst="rect">
            <a:avLst/>
          </a:prstGeom>
          <a:noFill/>
        </p:spPr>
        <p:txBody>
          <a:bodyPr wrap="square" rtlCol="1">
            <a:spAutoFit/>
          </a:bodyPr>
          <a:lstStyle/>
          <a:p>
            <a:r>
              <a:rPr lang="en-US" sz="3200" dirty="0">
                <a:solidFill>
                  <a:schemeClr val="accent1">
                    <a:lumMod val="50000"/>
                  </a:schemeClr>
                </a:solidFill>
                <a:latin typeface="Arial Black" panose="020B0A04020102020204" pitchFamily="34" charset="0"/>
              </a:rPr>
              <a:t>Contemporary</a:t>
            </a:r>
            <a:r>
              <a:rPr lang="en-US" dirty="0"/>
              <a:t> </a:t>
            </a:r>
            <a:r>
              <a:rPr lang="en-US" sz="3200" dirty="0">
                <a:solidFill>
                  <a:schemeClr val="accent1">
                    <a:lumMod val="50000"/>
                  </a:schemeClr>
                </a:solidFill>
                <a:latin typeface="Arial Black" panose="020B0A04020102020204" pitchFamily="34" charset="0"/>
              </a:rPr>
              <a:t>historical</a:t>
            </a:r>
            <a:r>
              <a:rPr lang="en-US" dirty="0"/>
              <a:t> </a:t>
            </a:r>
            <a:r>
              <a:rPr lang="en-US" sz="3200" dirty="0">
                <a:solidFill>
                  <a:schemeClr val="accent1">
                    <a:lumMod val="50000"/>
                  </a:schemeClr>
                </a:solidFill>
                <a:latin typeface="Arial Black" panose="020B0A04020102020204" pitchFamily="34" charset="0"/>
              </a:rPr>
              <a:t>period</a:t>
            </a:r>
            <a:endParaRPr lang="ar-IQ" sz="3200" dirty="0">
              <a:solidFill>
                <a:schemeClr val="accent1">
                  <a:lumMod val="5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8A267042-A010-4A58-84DF-6A643F572527}"/>
              </a:ext>
            </a:extLst>
          </p:cNvPr>
          <p:cNvSpPr txBox="1"/>
          <p:nvPr/>
        </p:nvSpPr>
        <p:spPr>
          <a:xfrm>
            <a:off x="116878" y="694394"/>
            <a:ext cx="7081444" cy="1754326"/>
          </a:xfrm>
          <a:prstGeom prst="rect">
            <a:avLst/>
          </a:prstGeom>
          <a:noFill/>
        </p:spPr>
        <p:txBody>
          <a:bodyPr wrap="square" rtlCol="1">
            <a:spAutoFit/>
          </a:bodyPr>
          <a:lstStyle/>
          <a:p>
            <a:pPr algn="l"/>
            <a:r>
              <a:rPr lang="en-US" b="0" i="0" dirty="0">
                <a:solidFill>
                  <a:srgbClr val="060644"/>
                </a:solidFill>
                <a:effectLst/>
                <a:latin typeface="Yu Gothic" panose="020B0400000000000000" pitchFamily="34" charset="-128"/>
                <a:ea typeface="Yu Gothic" panose="020B0400000000000000" pitchFamily="34" charset="-128"/>
              </a:rPr>
              <a:t>The emergence and evolution of management in the modern and contemporary eras have been shaped by significant economic, social, and technological changes. Here is an analysis of the development of management during these periods:</a:t>
            </a:r>
          </a:p>
          <a:p>
            <a:br>
              <a:rPr lang="en-US" dirty="0"/>
            </a:br>
            <a:endParaRPr lang="ar-IQ" dirty="0"/>
          </a:p>
        </p:txBody>
      </p:sp>
      <p:sp>
        <p:nvSpPr>
          <p:cNvPr id="4" name="TextBox 3">
            <a:extLst>
              <a:ext uri="{FF2B5EF4-FFF2-40B4-BE49-F238E27FC236}">
                <a16:creationId xmlns:a16="http://schemas.microsoft.com/office/drawing/2014/main" id="{FF34AC14-90AF-4AF3-AF80-8DE035F361E7}"/>
              </a:ext>
            </a:extLst>
          </p:cNvPr>
          <p:cNvSpPr txBox="1"/>
          <p:nvPr/>
        </p:nvSpPr>
        <p:spPr>
          <a:xfrm>
            <a:off x="116878" y="2448720"/>
            <a:ext cx="12075122" cy="4062651"/>
          </a:xfrm>
          <a:prstGeom prst="rect">
            <a:avLst/>
          </a:prstGeom>
          <a:noFill/>
        </p:spPr>
        <p:txBody>
          <a:bodyPr wrap="square" rtlCol="1">
            <a:spAutoFit/>
          </a:bodyPr>
          <a:lstStyle/>
          <a:p>
            <a:pPr marL="342900" indent="-342900" algn="l">
              <a:buAutoNum type="arabicPeriod"/>
            </a:pPr>
            <a:r>
              <a:rPr lang="en-US" sz="2400" b="1" i="0" dirty="0">
                <a:solidFill>
                  <a:srgbClr val="374151"/>
                </a:solidFill>
                <a:effectLst/>
                <a:latin typeface="Simplified Arabic Fixed" panose="02070309020205020404" pitchFamily="49" charset="-78"/>
                <a:cs typeface="Simplified Arabic Fixed" panose="02070309020205020404" pitchFamily="49" charset="-78"/>
              </a:rPr>
              <a:t>Modern Era</a:t>
            </a:r>
          </a:p>
          <a:p>
            <a:pPr marL="342900" indent="-342900" algn="l">
              <a:buAutoNum type="arabicPeriod"/>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Industrial Revolution:</a:t>
            </a:r>
            <a:r>
              <a:rPr lang="en-US" b="0" i="0" dirty="0">
                <a:solidFill>
                  <a:srgbClr val="374151"/>
                </a:solidFill>
                <a:effectLst/>
                <a:latin typeface="Söhne"/>
              </a:rPr>
              <a:t> In the 18th century, the Industrial Revolution brought about profound changes in the economy and production. The transition from traditional industries to mechanized industries led to the emergence of new managerial practices to oversee industrial processes and labor.</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Scientific Management:</a:t>
            </a:r>
            <a:r>
              <a:rPr lang="en-US" b="0" i="0" dirty="0">
                <a:solidFill>
                  <a:srgbClr val="374151"/>
                </a:solidFill>
                <a:effectLst/>
                <a:latin typeface="Söhne"/>
              </a:rPr>
              <a:t> In the late 19th and early 20th centuries, scientific management, pioneered by figures like Frederick Taylor in the United States, emerged. This approach focused on improving efficiency and productivity through the scientific study of production processes.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Bureaucratic School of Management:</a:t>
            </a:r>
            <a:r>
              <a:rPr lang="en-US" b="0" i="0" dirty="0">
                <a:solidFill>
                  <a:srgbClr val="374151"/>
                </a:solidFill>
                <a:effectLst/>
                <a:latin typeface="Söhne"/>
              </a:rPr>
              <a:t> The bureaucratic school of management, influenced by thinkers like Max Weber, emerged in the 19th and early 20th centuries. It emphasized hierarchical organization and centralized management to achieve efficiency and effectiveness in organizations.</a:t>
            </a:r>
          </a:p>
          <a:p>
            <a:endParaRPr lang="ar-IQ" dirty="0"/>
          </a:p>
        </p:txBody>
      </p:sp>
    </p:spTree>
    <p:extLst>
      <p:ext uri="{BB962C8B-B14F-4D97-AF65-F5344CB8AC3E}">
        <p14:creationId xmlns:p14="http://schemas.microsoft.com/office/powerpoint/2010/main" val="13638137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2999</Words>
  <Application>Microsoft Office PowerPoint</Application>
  <PresentationFormat>Widescreen</PresentationFormat>
  <Paragraphs>185</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Yu Gothic</vt:lpstr>
      <vt:lpstr>Arial</vt:lpstr>
      <vt:lpstr>Arial Black</vt:lpstr>
      <vt:lpstr>Arial Rounded MT Bold</vt:lpstr>
      <vt:lpstr>Calibri</vt:lpstr>
      <vt:lpstr>Calibri Light</vt:lpstr>
      <vt:lpstr>Candara Light</vt:lpstr>
      <vt:lpstr>Poppins</vt:lpstr>
      <vt:lpstr>Poppins Bold</vt:lpstr>
      <vt:lpstr>Poppins Semi-Bold</vt:lpstr>
      <vt:lpstr>Simplified Arabic Fixed</vt:lpstr>
      <vt:lpstr>Söhne</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khalid</dc:creator>
  <cp:lastModifiedBy>ali khalid</cp:lastModifiedBy>
  <cp:revision>29</cp:revision>
  <dcterms:created xsi:type="dcterms:W3CDTF">2024-01-12T18:41:16Z</dcterms:created>
  <dcterms:modified xsi:type="dcterms:W3CDTF">2024-01-13T01:42:05Z</dcterms:modified>
</cp:coreProperties>
</file>