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83" r:id="rId4"/>
    <p:sldId id="257" r:id="rId5"/>
    <p:sldId id="316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5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EE"/>
    <a:srgbClr val="FFFFCC"/>
    <a:srgbClr val="FFCC99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624" autoAdjust="0"/>
  </p:normalViewPr>
  <p:slideViewPr>
    <p:cSldViewPr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1F99CF-35C3-43A7-86F1-43201A1D77F7}" type="datetimeFigureOut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F03ADD-8D9E-49E5-9D9D-0DF05CFE2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B9BFB-F928-48BF-B2B2-6D10E6F79C76}" type="datetimeFigureOut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A08D6-CDF1-4737-80BC-0CA4AD34F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97D02-BEF6-42EA-A3A3-16419402D449}" type="datetimeFigureOut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F3FE1-237B-4EBE-B99D-50505478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EC9CF-3F05-44A6-96DB-20806AC32E97}" type="datetimeFigureOut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A3D5F-F4B0-4E05-A1B4-5C00F0DC5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6EBB1-65FE-4E8C-84AF-525C46DE6DFD}" type="datetimeFigureOut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145C-1451-4AF6-84B4-1EF777CE7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ADF15-2337-492C-AEDD-00D9B64BB6F5}" type="datetimeFigureOut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32067-5346-4166-93E7-17B55DBE4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6B863-65AB-490A-BB95-C583584DF7D2}" type="datetimeFigureOut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901A7-4016-4CFC-8068-2DEFFE67E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31FC7-8DC5-4522-8B5A-2EC5964FD409}" type="datetimeFigureOut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8903-082E-4EED-B511-00A7E878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DEED-9FA7-4045-AF8C-0026E12BC51E}" type="datetimeFigureOut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D4E3C-2CFD-40AD-975C-1F49E2789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04CBC-AEDB-42CE-AEE6-8E7E4B3C03DF}" type="datetimeFigureOut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F61B-AB8A-4BD8-A709-4370B1020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95640-D3F2-406D-8DFB-13EFBDA53E45}" type="datetimeFigureOut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A7F53-C78F-4964-BB8D-3B93CBA49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624D-BAB1-4D03-961C-D0576B971BF5}" type="datetimeFigureOut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0781-EE29-4A0C-9E48-6B34408C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1C634C-F34F-4D42-8019-F3D2D4D5877C}" type="datetimeFigureOut">
              <a:rPr lang="en-US"/>
              <a:pPr>
                <a:defRPr/>
              </a:pPr>
              <a:t>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EB081-F196-4C9F-8493-CD29E3887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 descr="C:\Users\fauzisukiman\Desktop\template pp USM\purp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3" descr="C:\Users\fauzisukiman\Desktop\template pp USM\Line.jpg"/>
          <p:cNvPicPr>
            <a:picLocks noChangeAspect="1" noChangeArrowheads="1"/>
          </p:cNvPicPr>
          <p:nvPr/>
        </p:nvPicPr>
        <p:blipFill>
          <a:blip r:embed="rId3"/>
          <a:srcRect l="833" t="10988"/>
          <a:stretch>
            <a:fillRect/>
          </a:stretch>
        </p:blipFill>
        <p:spPr bwMode="auto">
          <a:xfrm>
            <a:off x="0" y="1444625"/>
            <a:ext cx="9144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0" y="2133600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Structure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Graph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pic>
        <p:nvPicPr>
          <p:cNvPr id="8" name="Picture 2" descr="C:\Users\Jasim\Desktop\logo_uoit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34200" y="0"/>
            <a:ext cx="2209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sz="15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688449"/>
            <a:ext cx="4343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Lecturer: </a:t>
            </a:r>
            <a:r>
              <a:rPr lang="en-MY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MY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Alaa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Ahmed </a:t>
            </a:r>
            <a:r>
              <a:rPr lang="en-US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Abbood</a:t>
            </a: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MY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MY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 11 &amp; 12.</a:t>
            </a:r>
          </a:p>
          <a:p>
            <a:r>
              <a:rPr lang="en-MY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 2</a:t>
            </a:r>
            <a:r>
              <a:rPr lang="en-MY" sz="14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MY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MY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MY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12:30-2:30 </a:t>
            </a:r>
            <a:endParaRPr lang="en-MY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MY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Department:  Businesses Information Technology (BIT)</a:t>
            </a:r>
          </a:p>
        </p:txBody>
      </p:sp>
      <p:pic>
        <p:nvPicPr>
          <p:cNvPr id="1026" name="Picture 2" descr="C:\Users\atheer.akram\Desktop\downloa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67600" y="0"/>
            <a:ext cx="16764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0501EF1E-F40B-894B-A27C-9EA72E70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D64D17-8F6E-624A-ACA1-1A18F0AF3EB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4341" name="Oval 3">
            <a:extLst>
              <a:ext uri="{FF2B5EF4-FFF2-40B4-BE49-F238E27FC236}">
                <a16:creationId xmlns:a16="http://schemas.microsoft.com/office/drawing/2014/main" id="{72F8C951-C072-354F-8471-E7610023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0574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Oval 4">
            <a:extLst>
              <a:ext uri="{FF2B5EF4-FFF2-40B4-BE49-F238E27FC236}">
                <a16:creationId xmlns:a16="http://schemas.microsoft.com/office/drawing/2014/main" id="{679931E4-FF78-6947-A2E3-3FB708AF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766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Oval 5">
            <a:extLst>
              <a:ext uri="{FF2B5EF4-FFF2-40B4-BE49-F238E27FC236}">
                <a16:creationId xmlns:a16="http://schemas.microsoft.com/office/drawing/2014/main" id="{B1DBA6B7-4FB5-CF4E-9F21-56D52A01E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Oval 6">
            <a:extLst>
              <a:ext uri="{FF2B5EF4-FFF2-40B4-BE49-F238E27FC236}">
                <a16:creationId xmlns:a16="http://schemas.microsoft.com/office/drawing/2014/main" id="{FEAFA3B1-DAC8-C347-8057-EF368759F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3528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5" name="Oval 7">
            <a:extLst>
              <a:ext uri="{FF2B5EF4-FFF2-40B4-BE49-F238E27FC236}">
                <a16:creationId xmlns:a16="http://schemas.microsoft.com/office/drawing/2014/main" id="{1E52D1A1-F57C-E041-A692-A42A6E80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6" name="Oval 8">
            <a:extLst>
              <a:ext uri="{FF2B5EF4-FFF2-40B4-BE49-F238E27FC236}">
                <a16:creationId xmlns:a16="http://schemas.microsoft.com/office/drawing/2014/main" id="{1B0981DC-9964-C046-8554-2C623A484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3340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7" name="Text Box 9">
            <a:extLst>
              <a:ext uri="{FF2B5EF4-FFF2-40B4-BE49-F238E27FC236}">
                <a16:creationId xmlns:a16="http://schemas.microsoft.com/office/drawing/2014/main" id="{C0089118-279D-6946-A424-85676D93B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133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14348" name="Rectangle 10">
            <a:extLst>
              <a:ext uri="{FF2B5EF4-FFF2-40B4-BE49-F238E27FC236}">
                <a16:creationId xmlns:a16="http://schemas.microsoft.com/office/drawing/2014/main" id="{E01F52DE-3223-0D4C-8FD7-68D3A8F04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52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 dirty="0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14349" name="Rectangle 11">
            <a:extLst>
              <a:ext uri="{FF2B5EF4-FFF2-40B4-BE49-F238E27FC236}">
                <a16:creationId xmlns:a16="http://schemas.microsoft.com/office/drawing/2014/main" id="{EC691C6C-C83E-1843-B77B-630BE4F6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429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14350" name="Rectangle 12">
            <a:extLst>
              <a:ext uri="{FF2B5EF4-FFF2-40B4-BE49-F238E27FC236}">
                <a16:creationId xmlns:a16="http://schemas.microsoft.com/office/drawing/2014/main" id="{93EDBC75-5285-F44C-A1E7-049EEE1A3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10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14351" name="Rectangle 13">
            <a:extLst>
              <a:ext uri="{FF2B5EF4-FFF2-40B4-BE49-F238E27FC236}">
                <a16:creationId xmlns:a16="http://schemas.microsoft.com/office/drawing/2014/main" id="{B79BB93A-8811-0248-AB6D-73F2A6E3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10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14352" name="Rectangle 14">
            <a:extLst>
              <a:ext uri="{FF2B5EF4-FFF2-40B4-BE49-F238E27FC236}">
                <a16:creationId xmlns:a16="http://schemas.microsoft.com/office/drawing/2014/main" id="{19AC28B3-A39C-6D4D-8566-BDD666AA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505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14353" name="Line 15">
            <a:extLst>
              <a:ext uri="{FF2B5EF4-FFF2-40B4-BE49-F238E27FC236}">
                <a16:creationId xmlns:a16="http://schemas.microsoft.com/office/drawing/2014/main" id="{345DF4B8-44DD-3440-9C18-C609C10002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590800"/>
            <a:ext cx="5334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6">
            <a:extLst>
              <a:ext uri="{FF2B5EF4-FFF2-40B4-BE49-F238E27FC236}">
                <a16:creationId xmlns:a16="http://schemas.microsoft.com/office/drawing/2014/main" id="{B19F1867-D1B6-8541-9144-D8B7B6C5C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57600"/>
            <a:ext cx="2209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7">
            <a:extLst>
              <a:ext uri="{FF2B5EF4-FFF2-40B4-BE49-F238E27FC236}">
                <a16:creationId xmlns:a16="http://schemas.microsoft.com/office/drawing/2014/main" id="{D5ABCDC8-AA03-1047-8460-1F8ED9BE6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657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18">
            <a:extLst>
              <a:ext uri="{FF2B5EF4-FFF2-40B4-BE49-F238E27FC236}">
                <a16:creationId xmlns:a16="http://schemas.microsoft.com/office/drawing/2014/main" id="{90D01516-9247-C844-8579-2FB825B6E6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886200"/>
            <a:ext cx="762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19">
            <a:extLst>
              <a:ext uri="{FF2B5EF4-FFF2-40B4-BE49-F238E27FC236}">
                <a16:creationId xmlns:a16="http://schemas.microsoft.com/office/drawing/2014/main" id="{03826E03-07D7-6C46-89DE-67C2D2B785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962400"/>
            <a:ext cx="76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0">
            <a:extLst>
              <a:ext uri="{FF2B5EF4-FFF2-40B4-BE49-F238E27FC236}">
                <a16:creationId xmlns:a16="http://schemas.microsoft.com/office/drawing/2014/main" id="{47796FE1-EB93-5C4B-B0C3-D84DD13A1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886200"/>
            <a:ext cx="21336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1">
            <a:extLst>
              <a:ext uri="{FF2B5EF4-FFF2-40B4-BE49-F238E27FC236}">
                <a16:creationId xmlns:a16="http://schemas.microsoft.com/office/drawing/2014/main" id="{492CCE47-E991-9C43-858D-25E99B724B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5638800"/>
            <a:ext cx="1828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5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04010C30-6EA8-9A4E-B374-9B147641B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C7BFE0FE-DC1F-7C4E-A6FA-67152295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8A75D68-C19B-BF4E-870B-1DCC2F41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</a:p>
        </p:txBody>
      </p:sp>
      <p:pic>
        <p:nvPicPr>
          <p:cNvPr id="28" name="Picture 2" descr="C:\Users\Jasim\Desktop\logo_uoitc.png">
            <a:extLst>
              <a:ext uri="{FF2B5EF4-FFF2-40B4-BE49-F238E27FC236}">
                <a16:creationId xmlns:a16="http://schemas.microsoft.com/office/drawing/2014/main" id="{38E0D62D-7937-3246-9518-DEEACE5AB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42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077721A2-E699-1C41-91D2-AEB85A09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C735BF-325F-DE40-B8AF-829D96D39B77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DB6A3E98-5DE2-4C45-BA8F-A5993E8BE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Cycle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path consisting of at least three vertices that starts and ends with the same vertex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Must follow the proper direction in a digraph</a:t>
            </a:r>
          </a:p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Loop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special case of a cycle in which a single arc begins and ends with the same vertex</a:t>
            </a:r>
          </a:p>
        </p:txBody>
      </p:sp>
      <p:pic>
        <p:nvPicPr>
          <p:cNvPr id="8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FE971981-A58F-4249-966A-2CB644076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5DE91B7E-4351-4940-875F-BC9B711A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20F661-CA63-1E4C-9B6C-268582DAC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pic>
        <p:nvPicPr>
          <p:cNvPr id="11" name="Picture 2" descr="C:\Users\Jasim\Desktop\logo_uoitc.png">
            <a:extLst>
              <a:ext uri="{FF2B5EF4-FFF2-40B4-BE49-F238E27FC236}">
                <a16:creationId xmlns:a16="http://schemas.microsoft.com/office/drawing/2014/main" id="{122CE61E-4541-6543-96D2-BB4E5AFFE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D82BD46D-D011-774D-A6A2-6F733D46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CECBDE-3CA6-6840-98AC-F49B86A6C55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D4EC4D28-E991-C846-B48A-CE476E84E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Cycles and Loops</a:t>
            </a:r>
          </a:p>
        </p:txBody>
      </p:sp>
      <p:sp>
        <p:nvSpPr>
          <p:cNvPr id="16389" name="Oval 3">
            <a:extLst>
              <a:ext uri="{FF2B5EF4-FFF2-40B4-BE49-F238E27FC236}">
                <a16:creationId xmlns:a16="http://schemas.microsoft.com/office/drawing/2014/main" id="{D85184C2-99CF-D14E-8577-F38D39578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Oval 4">
            <a:extLst>
              <a:ext uri="{FF2B5EF4-FFF2-40B4-BE49-F238E27FC236}">
                <a16:creationId xmlns:a16="http://schemas.microsoft.com/office/drawing/2014/main" id="{0619D9F4-70F2-E646-B3C2-753D6095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766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Oval 5">
            <a:extLst>
              <a:ext uri="{FF2B5EF4-FFF2-40B4-BE49-F238E27FC236}">
                <a16:creationId xmlns:a16="http://schemas.microsoft.com/office/drawing/2014/main" id="{CE141D09-DDBA-FB4F-B1EB-ADE720E51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4290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2" name="Oval 6">
            <a:extLst>
              <a:ext uri="{FF2B5EF4-FFF2-40B4-BE49-F238E27FC236}">
                <a16:creationId xmlns:a16="http://schemas.microsoft.com/office/drawing/2014/main" id="{87CDE2AA-09CF-124D-8E72-EABE6072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528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3" name="Oval 7">
            <a:extLst>
              <a:ext uri="{FF2B5EF4-FFF2-40B4-BE49-F238E27FC236}">
                <a16:creationId xmlns:a16="http://schemas.microsoft.com/office/drawing/2014/main" id="{35D83D14-D41B-554B-8380-378A997CC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3340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4" name="Oval 8">
            <a:extLst>
              <a:ext uri="{FF2B5EF4-FFF2-40B4-BE49-F238E27FC236}">
                <a16:creationId xmlns:a16="http://schemas.microsoft.com/office/drawing/2014/main" id="{7B14B106-BF75-DD4B-B821-1FA476AE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5" name="Text Box 9">
            <a:extLst>
              <a:ext uri="{FF2B5EF4-FFF2-40B4-BE49-F238E27FC236}">
                <a16:creationId xmlns:a16="http://schemas.microsoft.com/office/drawing/2014/main" id="{46B33A5C-5B9E-0847-81C7-7A90D952F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33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16396" name="Rectangle 10">
            <a:extLst>
              <a:ext uri="{FF2B5EF4-FFF2-40B4-BE49-F238E27FC236}">
                <a16:creationId xmlns:a16="http://schemas.microsoft.com/office/drawing/2014/main" id="{E8571419-D4C6-7043-99B4-CE7513B71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352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16397" name="Rectangle 11">
            <a:extLst>
              <a:ext uri="{FF2B5EF4-FFF2-40B4-BE49-F238E27FC236}">
                <a16:creationId xmlns:a16="http://schemas.microsoft.com/office/drawing/2014/main" id="{8B622360-DEF3-6841-A4AA-D77566827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16398" name="Rectangle 12">
            <a:extLst>
              <a:ext uri="{FF2B5EF4-FFF2-40B4-BE49-F238E27FC236}">
                <a16:creationId xmlns:a16="http://schemas.microsoft.com/office/drawing/2014/main" id="{99731072-D193-0940-A556-1EA2CA9B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10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16399" name="Rectangle 13">
            <a:extLst>
              <a:ext uri="{FF2B5EF4-FFF2-40B4-BE49-F238E27FC236}">
                <a16:creationId xmlns:a16="http://schemas.microsoft.com/office/drawing/2014/main" id="{1F7E8293-B09D-844D-A201-035C0C2F3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10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16400" name="Rectangle 14">
            <a:extLst>
              <a:ext uri="{FF2B5EF4-FFF2-40B4-BE49-F238E27FC236}">
                <a16:creationId xmlns:a16="http://schemas.microsoft.com/office/drawing/2014/main" id="{361A6E7F-A9DD-9545-90F4-5F94D6C81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5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16401" name="Line 15">
            <a:extLst>
              <a:ext uri="{FF2B5EF4-FFF2-40B4-BE49-F238E27FC236}">
                <a16:creationId xmlns:a16="http://schemas.microsoft.com/office/drawing/2014/main" id="{7865BA4A-5DAE-4A47-B8B5-015CF383C3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5908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6">
            <a:extLst>
              <a:ext uri="{FF2B5EF4-FFF2-40B4-BE49-F238E27FC236}">
                <a16:creationId xmlns:a16="http://schemas.microsoft.com/office/drawing/2014/main" id="{55B9BCC1-C297-2444-85E0-7BDF611F3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657600"/>
            <a:ext cx="2209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7">
            <a:extLst>
              <a:ext uri="{FF2B5EF4-FFF2-40B4-BE49-F238E27FC236}">
                <a16:creationId xmlns:a16="http://schemas.microsoft.com/office/drawing/2014/main" id="{0F1F66D6-89E4-2B43-BA39-2977678070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657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18">
            <a:extLst>
              <a:ext uri="{FF2B5EF4-FFF2-40B4-BE49-F238E27FC236}">
                <a16:creationId xmlns:a16="http://schemas.microsoft.com/office/drawing/2014/main" id="{1FC7D293-359E-0D42-9A55-685ECF679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886200"/>
            <a:ext cx="76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19">
            <a:extLst>
              <a:ext uri="{FF2B5EF4-FFF2-40B4-BE49-F238E27FC236}">
                <a16:creationId xmlns:a16="http://schemas.microsoft.com/office/drawing/2014/main" id="{54D36005-D9CC-D645-B42C-78E91CC5FB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962400"/>
            <a:ext cx="762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0">
            <a:extLst>
              <a:ext uri="{FF2B5EF4-FFF2-40B4-BE49-F238E27FC236}">
                <a16:creationId xmlns:a16="http://schemas.microsoft.com/office/drawing/2014/main" id="{64026E3E-79A5-8840-8A13-298FD0C3AF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886200"/>
            <a:ext cx="21336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21">
            <a:extLst>
              <a:ext uri="{FF2B5EF4-FFF2-40B4-BE49-F238E27FC236}">
                <a16:creationId xmlns:a16="http://schemas.microsoft.com/office/drawing/2014/main" id="{7E544359-27BA-354F-B1A0-5349B97CAB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5638800"/>
            <a:ext cx="19050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Freeform 24">
            <a:extLst>
              <a:ext uri="{FF2B5EF4-FFF2-40B4-BE49-F238E27FC236}">
                <a16:creationId xmlns:a16="http://schemas.microsoft.com/office/drawing/2014/main" id="{51BFBC90-0A74-714F-A82D-CF907C65E0DA}"/>
              </a:ext>
            </a:extLst>
          </p:cNvPr>
          <p:cNvSpPr>
            <a:spLocks/>
          </p:cNvSpPr>
          <p:nvPr/>
        </p:nvSpPr>
        <p:spPr bwMode="auto">
          <a:xfrm>
            <a:off x="7391400" y="2933700"/>
            <a:ext cx="660400" cy="723900"/>
          </a:xfrm>
          <a:custGeom>
            <a:avLst/>
            <a:gdLst>
              <a:gd name="T0" fmla="*/ 0 w 416"/>
              <a:gd name="T1" fmla="*/ 786288738 h 456"/>
              <a:gd name="T2" fmla="*/ 967740113 w 416"/>
              <a:gd name="T3" fmla="*/ 60483759 h 456"/>
              <a:gd name="T4" fmla="*/ 483870056 w 416"/>
              <a:gd name="T5" fmla="*/ 1149191339 h 456"/>
              <a:gd name="T6" fmla="*/ 0 60000 65536"/>
              <a:gd name="T7" fmla="*/ 0 60000 65536"/>
              <a:gd name="T8" fmla="*/ 0 60000 65536"/>
              <a:gd name="T9" fmla="*/ 0 w 416"/>
              <a:gd name="T10" fmla="*/ 0 h 456"/>
              <a:gd name="T11" fmla="*/ 416 w 416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6" h="456">
                <a:moveTo>
                  <a:pt x="0" y="312"/>
                </a:moveTo>
                <a:cubicBezTo>
                  <a:pt x="176" y="156"/>
                  <a:pt x="352" y="0"/>
                  <a:pt x="384" y="24"/>
                </a:cubicBezTo>
                <a:cubicBezTo>
                  <a:pt x="416" y="48"/>
                  <a:pt x="224" y="384"/>
                  <a:pt x="192" y="456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D2597CE2-8E50-724A-92C4-3ABDB4060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438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Loop</a:t>
            </a: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54173B0B-CA7E-B343-AC3A-E10EFAC4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419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Cycle</a:t>
            </a:r>
          </a:p>
        </p:txBody>
      </p:sp>
      <p:pic>
        <p:nvPicPr>
          <p:cNvPr id="27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29365E79-7957-0641-BBD9-36BD0890D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FDFED0D1-A28F-154F-B20B-A49D7BF1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542332-4AB1-9D44-9C9B-9CD5028B1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pic>
        <p:nvPicPr>
          <p:cNvPr id="30" name="Picture 2" descr="C:\Users\Jasim\Desktop\logo_uoitc.png">
            <a:extLst>
              <a:ext uri="{FF2B5EF4-FFF2-40B4-BE49-F238E27FC236}">
                <a16:creationId xmlns:a16="http://schemas.microsoft.com/office/drawing/2014/main" id="{FC4607C7-2FA3-114C-BA75-0078F3E9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39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096BF25E-FD22-6A4F-A94C-4B229717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0FCACD-F4D5-4E40-8C2C-861CEB7D8699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B9C175A-A9E4-BF42-9CFE-7778DC0B1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Connectness</a:t>
            </a:r>
          </a:p>
          <a:p>
            <a:pPr lvl="1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Two vertices are said to be connected if there is a path between them</a:t>
            </a:r>
          </a:p>
          <a:p>
            <a:pPr lvl="1" eaLnBrk="1" hangingPunct="1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Directed Graph is strongly connected if there is a path from every vertex to every other vertex in the digraph</a:t>
            </a:r>
          </a:p>
          <a:p>
            <a:pPr lvl="1" eaLnBrk="1" hangingPunct="1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Directed Graph is weakly connected when there are at least two vertices that are not connected</a:t>
            </a:r>
          </a:p>
          <a:p>
            <a:pPr lvl="1" eaLnBrk="1" hangingPunct="1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Graph is disjoint if it is not connected</a:t>
            </a:r>
          </a:p>
        </p:txBody>
      </p:sp>
      <p:pic>
        <p:nvPicPr>
          <p:cNvPr id="6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AAB45DDB-46F5-2247-99FE-EC1FD95E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E15E3CD3-86F6-784B-8E04-30F39AD7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863C98-7E3E-624C-B3EF-5E81353B7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pic>
        <p:nvPicPr>
          <p:cNvPr id="9" name="Picture 2" descr="C:\Users\Jasim\Desktop\logo_uoitc.png">
            <a:extLst>
              <a:ext uri="{FF2B5EF4-FFF2-40B4-BE49-F238E27FC236}">
                <a16:creationId xmlns:a16="http://schemas.microsoft.com/office/drawing/2014/main" id="{42CD111A-A048-1248-9A94-E34E5477A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67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34FED063-3A04-AC41-955E-D488FCD1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342A0B-E9D6-9848-BF49-7EF65EC40C97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AD8276F-B843-324C-BDEB-DA6D49ADC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762000"/>
            <a:ext cx="7658100" cy="11430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Connected Graphs</a:t>
            </a:r>
          </a:p>
        </p:txBody>
      </p:sp>
      <p:sp>
        <p:nvSpPr>
          <p:cNvPr id="18437" name="Oval 3">
            <a:extLst>
              <a:ext uri="{FF2B5EF4-FFF2-40B4-BE49-F238E27FC236}">
                <a16:creationId xmlns:a16="http://schemas.microsoft.com/office/drawing/2014/main" id="{64302095-9D49-8E42-9FD8-5C6068EA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02BCBFDC-CCD7-3540-9D31-4D88BBC22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0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18439" name="Oval 5">
            <a:extLst>
              <a:ext uri="{FF2B5EF4-FFF2-40B4-BE49-F238E27FC236}">
                <a16:creationId xmlns:a16="http://schemas.microsoft.com/office/drawing/2014/main" id="{90DE4F56-2C94-C246-B5ED-79B34ADF6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Text Box 6">
            <a:extLst>
              <a:ext uri="{FF2B5EF4-FFF2-40B4-BE49-F238E27FC236}">
                <a16:creationId xmlns:a16="http://schemas.microsoft.com/office/drawing/2014/main" id="{2F78556E-7D4E-4940-AE05-B679681BF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18441" name="Oval 21">
            <a:extLst>
              <a:ext uri="{FF2B5EF4-FFF2-40B4-BE49-F238E27FC236}">
                <a16:creationId xmlns:a16="http://schemas.microsoft.com/office/drawing/2014/main" id="{30E41A52-7C5D-194E-959D-061835305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Text Box 22">
            <a:extLst>
              <a:ext uri="{FF2B5EF4-FFF2-40B4-BE49-F238E27FC236}">
                <a16:creationId xmlns:a16="http://schemas.microsoft.com/office/drawing/2014/main" id="{5D5218FC-C906-374E-962F-6908F2737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18443" name="Oval 23">
            <a:extLst>
              <a:ext uri="{FF2B5EF4-FFF2-40B4-BE49-F238E27FC236}">
                <a16:creationId xmlns:a16="http://schemas.microsoft.com/office/drawing/2014/main" id="{93416F95-7D82-1D46-A195-C1FC43BA0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4" name="Text Box 24">
            <a:extLst>
              <a:ext uri="{FF2B5EF4-FFF2-40B4-BE49-F238E27FC236}">
                <a16:creationId xmlns:a16="http://schemas.microsoft.com/office/drawing/2014/main" id="{48948004-798D-234A-BB26-01FFE45FB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18445" name="Oval 25">
            <a:extLst>
              <a:ext uri="{FF2B5EF4-FFF2-40B4-BE49-F238E27FC236}">
                <a16:creationId xmlns:a16="http://schemas.microsoft.com/office/drawing/2014/main" id="{707BD3E4-9352-154B-9F4C-7FFEDA357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6" name="Text Box 26">
            <a:extLst>
              <a:ext uri="{FF2B5EF4-FFF2-40B4-BE49-F238E27FC236}">
                <a16:creationId xmlns:a16="http://schemas.microsoft.com/office/drawing/2014/main" id="{24E07E78-EAA8-C344-B5DD-31B18811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18447" name="Oval 27">
            <a:extLst>
              <a:ext uri="{FF2B5EF4-FFF2-40B4-BE49-F238E27FC236}">
                <a16:creationId xmlns:a16="http://schemas.microsoft.com/office/drawing/2014/main" id="{10EBC2D4-0344-024A-93A4-77A23AAF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8" name="Text Box 28">
            <a:extLst>
              <a:ext uri="{FF2B5EF4-FFF2-40B4-BE49-F238E27FC236}">
                <a16:creationId xmlns:a16="http://schemas.microsoft.com/office/drawing/2014/main" id="{F9BC305F-6537-AE4B-BB2F-13706C2FF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18449" name="Oval 29">
            <a:extLst>
              <a:ext uri="{FF2B5EF4-FFF2-40B4-BE49-F238E27FC236}">
                <a16:creationId xmlns:a16="http://schemas.microsoft.com/office/drawing/2014/main" id="{E0EBEC02-E4C2-CE41-BF24-45034E9C8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0" name="Text Box 30">
            <a:extLst>
              <a:ext uri="{FF2B5EF4-FFF2-40B4-BE49-F238E27FC236}">
                <a16:creationId xmlns:a16="http://schemas.microsoft.com/office/drawing/2014/main" id="{FE91255D-3D13-0E4E-A50B-23000530C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H</a:t>
            </a:r>
          </a:p>
        </p:txBody>
      </p:sp>
      <p:sp>
        <p:nvSpPr>
          <p:cNvPr id="18451" name="Oval 31">
            <a:extLst>
              <a:ext uri="{FF2B5EF4-FFF2-40B4-BE49-F238E27FC236}">
                <a16:creationId xmlns:a16="http://schemas.microsoft.com/office/drawing/2014/main" id="{1641B875-5309-BC47-90EA-1A2611B0F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2" name="Text Box 32">
            <a:extLst>
              <a:ext uri="{FF2B5EF4-FFF2-40B4-BE49-F238E27FC236}">
                <a16:creationId xmlns:a16="http://schemas.microsoft.com/office/drawing/2014/main" id="{50984982-FC11-9249-9FF3-A16CE6AD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I</a:t>
            </a:r>
          </a:p>
        </p:txBody>
      </p:sp>
      <p:sp>
        <p:nvSpPr>
          <p:cNvPr id="18453" name="Oval 33">
            <a:extLst>
              <a:ext uri="{FF2B5EF4-FFF2-40B4-BE49-F238E27FC236}">
                <a16:creationId xmlns:a16="http://schemas.microsoft.com/office/drawing/2014/main" id="{3ABB4CB2-6610-C540-8069-1ECA1C9D7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4" name="Text Box 34">
            <a:extLst>
              <a:ext uri="{FF2B5EF4-FFF2-40B4-BE49-F238E27FC236}">
                <a16:creationId xmlns:a16="http://schemas.microsoft.com/office/drawing/2014/main" id="{631660D9-6AE2-9347-8CA6-5C20CD660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048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G</a:t>
            </a:r>
          </a:p>
        </p:txBody>
      </p:sp>
      <p:sp>
        <p:nvSpPr>
          <p:cNvPr id="18455" name="Text Box 35">
            <a:extLst>
              <a:ext uri="{FF2B5EF4-FFF2-40B4-BE49-F238E27FC236}">
                <a16:creationId xmlns:a16="http://schemas.microsoft.com/office/drawing/2014/main" id="{61396A54-80CC-394B-AE09-283F6348E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15000"/>
            <a:ext cx="350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Strongly Connected</a:t>
            </a:r>
          </a:p>
        </p:txBody>
      </p:sp>
      <p:sp>
        <p:nvSpPr>
          <p:cNvPr id="18456" name="Line 36">
            <a:extLst>
              <a:ext uri="{FF2B5EF4-FFF2-40B4-BE49-F238E27FC236}">
                <a16:creationId xmlns:a16="http://schemas.microsoft.com/office/drawing/2014/main" id="{4BCEBB23-67DB-AC40-B218-36F96FFD6C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37">
            <a:extLst>
              <a:ext uri="{FF2B5EF4-FFF2-40B4-BE49-F238E27FC236}">
                <a16:creationId xmlns:a16="http://schemas.microsoft.com/office/drawing/2014/main" id="{FB7EF813-7BA1-C94D-8D68-11195A37E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38">
            <a:extLst>
              <a:ext uri="{FF2B5EF4-FFF2-40B4-BE49-F238E27FC236}">
                <a16:creationId xmlns:a16="http://schemas.microsoft.com/office/drawing/2014/main" id="{096F3339-114C-E848-AA97-5059B1A37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39">
            <a:extLst>
              <a:ext uri="{FF2B5EF4-FFF2-40B4-BE49-F238E27FC236}">
                <a16:creationId xmlns:a16="http://schemas.microsoft.com/office/drawing/2014/main" id="{7E027604-390F-0747-A462-3388934C8E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40">
            <a:extLst>
              <a:ext uri="{FF2B5EF4-FFF2-40B4-BE49-F238E27FC236}">
                <a16:creationId xmlns:a16="http://schemas.microsoft.com/office/drawing/2014/main" id="{DEB0F98D-315B-924D-9640-CFDFE82A2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41">
            <a:extLst>
              <a:ext uri="{FF2B5EF4-FFF2-40B4-BE49-F238E27FC236}">
                <a16:creationId xmlns:a16="http://schemas.microsoft.com/office/drawing/2014/main" id="{9C02D403-D8BA-7146-A956-DEEE6A8DCB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5814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Line 42">
            <a:extLst>
              <a:ext uri="{FF2B5EF4-FFF2-40B4-BE49-F238E27FC236}">
                <a16:creationId xmlns:a16="http://schemas.microsoft.com/office/drawing/2014/main" id="{7123A202-B83D-C44B-B2B3-35E5AD137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43">
            <a:extLst>
              <a:ext uri="{FF2B5EF4-FFF2-40B4-BE49-F238E27FC236}">
                <a16:creationId xmlns:a16="http://schemas.microsoft.com/office/drawing/2014/main" id="{E37D74A9-7ACA-564B-9600-269C56DD9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44">
            <a:extLst>
              <a:ext uri="{FF2B5EF4-FFF2-40B4-BE49-F238E27FC236}">
                <a16:creationId xmlns:a16="http://schemas.microsoft.com/office/drawing/2014/main" id="{FF60BDAF-1156-E54B-B790-4B41CF658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45">
            <a:extLst>
              <a:ext uri="{FF2B5EF4-FFF2-40B4-BE49-F238E27FC236}">
                <a16:creationId xmlns:a16="http://schemas.microsoft.com/office/drawing/2014/main" id="{C7FF10C4-73F6-1143-AACB-52D7D07D84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46">
            <a:extLst>
              <a:ext uri="{FF2B5EF4-FFF2-40B4-BE49-F238E27FC236}">
                <a16:creationId xmlns:a16="http://schemas.microsoft.com/office/drawing/2014/main" id="{EE1169B7-10B6-1F49-A1BA-1726CA89D3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24384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54FF6C4B-FF4A-8746-BA83-0DD9159C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0FC01EDF-F2A7-B547-B34A-7B73D932F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AA36ACD-E8F7-9D4B-B6EC-3AE2BA37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pic>
        <p:nvPicPr>
          <p:cNvPr id="38" name="Picture 2" descr="C:\Users\Jasim\Desktop\logo_uoitc.png">
            <a:extLst>
              <a:ext uri="{FF2B5EF4-FFF2-40B4-BE49-F238E27FC236}">
                <a16:creationId xmlns:a16="http://schemas.microsoft.com/office/drawing/2014/main" id="{661319E1-D348-194A-B566-BB0682DA7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3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CB9ED2FD-4152-F34C-B4EB-F111D7A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E8A9BF0-4FA1-9141-B9CB-205B660EC8D9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9461" name="Oval 3">
            <a:extLst>
              <a:ext uri="{FF2B5EF4-FFF2-40B4-BE49-F238E27FC236}">
                <a16:creationId xmlns:a16="http://schemas.microsoft.com/office/drawing/2014/main" id="{22C96214-A77B-DB40-97BF-489C18CF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08A79B64-AD9D-AC49-9D85-917B5C9BB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0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19463" name="Oval 5">
            <a:extLst>
              <a:ext uri="{FF2B5EF4-FFF2-40B4-BE49-F238E27FC236}">
                <a16:creationId xmlns:a16="http://schemas.microsoft.com/office/drawing/2014/main" id="{E9983DED-CC98-B143-AED9-566F1C1B0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Text Box 6">
            <a:extLst>
              <a:ext uri="{FF2B5EF4-FFF2-40B4-BE49-F238E27FC236}">
                <a16:creationId xmlns:a16="http://schemas.microsoft.com/office/drawing/2014/main" id="{FA46C9DE-135C-6940-8435-34D5FFEB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19465" name="Oval 7">
            <a:extLst>
              <a:ext uri="{FF2B5EF4-FFF2-40B4-BE49-F238E27FC236}">
                <a16:creationId xmlns:a16="http://schemas.microsoft.com/office/drawing/2014/main" id="{83C46300-6E5A-8942-A799-183C0EC8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Text Box 8">
            <a:extLst>
              <a:ext uri="{FF2B5EF4-FFF2-40B4-BE49-F238E27FC236}">
                <a16:creationId xmlns:a16="http://schemas.microsoft.com/office/drawing/2014/main" id="{5714201C-5161-6C47-8407-E64D42C90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19467" name="Oval 9">
            <a:extLst>
              <a:ext uri="{FF2B5EF4-FFF2-40B4-BE49-F238E27FC236}">
                <a16:creationId xmlns:a16="http://schemas.microsoft.com/office/drawing/2014/main" id="{5DECD8A3-4EE0-3A45-B101-862C4DA9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8" name="Text Box 10">
            <a:extLst>
              <a:ext uri="{FF2B5EF4-FFF2-40B4-BE49-F238E27FC236}">
                <a16:creationId xmlns:a16="http://schemas.microsoft.com/office/drawing/2014/main" id="{3AB335CB-38CE-6F40-8ABC-3B0537F4C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19469" name="Oval 11">
            <a:extLst>
              <a:ext uri="{FF2B5EF4-FFF2-40B4-BE49-F238E27FC236}">
                <a16:creationId xmlns:a16="http://schemas.microsoft.com/office/drawing/2014/main" id="{4BEA2C8D-7480-9B43-9057-746ADB442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Text Box 12">
            <a:extLst>
              <a:ext uri="{FF2B5EF4-FFF2-40B4-BE49-F238E27FC236}">
                <a16:creationId xmlns:a16="http://schemas.microsoft.com/office/drawing/2014/main" id="{46EF1981-F47D-7A4F-8D9D-CA698D8C9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19471" name="Oval 13">
            <a:extLst>
              <a:ext uri="{FF2B5EF4-FFF2-40B4-BE49-F238E27FC236}">
                <a16:creationId xmlns:a16="http://schemas.microsoft.com/office/drawing/2014/main" id="{E9369303-F823-AF4C-ABA0-B4BE763A8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2" name="Text Box 14">
            <a:extLst>
              <a:ext uri="{FF2B5EF4-FFF2-40B4-BE49-F238E27FC236}">
                <a16:creationId xmlns:a16="http://schemas.microsoft.com/office/drawing/2014/main" id="{38D5B334-DF0E-DA45-BDF2-F8E73EF7C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19473" name="Oval 15">
            <a:extLst>
              <a:ext uri="{FF2B5EF4-FFF2-40B4-BE49-F238E27FC236}">
                <a16:creationId xmlns:a16="http://schemas.microsoft.com/office/drawing/2014/main" id="{64522FBB-5305-7548-BB4C-B3A98E754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4" name="Text Box 16">
            <a:extLst>
              <a:ext uri="{FF2B5EF4-FFF2-40B4-BE49-F238E27FC236}">
                <a16:creationId xmlns:a16="http://schemas.microsoft.com/office/drawing/2014/main" id="{11B2939A-E72B-B646-9023-996148E52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H</a:t>
            </a:r>
          </a:p>
        </p:txBody>
      </p:sp>
      <p:sp>
        <p:nvSpPr>
          <p:cNvPr id="19475" name="Oval 17">
            <a:extLst>
              <a:ext uri="{FF2B5EF4-FFF2-40B4-BE49-F238E27FC236}">
                <a16:creationId xmlns:a16="http://schemas.microsoft.com/office/drawing/2014/main" id="{AA1D1472-2A87-8D4A-A2DB-C5AAC0FC6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6" name="Text Box 18">
            <a:extLst>
              <a:ext uri="{FF2B5EF4-FFF2-40B4-BE49-F238E27FC236}">
                <a16:creationId xmlns:a16="http://schemas.microsoft.com/office/drawing/2014/main" id="{A91010BE-FA49-1F4B-86B3-7C6B382AF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I</a:t>
            </a:r>
          </a:p>
        </p:txBody>
      </p:sp>
      <p:sp>
        <p:nvSpPr>
          <p:cNvPr id="19477" name="Oval 19">
            <a:extLst>
              <a:ext uri="{FF2B5EF4-FFF2-40B4-BE49-F238E27FC236}">
                <a16:creationId xmlns:a16="http://schemas.microsoft.com/office/drawing/2014/main" id="{D5602D72-0302-4E48-B376-02D1095D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8" name="Text Box 20">
            <a:extLst>
              <a:ext uri="{FF2B5EF4-FFF2-40B4-BE49-F238E27FC236}">
                <a16:creationId xmlns:a16="http://schemas.microsoft.com/office/drawing/2014/main" id="{109142FC-16F6-794C-B2FE-7E8333032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048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G</a:t>
            </a:r>
          </a:p>
        </p:txBody>
      </p:sp>
      <p:sp>
        <p:nvSpPr>
          <p:cNvPr id="19479" name="Text Box 21">
            <a:extLst>
              <a:ext uri="{FF2B5EF4-FFF2-40B4-BE49-F238E27FC236}">
                <a16:creationId xmlns:a16="http://schemas.microsoft.com/office/drawing/2014/main" id="{746CE8F3-4791-E640-B470-F7D5E9D0D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15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Weakly</a:t>
            </a:r>
            <a:r>
              <a:rPr lang="en-US" altLang="en-US" sz="2800" dirty="0">
                <a:latin typeface="Comic Sans MS" panose="030F0902030302020204" pitchFamily="66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Connected</a:t>
            </a:r>
          </a:p>
        </p:txBody>
      </p:sp>
      <p:sp>
        <p:nvSpPr>
          <p:cNvPr id="19480" name="Line 22">
            <a:extLst>
              <a:ext uri="{FF2B5EF4-FFF2-40B4-BE49-F238E27FC236}">
                <a16:creationId xmlns:a16="http://schemas.microsoft.com/office/drawing/2014/main" id="{760F8CB4-59EA-EC40-97F5-2381ED3A59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1" name="Line 23">
            <a:extLst>
              <a:ext uri="{FF2B5EF4-FFF2-40B4-BE49-F238E27FC236}">
                <a16:creationId xmlns:a16="http://schemas.microsoft.com/office/drawing/2014/main" id="{E8656CC4-9C4D-A248-BCFC-2CE002DE8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24">
            <a:extLst>
              <a:ext uri="{FF2B5EF4-FFF2-40B4-BE49-F238E27FC236}">
                <a16:creationId xmlns:a16="http://schemas.microsoft.com/office/drawing/2014/main" id="{F03DBBE8-AA3A-5944-8612-38882B3FD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Line 25">
            <a:extLst>
              <a:ext uri="{FF2B5EF4-FFF2-40B4-BE49-F238E27FC236}">
                <a16:creationId xmlns:a16="http://schemas.microsoft.com/office/drawing/2014/main" id="{201CC7CF-4D90-9D45-9896-1CA788197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Line 26">
            <a:extLst>
              <a:ext uri="{FF2B5EF4-FFF2-40B4-BE49-F238E27FC236}">
                <a16:creationId xmlns:a16="http://schemas.microsoft.com/office/drawing/2014/main" id="{15CAACE8-2C44-5A48-8B26-9EC32E311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Line 27">
            <a:extLst>
              <a:ext uri="{FF2B5EF4-FFF2-40B4-BE49-F238E27FC236}">
                <a16:creationId xmlns:a16="http://schemas.microsoft.com/office/drawing/2014/main" id="{FA8F219F-A740-574B-AC76-E0B67AA2EC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5814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6" name="Line 28">
            <a:extLst>
              <a:ext uri="{FF2B5EF4-FFF2-40B4-BE49-F238E27FC236}">
                <a16:creationId xmlns:a16="http://schemas.microsoft.com/office/drawing/2014/main" id="{4204F05B-646E-C04E-AC5E-911B5573D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Line 29">
            <a:extLst>
              <a:ext uri="{FF2B5EF4-FFF2-40B4-BE49-F238E27FC236}">
                <a16:creationId xmlns:a16="http://schemas.microsoft.com/office/drawing/2014/main" id="{B3771182-788B-1D46-AD40-DA2B1A8DB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Line 30">
            <a:extLst>
              <a:ext uri="{FF2B5EF4-FFF2-40B4-BE49-F238E27FC236}">
                <a16:creationId xmlns:a16="http://schemas.microsoft.com/office/drawing/2014/main" id="{B75D7616-B830-AA4D-8F13-38FFF6424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Line 31">
            <a:extLst>
              <a:ext uri="{FF2B5EF4-FFF2-40B4-BE49-F238E27FC236}">
                <a16:creationId xmlns:a16="http://schemas.microsoft.com/office/drawing/2014/main" id="{4E078643-C2D6-C244-BDCC-6AC7988CF2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B014B858-8FD4-AB47-8C22-AC29E51CF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762000"/>
            <a:ext cx="7658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Connected Graphs</a:t>
            </a:r>
          </a:p>
        </p:txBody>
      </p:sp>
      <p:pic>
        <p:nvPicPr>
          <p:cNvPr id="37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C52BA435-5E8D-9044-9C90-7A3367E6F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5ED98BED-E3AC-704C-96C5-99F3A5F7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0A0FDA4-2958-6A43-B7D5-87BBEA72F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pic>
        <p:nvPicPr>
          <p:cNvPr id="40" name="Picture 2" descr="C:\Users\Jasim\Desktop\logo_uoitc.png">
            <a:extLst>
              <a:ext uri="{FF2B5EF4-FFF2-40B4-BE49-F238E27FC236}">
                <a16:creationId xmlns:a16="http://schemas.microsoft.com/office/drawing/2014/main" id="{49C4F3C5-49B0-4C4B-B3B2-B1A903C95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50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F65EB8B0-0EB8-9D4C-BB0C-CEB0EA7E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8C4357-C3AA-3E42-B9D0-278351B61399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0485" name="Oval 3">
            <a:extLst>
              <a:ext uri="{FF2B5EF4-FFF2-40B4-BE49-F238E27FC236}">
                <a16:creationId xmlns:a16="http://schemas.microsoft.com/office/drawing/2014/main" id="{39BA100E-DB7C-4C4B-8A77-BEB22CE4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5E0F69A6-DB5A-824B-B8F1-9EB4555B9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0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20487" name="Oval 5">
            <a:extLst>
              <a:ext uri="{FF2B5EF4-FFF2-40B4-BE49-F238E27FC236}">
                <a16:creationId xmlns:a16="http://schemas.microsoft.com/office/drawing/2014/main" id="{005815B8-EFA6-254E-921C-C8A9FAAAA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8" name="Text Box 6">
            <a:extLst>
              <a:ext uri="{FF2B5EF4-FFF2-40B4-BE49-F238E27FC236}">
                <a16:creationId xmlns:a16="http://schemas.microsoft.com/office/drawing/2014/main" id="{235912A5-9DA7-294E-AFE1-DC14402B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20489" name="Oval 7">
            <a:extLst>
              <a:ext uri="{FF2B5EF4-FFF2-40B4-BE49-F238E27FC236}">
                <a16:creationId xmlns:a16="http://schemas.microsoft.com/office/drawing/2014/main" id="{7E755CC2-08C1-1446-9B91-65A82F5F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0" name="Text Box 8">
            <a:extLst>
              <a:ext uri="{FF2B5EF4-FFF2-40B4-BE49-F238E27FC236}">
                <a16:creationId xmlns:a16="http://schemas.microsoft.com/office/drawing/2014/main" id="{F847CDBB-B6E1-9049-8E5B-4799038F0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20491" name="Oval 9">
            <a:extLst>
              <a:ext uri="{FF2B5EF4-FFF2-40B4-BE49-F238E27FC236}">
                <a16:creationId xmlns:a16="http://schemas.microsoft.com/office/drawing/2014/main" id="{B10CA854-4A53-694E-8200-DD623F02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2" name="Text Box 10">
            <a:extLst>
              <a:ext uri="{FF2B5EF4-FFF2-40B4-BE49-F238E27FC236}">
                <a16:creationId xmlns:a16="http://schemas.microsoft.com/office/drawing/2014/main" id="{DD16A9C2-80FF-B846-AE35-14566F3EC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20493" name="Oval 11">
            <a:extLst>
              <a:ext uri="{FF2B5EF4-FFF2-40B4-BE49-F238E27FC236}">
                <a16:creationId xmlns:a16="http://schemas.microsoft.com/office/drawing/2014/main" id="{E18DED70-6953-754C-88B9-A180318A5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4" name="Text Box 12">
            <a:extLst>
              <a:ext uri="{FF2B5EF4-FFF2-40B4-BE49-F238E27FC236}">
                <a16:creationId xmlns:a16="http://schemas.microsoft.com/office/drawing/2014/main" id="{A8A32757-E2DA-744B-B848-26E9C6634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20495" name="Oval 13">
            <a:extLst>
              <a:ext uri="{FF2B5EF4-FFF2-40B4-BE49-F238E27FC236}">
                <a16:creationId xmlns:a16="http://schemas.microsoft.com/office/drawing/2014/main" id="{40DA3C55-74C3-1941-8357-5EB109D6E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6" name="Text Box 14">
            <a:extLst>
              <a:ext uri="{FF2B5EF4-FFF2-40B4-BE49-F238E27FC236}">
                <a16:creationId xmlns:a16="http://schemas.microsoft.com/office/drawing/2014/main" id="{F6E0B7AE-1917-4843-A108-9B8C64F0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20497" name="Oval 15">
            <a:extLst>
              <a:ext uri="{FF2B5EF4-FFF2-40B4-BE49-F238E27FC236}">
                <a16:creationId xmlns:a16="http://schemas.microsoft.com/office/drawing/2014/main" id="{4B27D307-A038-0E4E-9893-7D45F1DDB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8" name="Text Box 16">
            <a:extLst>
              <a:ext uri="{FF2B5EF4-FFF2-40B4-BE49-F238E27FC236}">
                <a16:creationId xmlns:a16="http://schemas.microsoft.com/office/drawing/2014/main" id="{AC0B37C7-39D1-D440-BCF1-6C5F77AC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H</a:t>
            </a:r>
          </a:p>
        </p:txBody>
      </p:sp>
      <p:sp>
        <p:nvSpPr>
          <p:cNvPr id="20499" name="Oval 17">
            <a:extLst>
              <a:ext uri="{FF2B5EF4-FFF2-40B4-BE49-F238E27FC236}">
                <a16:creationId xmlns:a16="http://schemas.microsoft.com/office/drawing/2014/main" id="{63796DED-6900-3645-BBAD-FCD3BD38E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0" name="Text Box 18">
            <a:extLst>
              <a:ext uri="{FF2B5EF4-FFF2-40B4-BE49-F238E27FC236}">
                <a16:creationId xmlns:a16="http://schemas.microsoft.com/office/drawing/2014/main" id="{FDA10E47-F53C-0445-A536-26C0077A4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I</a:t>
            </a:r>
          </a:p>
        </p:txBody>
      </p:sp>
      <p:sp>
        <p:nvSpPr>
          <p:cNvPr id="20501" name="Oval 19">
            <a:extLst>
              <a:ext uri="{FF2B5EF4-FFF2-40B4-BE49-F238E27FC236}">
                <a16:creationId xmlns:a16="http://schemas.microsoft.com/office/drawing/2014/main" id="{DE3D7EC1-4EC3-9A47-BD86-88BF5A1B8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02" name="Text Box 20">
            <a:extLst>
              <a:ext uri="{FF2B5EF4-FFF2-40B4-BE49-F238E27FC236}">
                <a16:creationId xmlns:a16="http://schemas.microsoft.com/office/drawing/2014/main" id="{339C6424-F839-BA43-B55B-6CE13569A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048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G</a:t>
            </a:r>
          </a:p>
        </p:txBody>
      </p:sp>
      <p:sp>
        <p:nvSpPr>
          <p:cNvPr id="20503" name="Text Box 21">
            <a:extLst>
              <a:ext uri="{FF2B5EF4-FFF2-40B4-BE49-F238E27FC236}">
                <a16:creationId xmlns:a16="http://schemas.microsoft.com/office/drawing/2014/main" id="{CE89A0EB-E74B-4340-A9DF-D5DE9D823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715000"/>
            <a:ext cx="160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Disjoint</a:t>
            </a:r>
          </a:p>
        </p:txBody>
      </p:sp>
      <p:sp>
        <p:nvSpPr>
          <p:cNvPr id="20504" name="Line 22">
            <a:extLst>
              <a:ext uri="{FF2B5EF4-FFF2-40B4-BE49-F238E27FC236}">
                <a16:creationId xmlns:a16="http://schemas.microsoft.com/office/drawing/2014/main" id="{CFBAE59B-1FBD-1A40-B8A5-18F9000935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Line 23">
            <a:extLst>
              <a:ext uri="{FF2B5EF4-FFF2-40B4-BE49-F238E27FC236}">
                <a16:creationId xmlns:a16="http://schemas.microsoft.com/office/drawing/2014/main" id="{84233306-8B85-CF48-B038-EB9C2054E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Line 24">
            <a:extLst>
              <a:ext uri="{FF2B5EF4-FFF2-40B4-BE49-F238E27FC236}">
                <a16:creationId xmlns:a16="http://schemas.microsoft.com/office/drawing/2014/main" id="{88C5F0BA-24A8-064D-A5CC-E6E771554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Line 25">
            <a:extLst>
              <a:ext uri="{FF2B5EF4-FFF2-40B4-BE49-F238E27FC236}">
                <a16:creationId xmlns:a16="http://schemas.microsoft.com/office/drawing/2014/main" id="{20114B1A-B0F1-A34A-8041-4E4A587F53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Line 26">
            <a:extLst>
              <a:ext uri="{FF2B5EF4-FFF2-40B4-BE49-F238E27FC236}">
                <a16:creationId xmlns:a16="http://schemas.microsoft.com/office/drawing/2014/main" id="{98178413-1308-2043-A065-E60581BB7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27">
            <a:extLst>
              <a:ext uri="{FF2B5EF4-FFF2-40B4-BE49-F238E27FC236}">
                <a16:creationId xmlns:a16="http://schemas.microsoft.com/office/drawing/2014/main" id="{8093F1D7-AF6D-754E-BC0E-F25FE3AB5F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5814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28">
            <a:extLst>
              <a:ext uri="{FF2B5EF4-FFF2-40B4-BE49-F238E27FC236}">
                <a16:creationId xmlns:a16="http://schemas.microsoft.com/office/drawing/2014/main" id="{0D9BB47A-B9E3-BD43-A220-5E6FF1CDF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30">
            <a:extLst>
              <a:ext uri="{FF2B5EF4-FFF2-40B4-BE49-F238E27FC236}">
                <a16:creationId xmlns:a16="http://schemas.microsoft.com/office/drawing/2014/main" id="{523FA13E-0D1A-8046-8434-B1C597C05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31">
            <a:extLst>
              <a:ext uri="{FF2B5EF4-FFF2-40B4-BE49-F238E27FC236}">
                <a16:creationId xmlns:a16="http://schemas.microsoft.com/office/drawing/2014/main" id="{F4676D35-BC5E-4949-B71F-49CA4CAE95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79FE05F4-C4B9-FC49-BDF3-8EA07164B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762000"/>
            <a:ext cx="7658100" cy="11430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Connected Graphs</a:t>
            </a:r>
          </a:p>
        </p:txBody>
      </p:sp>
      <p:pic>
        <p:nvPicPr>
          <p:cNvPr id="36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4A664660-AAC2-9643-939C-CC010EC40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206FC034-5F34-2540-9F28-808F19AA2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4418AC2-12C8-D14E-BCB5-964B5821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pic>
        <p:nvPicPr>
          <p:cNvPr id="39" name="Picture 2" descr="C:\Users\Jasim\Desktop\logo_uoitc.png">
            <a:extLst>
              <a:ext uri="{FF2B5EF4-FFF2-40B4-BE49-F238E27FC236}">
                <a16:creationId xmlns:a16="http://schemas.microsoft.com/office/drawing/2014/main" id="{3B5BDC0A-6531-3B42-812E-7638BA095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70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1CC3A8B5-D73D-B24C-8570-86868120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C3034D-C69B-A248-8435-3D3E452AE738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11263E25-14AE-8C4A-AF00-3C30CF2E3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dirty="0"/>
              <a:t>Degree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degree of a vertex is the number of edges incident to it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outdegree of a vertex in a digraph is the number of arcs leaving the vertex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indegree of a vertex in a digraph is the number of arcs entering the vertex</a:t>
            </a:r>
          </a:p>
        </p:txBody>
      </p:sp>
      <p:pic>
        <p:nvPicPr>
          <p:cNvPr id="14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8F5482DC-77DC-FE44-A56E-7B99E7818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A29364FF-F2C1-B04A-B84E-90CDDD576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79152A3-9150-6A44-9535-C0B182038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pic>
        <p:nvPicPr>
          <p:cNvPr id="17" name="Picture 2" descr="C:\Users\Jasim\Desktop\logo_uoitc.png">
            <a:extLst>
              <a:ext uri="{FF2B5EF4-FFF2-40B4-BE49-F238E27FC236}">
                <a16:creationId xmlns:a16="http://schemas.microsoft.com/office/drawing/2014/main" id="{A76B4997-CDC9-3544-9013-C1610C43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1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E45F5659-7F88-284B-B024-65D91005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84CE4E-49E8-3545-9F68-9E3CFAA23CE4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63C64AF8-195D-C449-AD6A-20602CA82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96962"/>
            <a:ext cx="8229600" cy="808038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Degree</a:t>
            </a:r>
          </a:p>
        </p:txBody>
      </p:sp>
      <p:sp>
        <p:nvSpPr>
          <p:cNvPr id="22533" name="Oval 3">
            <a:extLst>
              <a:ext uri="{FF2B5EF4-FFF2-40B4-BE49-F238E27FC236}">
                <a16:creationId xmlns:a16="http://schemas.microsoft.com/office/drawing/2014/main" id="{36FC44E2-B176-4E42-BD4C-355666E8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43220775-79CF-364B-B66D-24108A71A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09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22535" name="Oval 5">
            <a:extLst>
              <a:ext uri="{FF2B5EF4-FFF2-40B4-BE49-F238E27FC236}">
                <a16:creationId xmlns:a16="http://schemas.microsoft.com/office/drawing/2014/main" id="{54A820C7-BBA9-BF48-9A06-CFA3A3879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Text Box 6">
            <a:extLst>
              <a:ext uri="{FF2B5EF4-FFF2-40B4-BE49-F238E27FC236}">
                <a16:creationId xmlns:a16="http://schemas.microsoft.com/office/drawing/2014/main" id="{27AF266B-C4C8-A340-8D7B-CC05AB792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22537" name="Oval 7">
            <a:extLst>
              <a:ext uri="{FF2B5EF4-FFF2-40B4-BE49-F238E27FC236}">
                <a16:creationId xmlns:a16="http://schemas.microsoft.com/office/drawing/2014/main" id="{A1ADF074-2F4C-6546-8370-69AE6CE46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Text Box 8">
            <a:extLst>
              <a:ext uri="{FF2B5EF4-FFF2-40B4-BE49-F238E27FC236}">
                <a16:creationId xmlns:a16="http://schemas.microsoft.com/office/drawing/2014/main" id="{8EC6084E-CC32-9645-B762-1B274905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22539" name="Oval 9">
            <a:extLst>
              <a:ext uri="{FF2B5EF4-FFF2-40B4-BE49-F238E27FC236}">
                <a16:creationId xmlns:a16="http://schemas.microsoft.com/office/drawing/2014/main" id="{84F4308A-7016-E443-B526-C2DB0EB13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0" name="Text Box 10">
            <a:extLst>
              <a:ext uri="{FF2B5EF4-FFF2-40B4-BE49-F238E27FC236}">
                <a16:creationId xmlns:a16="http://schemas.microsoft.com/office/drawing/2014/main" id="{A910E6DD-A3CD-DD4C-8333-570241B66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22541" name="Oval 11">
            <a:extLst>
              <a:ext uri="{FF2B5EF4-FFF2-40B4-BE49-F238E27FC236}">
                <a16:creationId xmlns:a16="http://schemas.microsoft.com/office/drawing/2014/main" id="{437027B6-5654-E041-8AF0-94506A012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2" name="Text Box 12">
            <a:extLst>
              <a:ext uri="{FF2B5EF4-FFF2-40B4-BE49-F238E27FC236}">
                <a16:creationId xmlns:a16="http://schemas.microsoft.com/office/drawing/2014/main" id="{BD982738-A9A8-1147-B182-C0887E8A5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22543" name="Oval 13">
            <a:extLst>
              <a:ext uri="{FF2B5EF4-FFF2-40B4-BE49-F238E27FC236}">
                <a16:creationId xmlns:a16="http://schemas.microsoft.com/office/drawing/2014/main" id="{A927756A-7DD2-5B47-A2FF-58C0BC24A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4" name="Text Box 14">
            <a:extLst>
              <a:ext uri="{FF2B5EF4-FFF2-40B4-BE49-F238E27FC236}">
                <a16:creationId xmlns:a16="http://schemas.microsoft.com/office/drawing/2014/main" id="{CF13EA34-3181-2B4D-9501-F68D9A8AE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22545" name="Oval 15">
            <a:extLst>
              <a:ext uri="{FF2B5EF4-FFF2-40B4-BE49-F238E27FC236}">
                <a16:creationId xmlns:a16="http://schemas.microsoft.com/office/drawing/2014/main" id="{08F6E3DC-BD61-1A4B-8B39-B6E35C52F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6" name="Text Box 16">
            <a:extLst>
              <a:ext uri="{FF2B5EF4-FFF2-40B4-BE49-F238E27FC236}">
                <a16:creationId xmlns:a16="http://schemas.microsoft.com/office/drawing/2014/main" id="{53734129-F420-014B-91FB-39E197DE8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H</a:t>
            </a:r>
          </a:p>
        </p:txBody>
      </p:sp>
      <p:sp>
        <p:nvSpPr>
          <p:cNvPr id="22547" name="Oval 17">
            <a:extLst>
              <a:ext uri="{FF2B5EF4-FFF2-40B4-BE49-F238E27FC236}">
                <a16:creationId xmlns:a16="http://schemas.microsoft.com/office/drawing/2014/main" id="{8FF4BC0F-1A4C-BA44-B2FD-8FF95FEB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267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48" name="Text Box 18">
            <a:extLst>
              <a:ext uri="{FF2B5EF4-FFF2-40B4-BE49-F238E27FC236}">
                <a16:creationId xmlns:a16="http://schemas.microsoft.com/office/drawing/2014/main" id="{0A5428BC-66CC-6544-B026-FD949D74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I</a:t>
            </a:r>
          </a:p>
        </p:txBody>
      </p:sp>
      <p:sp>
        <p:nvSpPr>
          <p:cNvPr id="22549" name="Oval 19">
            <a:extLst>
              <a:ext uri="{FF2B5EF4-FFF2-40B4-BE49-F238E27FC236}">
                <a16:creationId xmlns:a16="http://schemas.microsoft.com/office/drawing/2014/main" id="{66F2DB1A-6ADC-EE46-837B-45CE2447B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71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50" name="Text Box 20">
            <a:extLst>
              <a:ext uri="{FF2B5EF4-FFF2-40B4-BE49-F238E27FC236}">
                <a16:creationId xmlns:a16="http://schemas.microsoft.com/office/drawing/2014/main" id="{7B782534-B3CB-3647-857E-F100F149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048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G</a:t>
            </a:r>
          </a:p>
        </p:txBody>
      </p:sp>
      <p:sp>
        <p:nvSpPr>
          <p:cNvPr id="22551" name="Line 21">
            <a:extLst>
              <a:ext uri="{FF2B5EF4-FFF2-40B4-BE49-F238E27FC236}">
                <a16:creationId xmlns:a16="http://schemas.microsoft.com/office/drawing/2014/main" id="{2BDBCCC0-4E23-E344-9BD3-BC22CC1FC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667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Line 22">
            <a:extLst>
              <a:ext uri="{FF2B5EF4-FFF2-40B4-BE49-F238E27FC236}">
                <a16:creationId xmlns:a16="http://schemas.microsoft.com/office/drawing/2014/main" id="{74F495D5-B165-734D-B907-3CA1611F1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23">
            <a:extLst>
              <a:ext uri="{FF2B5EF4-FFF2-40B4-BE49-F238E27FC236}">
                <a16:creationId xmlns:a16="http://schemas.microsoft.com/office/drawing/2014/main" id="{D0223381-EC5B-3347-9648-41D772033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9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Line 24">
            <a:extLst>
              <a:ext uri="{FF2B5EF4-FFF2-40B4-BE49-F238E27FC236}">
                <a16:creationId xmlns:a16="http://schemas.microsoft.com/office/drawing/2014/main" id="{2614E083-8C2B-5845-8852-0AFA3B2093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5" name="Line 25">
            <a:extLst>
              <a:ext uri="{FF2B5EF4-FFF2-40B4-BE49-F238E27FC236}">
                <a16:creationId xmlns:a16="http://schemas.microsoft.com/office/drawing/2014/main" id="{1EF85DC2-E970-5C46-879F-DF6C86B58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6" name="Line 26">
            <a:extLst>
              <a:ext uri="{FF2B5EF4-FFF2-40B4-BE49-F238E27FC236}">
                <a16:creationId xmlns:a16="http://schemas.microsoft.com/office/drawing/2014/main" id="{FB389009-9E6E-4F4F-B2BF-86EF81512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5814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Line 27">
            <a:extLst>
              <a:ext uri="{FF2B5EF4-FFF2-40B4-BE49-F238E27FC236}">
                <a16:creationId xmlns:a16="http://schemas.microsoft.com/office/drawing/2014/main" id="{6A4B7346-6E42-A741-9CAB-6CA91976F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8" name="Line 28">
            <a:extLst>
              <a:ext uri="{FF2B5EF4-FFF2-40B4-BE49-F238E27FC236}">
                <a16:creationId xmlns:a16="http://schemas.microsoft.com/office/drawing/2014/main" id="{ABDE41A1-5DDE-2743-A72E-A9E6E9088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114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9" name="Line 29">
            <a:extLst>
              <a:ext uri="{FF2B5EF4-FFF2-40B4-BE49-F238E27FC236}">
                <a16:creationId xmlns:a16="http://schemas.microsoft.com/office/drawing/2014/main" id="{E51D34DD-4CA8-7040-A2F9-BEA49CAD6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0" name="Line 30">
            <a:extLst>
              <a:ext uri="{FF2B5EF4-FFF2-40B4-BE49-F238E27FC236}">
                <a16:creationId xmlns:a16="http://schemas.microsoft.com/office/drawing/2014/main" id="{AE27A52B-EB11-4240-ADDF-168F1F1B7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61" name="Text Box 31">
            <a:extLst>
              <a:ext uri="{FF2B5EF4-FFF2-40B4-BE49-F238E27FC236}">
                <a16:creationId xmlns:a16="http://schemas.microsoft.com/office/drawing/2014/main" id="{7B6683F8-4F84-374C-BD0B-393440BA1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257800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The degree of vertex B is three, of vertex E is 4. The indegree of vertex B is one, and the outdegree is two</a:t>
            </a:r>
            <a:r>
              <a:rPr lang="en-US" altLang="en-US" sz="2400" dirty="0"/>
              <a:t>.</a:t>
            </a:r>
          </a:p>
        </p:txBody>
      </p:sp>
      <p:pic>
        <p:nvPicPr>
          <p:cNvPr id="35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F3CA9CF4-9BF5-2847-8944-43D60CA4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29451773-8797-4749-AD68-545C75193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DBD2F3F-7317-B945-A05A-07693FCD2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pic>
        <p:nvPicPr>
          <p:cNvPr id="38" name="Picture 2" descr="C:\Users\Jasim\Desktop\logo_uoitc.png">
            <a:extLst>
              <a:ext uri="{FF2B5EF4-FFF2-40B4-BE49-F238E27FC236}">
                <a16:creationId xmlns:a16="http://schemas.microsoft.com/office/drawing/2014/main" id="{EC4533FC-CD0D-104A-A1C0-9D83D98BC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29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EF419F72-C230-0944-99D2-952243A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4F05AF-FEFB-564D-B7A6-C6FB3176354F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A9A6FF2-5897-B54D-9701-ACDA43F3E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We need two storage structures to represent a graph</a:t>
            </a:r>
          </a:p>
          <a:p>
            <a:pPr lvl="1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The first set holds the vertices</a:t>
            </a:r>
          </a:p>
          <a:p>
            <a:pPr lvl="1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The second holds the edges</a:t>
            </a:r>
          </a:p>
          <a:p>
            <a:pPr lvl="1" eaLnBrk="1" hangingPunct="1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Use arrays and linked lists</a:t>
            </a:r>
          </a:p>
          <a:p>
            <a:pPr lvl="1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Disadvantage: the number of vertices must be known in advance</a:t>
            </a:r>
          </a:p>
        </p:txBody>
      </p:sp>
      <p:pic>
        <p:nvPicPr>
          <p:cNvPr id="6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0485F64D-BC55-F845-8D8F-3F1F5A1A9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BD8D558B-D313-C348-BAB2-C1FCC0D9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F36FE0-024E-5D49-90EA-382A67E4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Graph Storage Structures</a:t>
            </a:r>
          </a:p>
        </p:txBody>
      </p:sp>
      <p:pic>
        <p:nvPicPr>
          <p:cNvPr id="9" name="Picture 2" descr="C:\Users\Jasim\Desktop\logo_uoitc.png">
            <a:extLst>
              <a:ext uri="{FF2B5EF4-FFF2-40B4-BE49-F238E27FC236}">
                <a16:creationId xmlns:a16="http://schemas.microsoft.com/office/drawing/2014/main" id="{AE5F1044-9602-6242-8A94-16FEEEEE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17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auzisukiman\Desktop\template pp USM\page 2 n seterusnya\Head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90601" y="990600"/>
            <a:ext cx="8153399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Graph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Terminologies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Graph Storage Structures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Array representation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Linked list representation </a:t>
            </a: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7" name="Picture 2" descr="C:\Users\Jasim\Desktop\logo_uoit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FCFC0004-8A90-8B41-B7B2-A67BEE68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5E4F43-3419-6041-AD67-D4D321562F48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307B9061-02A1-EF48-BBB7-2701ADF4F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06451"/>
            <a:ext cx="7848600" cy="793749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Adjacency Matrix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7790FC67-0445-A449-978C-E99497D14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The adjacency matrix uses a vector (one dimensional array) for the vertices and a matrix (two dimensional array for the edges</a:t>
            </a:r>
          </a:p>
          <a:p>
            <a:pPr eaLnBrk="1" hangingPunct="1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If two vertices are adjacent (there is an edge between them) the matrix insect has a value of 1, otherwise, it is zero. </a:t>
            </a:r>
          </a:p>
        </p:txBody>
      </p:sp>
      <p:pic>
        <p:nvPicPr>
          <p:cNvPr id="6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0373B0C0-1EA9-094F-BC65-69DF68E85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DBBB574B-90EE-3047-9318-A767B857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8CC3FB-E5B4-6649-8C51-0B616C181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Graph Storage Structures</a:t>
            </a:r>
          </a:p>
        </p:txBody>
      </p:sp>
      <p:pic>
        <p:nvPicPr>
          <p:cNvPr id="9" name="Picture 2" descr="C:\Users\Jasim\Desktop\logo_uoitc.png">
            <a:extLst>
              <a:ext uri="{FF2B5EF4-FFF2-40B4-BE49-F238E27FC236}">
                <a16:creationId xmlns:a16="http://schemas.microsoft.com/office/drawing/2014/main" id="{69DDDE58-EE9B-1241-A744-0BBF8E79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395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E444F508-9613-8247-9DD8-463EA735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D645A3-674D-2B4B-9ECB-31C4CE4D6C0D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6629" name="Oval 3">
            <a:extLst>
              <a:ext uri="{FF2B5EF4-FFF2-40B4-BE49-F238E27FC236}">
                <a16:creationId xmlns:a16="http://schemas.microsoft.com/office/drawing/2014/main" id="{F8E1CE6C-B5E1-CB4E-9F1E-377FC644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Text Box 4">
            <a:extLst>
              <a:ext uri="{FF2B5EF4-FFF2-40B4-BE49-F238E27FC236}">
                <a16:creationId xmlns:a16="http://schemas.microsoft.com/office/drawing/2014/main" id="{1159359C-7345-854F-8ABF-743E3C5AC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26631" name="Oval 5">
            <a:extLst>
              <a:ext uri="{FF2B5EF4-FFF2-40B4-BE49-F238E27FC236}">
                <a16:creationId xmlns:a16="http://schemas.microsoft.com/office/drawing/2014/main" id="{51F89301-1E24-A64D-8DA5-606087ABF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Text Box 6">
            <a:extLst>
              <a:ext uri="{FF2B5EF4-FFF2-40B4-BE49-F238E27FC236}">
                <a16:creationId xmlns:a16="http://schemas.microsoft.com/office/drawing/2014/main" id="{1017AC43-0A38-0843-B28A-41968AFAF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26633" name="Oval 7">
            <a:extLst>
              <a:ext uri="{FF2B5EF4-FFF2-40B4-BE49-F238E27FC236}">
                <a16:creationId xmlns:a16="http://schemas.microsoft.com/office/drawing/2014/main" id="{1D23BC86-D52D-324E-826E-FCFD21FD8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57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Text Box 8">
            <a:extLst>
              <a:ext uri="{FF2B5EF4-FFF2-40B4-BE49-F238E27FC236}">
                <a16:creationId xmlns:a16="http://schemas.microsoft.com/office/drawing/2014/main" id="{BD14C829-A24B-A647-BD54-6C1A6DFD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26635" name="Oval 9">
            <a:extLst>
              <a:ext uri="{FF2B5EF4-FFF2-40B4-BE49-F238E27FC236}">
                <a16:creationId xmlns:a16="http://schemas.microsoft.com/office/drawing/2014/main" id="{7623E43D-B0BC-464B-942C-0E3D38965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6" name="Text Box 10">
            <a:extLst>
              <a:ext uri="{FF2B5EF4-FFF2-40B4-BE49-F238E27FC236}">
                <a16:creationId xmlns:a16="http://schemas.microsoft.com/office/drawing/2014/main" id="{CA16FB5D-A943-174E-A60E-A5800C45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9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26637" name="Oval 11">
            <a:extLst>
              <a:ext uri="{FF2B5EF4-FFF2-40B4-BE49-F238E27FC236}">
                <a16:creationId xmlns:a16="http://schemas.microsoft.com/office/drawing/2014/main" id="{ABB5A539-4C45-DB4A-B898-407A38FEF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8" name="Text Box 12">
            <a:extLst>
              <a:ext uri="{FF2B5EF4-FFF2-40B4-BE49-F238E27FC236}">
                <a16:creationId xmlns:a16="http://schemas.microsoft.com/office/drawing/2014/main" id="{F6746342-593A-324B-BBD5-93701C89F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26639" name="Oval 13">
            <a:extLst>
              <a:ext uri="{FF2B5EF4-FFF2-40B4-BE49-F238E27FC236}">
                <a16:creationId xmlns:a16="http://schemas.microsoft.com/office/drawing/2014/main" id="{B9B0C881-9FAD-E546-8A76-220BD3D80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0" name="Text Box 14">
            <a:extLst>
              <a:ext uri="{FF2B5EF4-FFF2-40B4-BE49-F238E27FC236}">
                <a16:creationId xmlns:a16="http://schemas.microsoft.com/office/drawing/2014/main" id="{34E0835C-E971-7642-B667-4C122A700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26641" name="Line 21">
            <a:extLst>
              <a:ext uri="{FF2B5EF4-FFF2-40B4-BE49-F238E27FC236}">
                <a16:creationId xmlns:a16="http://schemas.microsoft.com/office/drawing/2014/main" id="{FE12F45A-D078-1E43-8AA1-3C0F4C4EE6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213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22">
            <a:extLst>
              <a:ext uri="{FF2B5EF4-FFF2-40B4-BE49-F238E27FC236}">
                <a16:creationId xmlns:a16="http://schemas.microsoft.com/office/drawing/2014/main" id="{28A4CB72-31D5-2E44-8E07-C31910C72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23">
            <a:extLst>
              <a:ext uri="{FF2B5EF4-FFF2-40B4-BE49-F238E27FC236}">
                <a16:creationId xmlns:a16="http://schemas.microsoft.com/office/drawing/2014/main" id="{E7D52B37-1735-4A4B-AE02-959931627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24">
            <a:extLst>
              <a:ext uri="{FF2B5EF4-FFF2-40B4-BE49-F238E27FC236}">
                <a16:creationId xmlns:a16="http://schemas.microsoft.com/office/drawing/2014/main" id="{480B5B6A-491F-5C4B-9342-F8D825CE79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25">
            <a:extLst>
              <a:ext uri="{FF2B5EF4-FFF2-40B4-BE49-F238E27FC236}">
                <a16:creationId xmlns:a16="http://schemas.microsoft.com/office/drawing/2014/main" id="{ACEA47CC-BFB2-4A40-9CA1-1547E0720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26">
            <a:extLst>
              <a:ext uri="{FF2B5EF4-FFF2-40B4-BE49-F238E27FC236}">
                <a16:creationId xmlns:a16="http://schemas.microsoft.com/office/drawing/2014/main" id="{7EDB1957-1F3D-6E4A-A4ED-24D913095A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3048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27">
            <a:extLst>
              <a:ext uri="{FF2B5EF4-FFF2-40B4-BE49-F238E27FC236}">
                <a16:creationId xmlns:a16="http://schemas.microsoft.com/office/drawing/2014/main" id="{86C4C1F7-38A9-2140-ABE8-56CFAE42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971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Rectangle 32">
            <a:extLst>
              <a:ext uri="{FF2B5EF4-FFF2-40B4-BE49-F238E27FC236}">
                <a16:creationId xmlns:a16="http://schemas.microsoft.com/office/drawing/2014/main" id="{50EA199F-BEF2-6A44-908F-B6A22937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8288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9" name="Text Box 33">
            <a:extLst>
              <a:ext uri="{FF2B5EF4-FFF2-40B4-BE49-F238E27FC236}">
                <a16:creationId xmlns:a16="http://schemas.microsoft.com/office/drawing/2014/main" id="{C20A1E84-CD24-CC47-A06A-40DB48A9B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0"/>
            <a:ext cx="762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A</a:t>
            </a:r>
            <a:br>
              <a:rPr lang="en-US" altLang="en-US" sz="2400"/>
            </a:br>
            <a:r>
              <a:rPr lang="en-US" altLang="en-US" sz="2400"/>
              <a:t>B</a:t>
            </a:r>
            <a:br>
              <a:rPr lang="en-US" altLang="en-US" sz="2400"/>
            </a:br>
            <a:r>
              <a:rPr lang="en-US" altLang="en-US" sz="2400"/>
              <a:t>C</a:t>
            </a:r>
            <a:br>
              <a:rPr lang="en-US" altLang="en-US" sz="2400"/>
            </a:br>
            <a:r>
              <a:rPr lang="en-US" altLang="en-US" sz="2400"/>
              <a:t>D</a:t>
            </a:r>
            <a:br>
              <a:rPr lang="en-US" altLang="en-US" sz="2400"/>
            </a:br>
            <a:r>
              <a:rPr lang="en-US" altLang="en-US" sz="2400"/>
              <a:t>E</a:t>
            </a:r>
            <a:br>
              <a:rPr lang="en-US" altLang="en-US" sz="2400"/>
            </a:br>
            <a:r>
              <a:rPr lang="en-US" altLang="en-US" sz="2400"/>
              <a:t>F</a:t>
            </a:r>
          </a:p>
        </p:txBody>
      </p:sp>
      <p:sp>
        <p:nvSpPr>
          <p:cNvPr id="26650" name="Line 34">
            <a:extLst>
              <a:ext uri="{FF2B5EF4-FFF2-40B4-BE49-F238E27FC236}">
                <a16:creationId xmlns:a16="http://schemas.microsoft.com/office/drawing/2014/main" id="{8D083CB1-DB7E-1A4F-8AA0-1A306A09F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Line 35">
            <a:extLst>
              <a:ext uri="{FF2B5EF4-FFF2-40B4-BE49-F238E27FC236}">
                <a16:creationId xmlns:a16="http://schemas.microsoft.com/office/drawing/2014/main" id="{CF0FBE73-BA58-A440-B9AA-F9395886B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Line 36">
            <a:extLst>
              <a:ext uri="{FF2B5EF4-FFF2-40B4-BE49-F238E27FC236}">
                <a16:creationId xmlns:a16="http://schemas.microsoft.com/office/drawing/2014/main" id="{28C5A295-D955-5246-A178-72794157D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Line 37">
            <a:extLst>
              <a:ext uri="{FF2B5EF4-FFF2-40B4-BE49-F238E27FC236}">
                <a16:creationId xmlns:a16="http://schemas.microsoft.com/office/drawing/2014/main" id="{49B9D6E4-566F-BF4A-AA46-1DE4C695B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Line 38">
            <a:extLst>
              <a:ext uri="{FF2B5EF4-FFF2-40B4-BE49-F238E27FC236}">
                <a16:creationId xmlns:a16="http://schemas.microsoft.com/office/drawing/2014/main" id="{FA42B37F-89D8-2548-94E1-3104C738F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Text Box 39">
            <a:extLst>
              <a:ext uri="{FF2B5EF4-FFF2-40B4-BE49-F238E27FC236}">
                <a16:creationId xmlns:a16="http://schemas.microsoft.com/office/drawing/2014/main" id="{DA824B6B-3957-8649-B8F9-18D2F106F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9436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Adjacency matrix for non-directed graph</a:t>
            </a:r>
          </a:p>
        </p:txBody>
      </p:sp>
      <p:sp>
        <p:nvSpPr>
          <p:cNvPr id="26656" name="Rectangle 40">
            <a:extLst>
              <a:ext uri="{FF2B5EF4-FFF2-40B4-BE49-F238E27FC236}">
                <a16:creationId xmlns:a16="http://schemas.microsoft.com/office/drawing/2014/main" id="{D600968C-16A1-C244-BC82-256C141FC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28800"/>
            <a:ext cx="2743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7" name="Text Box 41">
            <a:extLst>
              <a:ext uri="{FF2B5EF4-FFF2-40B4-BE49-F238E27FC236}">
                <a16:creationId xmlns:a16="http://schemas.microsoft.com/office/drawing/2014/main" id="{3FFAA0D5-7A40-7645-B14B-F417E608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0   1   0   0   0   0 </a:t>
            </a:r>
          </a:p>
        </p:txBody>
      </p:sp>
      <p:sp>
        <p:nvSpPr>
          <p:cNvPr id="26658" name="Text Box 42">
            <a:extLst>
              <a:ext uri="{FF2B5EF4-FFF2-40B4-BE49-F238E27FC236}">
                <a16:creationId xmlns:a16="http://schemas.microsoft.com/office/drawing/2014/main" id="{0CEA5F22-55B5-654F-B89C-A6F6326CF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336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1   0   1   0   1   0 </a:t>
            </a:r>
          </a:p>
        </p:txBody>
      </p:sp>
      <p:sp>
        <p:nvSpPr>
          <p:cNvPr id="26659" name="Text Box 43">
            <a:extLst>
              <a:ext uri="{FF2B5EF4-FFF2-40B4-BE49-F238E27FC236}">
                <a16:creationId xmlns:a16="http://schemas.microsoft.com/office/drawing/2014/main" id="{4F4F5FBC-8B58-2049-A2E9-EC2C2D20E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146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0   1   0   1   1   0 </a:t>
            </a:r>
          </a:p>
        </p:txBody>
      </p:sp>
      <p:sp>
        <p:nvSpPr>
          <p:cNvPr id="26660" name="Text Box 44">
            <a:extLst>
              <a:ext uri="{FF2B5EF4-FFF2-40B4-BE49-F238E27FC236}">
                <a16:creationId xmlns:a16="http://schemas.microsoft.com/office/drawing/2014/main" id="{E63275F3-5871-CA48-9CCA-FDE14BEC5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19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0   0   1   0   1   0 </a:t>
            </a:r>
          </a:p>
        </p:txBody>
      </p:sp>
      <p:sp>
        <p:nvSpPr>
          <p:cNvPr id="26661" name="Text Box 45">
            <a:extLst>
              <a:ext uri="{FF2B5EF4-FFF2-40B4-BE49-F238E27FC236}">
                <a16:creationId xmlns:a16="http://schemas.microsoft.com/office/drawing/2014/main" id="{BA1E4320-C081-0441-ACCD-8750FF22B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0   1   1   1   0   1 </a:t>
            </a:r>
          </a:p>
        </p:txBody>
      </p:sp>
      <p:sp>
        <p:nvSpPr>
          <p:cNvPr id="26662" name="Text Box 46">
            <a:extLst>
              <a:ext uri="{FF2B5EF4-FFF2-40B4-BE49-F238E27FC236}">
                <a16:creationId xmlns:a16="http://schemas.microsoft.com/office/drawing/2014/main" id="{3E0ECF96-C238-484E-9832-A65C18F8D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0   0   0   0   1   0 </a:t>
            </a:r>
          </a:p>
        </p:txBody>
      </p:sp>
      <p:sp>
        <p:nvSpPr>
          <p:cNvPr id="26663" name="Line 47">
            <a:extLst>
              <a:ext uri="{FF2B5EF4-FFF2-40B4-BE49-F238E27FC236}">
                <a16:creationId xmlns:a16="http://schemas.microsoft.com/office/drawing/2014/main" id="{9CA9F575-E42B-D74A-8009-988C6A683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28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Line 48">
            <a:extLst>
              <a:ext uri="{FF2B5EF4-FFF2-40B4-BE49-F238E27FC236}">
                <a16:creationId xmlns:a16="http://schemas.microsoft.com/office/drawing/2014/main" id="{DBC200DA-019F-9342-905B-BEE3E96F5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828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5" name="Line 49">
            <a:extLst>
              <a:ext uri="{FF2B5EF4-FFF2-40B4-BE49-F238E27FC236}">
                <a16:creationId xmlns:a16="http://schemas.microsoft.com/office/drawing/2014/main" id="{1DF64359-CDD7-8342-BC15-32CB511D1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828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50">
            <a:extLst>
              <a:ext uri="{FF2B5EF4-FFF2-40B4-BE49-F238E27FC236}">
                <a16:creationId xmlns:a16="http://schemas.microsoft.com/office/drawing/2014/main" id="{2F57C41C-EA20-BF43-BDE1-70731A776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828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51">
            <a:extLst>
              <a:ext uri="{FF2B5EF4-FFF2-40B4-BE49-F238E27FC236}">
                <a16:creationId xmlns:a16="http://schemas.microsoft.com/office/drawing/2014/main" id="{1D8E8ADF-4810-6544-B043-EE45DF868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828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Line 52">
            <a:extLst>
              <a:ext uri="{FF2B5EF4-FFF2-40B4-BE49-F238E27FC236}">
                <a16:creationId xmlns:a16="http://schemas.microsoft.com/office/drawing/2014/main" id="{00529C52-3193-0440-AF57-E0E32595D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09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53">
            <a:extLst>
              <a:ext uri="{FF2B5EF4-FFF2-40B4-BE49-F238E27FC236}">
                <a16:creationId xmlns:a16="http://schemas.microsoft.com/office/drawing/2014/main" id="{F9466BE2-0AEE-584B-A844-14E69B48F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0" name="Line 54">
            <a:extLst>
              <a:ext uri="{FF2B5EF4-FFF2-40B4-BE49-F238E27FC236}">
                <a16:creationId xmlns:a16="http://schemas.microsoft.com/office/drawing/2014/main" id="{616E4039-C5C2-714E-AB0E-B6721214C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95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1" name="Line 55">
            <a:extLst>
              <a:ext uri="{FF2B5EF4-FFF2-40B4-BE49-F238E27FC236}">
                <a16:creationId xmlns:a16="http://schemas.microsoft.com/office/drawing/2014/main" id="{25E2FF32-B85A-3749-AB2B-A58C4E8E4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76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2" name="Line 56">
            <a:extLst>
              <a:ext uri="{FF2B5EF4-FFF2-40B4-BE49-F238E27FC236}">
                <a16:creationId xmlns:a16="http://schemas.microsoft.com/office/drawing/2014/main" id="{1081F5FD-080E-F84D-8C6B-0C16EFDC1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657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Text Box 57">
            <a:extLst>
              <a:ext uri="{FF2B5EF4-FFF2-40B4-BE49-F238E27FC236}">
                <a16:creationId xmlns:a16="http://schemas.microsoft.com/office/drawing/2014/main" id="{1B59D41B-0DF5-BD48-A2D5-1F3A2ACBC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343400"/>
            <a:ext cx="114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Vertex Vector</a:t>
            </a:r>
          </a:p>
        </p:txBody>
      </p:sp>
      <p:sp>
        <p:nvSpPr>
          <p:cNvPr id="26674" name="Text Box 58">
            <a:extLst>
              <a:ext uri="{FF2B5EF4-FFF2-40B4-BE49-F238E27FC236}">
                <a16:creationId xmlns:a16="http://schemas.microsoft.com/office/drawing/2014/main" id="{EF837AA7-0143-9341-9019-D8E7F03F8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48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Adjacency Matrix</a:t>
            </a:r>
          </a:p>
        </p:txBody>
      </p:sp>
      <p:sp>
        <p:nvSpPr>
          <p:cNvPr id="26675" name="Text Box 59">
            <a:extLst>
              <a:ext uri="{FF2B5EF4-FFF2-40B4-BE49-F238E27FC236}">
                <a16:creationId xmlns:a16="http://schemas.microsoft.com/office/drawing/2014/main" id="{7D4CE323-6011-4E45-AF08-C09C3F232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44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A   B   C  D  E   F</a:t>
            </a:r>
          </a:p>
        </p:txBody>
      </p:sp>
      <p:sp>
        <p:nvSpPr>
          <p:cNvPr id="26676" name="Text Box 61">
            <a:extLst>
              <a:ext uri="{FF2B5EF4-FFF2-40B4-BE49-F238E27FC236}">
                <a16:creationId xmlns:a16="http://schemas.microsoft.com/office/drawing/2014/main" id="{3C6404B2-97FE-1448-9D89-5AE2D603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A</a:t>
            </a:r>
          </a:p>
        </p:txBody>
      </p:sp>
      <p:sp>
        <p:nvSpPr>
          <p:cNvPr id="26677" name="Text Box 62">
            <a:extLst>
              <a:ext uri="{FF2B5EF4-FFF2-40B4-BE49-F238E27FC236}">
                <a16:creationId xmlns:a16="http://schemas.microsoft.com/office/drawing/2014/main" id="{8D18DAA5-22A1-164A-B997-3501817D6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09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B</a:t>
            </a:r>
          </a:p>
        </p:txBody>
      </p:sp>
      <p:sp>
        <p:nvSpPr>
          <p:cNvPr id="26678" name="Text Box 63">
            <a:extLst>
              <a:ext uri="{FF2B5EF4-FFF2-40B4-BE49-F238E27FC236}">
                <a16:creationId xmlns:a16="http://schemas.microsoft.com/office/drawing/2014/main" id="{D8E38F19-681F-A149-9824-FDFD12596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14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C</a:t>
            </a:r>
          </a:p>
        </p:txBody>
      </p:sp>
      <p:sp>
        <p:nvSpPr>
          <p:cNvPr id="26679" name="Text Box 64">
            <a:extLst>
              <a:ext uri="{FF2B5EF4-FFF2-40B4-BE49-F238E27FC236}">
                <a16:creationId xmlns:a16="http://schemas.microsoft.com/office/drawing/2014/main" id="{3D018BF1-C894-BE49-B9B6-4E7C6F5AC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D</a:t>
            </a:r>
          </a:p>
        </p:txBody>
      </p:sp>
      <p:sp>
        <p:nvSpPr>
          <p:cNvPr id="26680" name="Text Box 65">
            <a:extLst>
              <a:ext uri="{FF2B5EF4-FFF2-40B4-BE49-F238E27FC236}">
                <a16:creationId xmlns:a16="http://schemas.microsoft.com/office/drawing/2014/main" id="{1D3FFE20-D8EA-4B46-BC13-8A50724C4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00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E</a:t>
            </a:r>
          </a:p>
        </p:txBody>
      </p:sp>
      <p:sp>
        <p:nvSpPr>
          <p:cNvPr id="26681" name="Text Box 66">
            <a:extLst>
              <a:ext uri="{FF2B5EF4-FFF2-40B4-BE49-F238E27FC236}">
                <a16:creationId xmlns:a16="http://schemas.microsoft.com/office/drawing/2014/main" id="{4A310781-047F-7848-AA8B-DB475DA14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F</a:t>
            </a: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891A8EAC-6E52-3945-9411-076195D7C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06451"/>
            <a:ext cx="7848600" cy="793749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Adjacency Matrix</a:t>
            </a:r>
          </a:p>
        </p:txBody>
      </p:sp>
      <p:pic>
        <p:nvPicPr>
          <p:cNvPr id="65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1A76B7AC-F724-8F4A-B40C-75F4ED72F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BF2C65D7-50CE-0B45-824B-FCCE8CF1E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Graph Storage Structures</a:t>
            </a:r>
          </a:p>
        </p:txBody>
      </p:sp>
      <p:pic>
        <p:nvPicPr>
          <p:cNvPr id="68" name="Picture 2" descr="C:\Users\Jasim\Desktop\logo_uoitc.png">
            <a:extLst>
              <a:ext uri="{FF2B5EF4-FFF2-40B4-BE49-F238E27FC236}">
                <a16:creationId xmlns:a16="http://schemas.microsoft.com/office/drawing/2014/main" id="{01A26FB1-E021-C042-8C6C-C6C0A723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77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ACF5B1B3-2ABB-0840-B207-78FD9C3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E34C2B-70F0-0A49-9EAD-B7235D418817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7653" name="Oval 3">
            <a:extLst>
              <a:ext uri="{FF2B5EF4-FFF2-40B4-BE49-F238E27FC236}">
                <a16:creationId xmlns:a16="http://schemas.microsoft.com/office/drawing/2014/main" id="{C5BCC7DB-939D-E64C-BD06-844692AE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9C866AA7-FA2C-FD47-A696-42A2CA9EE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27655" name="Oval 5">
            <a:extLst>
              <a:ext uri="{FF2B5EF4-FFF2-40B4-BE49-F238E27FC236}">
                <a16:creationId xmlns:a16="http://schemas.microsoft.com/office/drawing/2014/main" id="{36E8C24D-F567-C144-9F93-FACACAB28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Text Box 6">
            <a:extLst>
              <a:ext uri="{FF2B5EF4-FFF2-40B4-BE49-F238E27FC236}">
                <a16:creationId xmlns:a16="http://schemas.microsoft.com/office/drawing/2014/main" id="{F7F7C957-F157-8148-9C0C-F716365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27657" name="Oval 7">
            <a:extLst>
              <a:ext uri="{FF2B5EF4-FFF2-40B4-BE49-F238E27FC236}">
                <a16:creationId xmlns:a16="http://schemas.microsoft.com/office/drawing/2014/main" id="{58CC440D-3723-AB4E-AF16-60BA8C0AF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57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8" name="Text Box 8">
            <a:extLst>
              <a:ext uri="{FF2B5EF4-FFF2-40B4-BE49-F238E27FC236}">
                <a16:creationId xmlns:a16="http://schemas.microsoft.com/office/drawing/2014/main" id="{738339F1-1B23-9F46-A005-BB907AF17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27659" name="Oval 9">
            <a:extLst>
              <a:ext uri="{FF2B5EF4-FFF2-40B4-BE49-F238E27FC236}">
                <a16:creationId xmlns:a16="http://schemas.microsoft.com/office/drawing/2014/main" id="{BA71E3E6-960E-6146-AD8D-8D91FE8A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0" name="Text Box 10">
            <a:extLst>
              <a:ext uri="{FF2B5EF4-FFF2-40B4-BE49-F238E27FC236}">
                <a16:creationId xmlns:a16="http://schemas.microsoft.com/office/drawing/2014/main" id="{012FEE61-C946-D64B-8393-9E7110D1F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9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27661" name="Oval 11">
            <a:extLst>
              <a:ext uri="{FF2B5EF4-FFF2-40B4-BE49-F238E27FC236}">
                <a16:creationId xmlns:a16="http://schemas.microsoft.com/office/drawing/2014/main" id="{D30A6157-0466-0548-B145-721EBE479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Text Box 12">
            <a:extLst>
              <a:ext uri="{FF2B5EF4-FFF2-40B4-BE49-F238E27FC236}">
                <a16:creationId xmlns:a16="http://schemas.microsoft.com/office/drawing/2014/main" id="{60BB781C-67C2-D84E-8C69-40BAED69A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27663" name="Oval 13">
            <a:extLst>
              <a:ext uri="{FF2B5EF4-FFF2-40B4-BE49-F238E27FC236}">
                <a16:creationId xmlns:a16="http://schemas.microsoft.com/office/drawing/2014/main" id="{1541D081-DE3B-0F4F-8357-E6A5E055E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4" name="Text Box 14">
            <a:extLst>
              <a:ext uri="{FF2B5EF4-FFF2-40B4-BE49-F238E27FC236}">
                <a16:creationId xmlns:a16="http://schemas.microsoft.com/office/drawing/2014/main" id="{204AA936-6582-C340-A8B3-DC9ED26F6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27665" name="Line 15">
            <a:extLst>
              <a:ext uri="{FF2B5EF4-FFF2-40B4-BE49-F238E27FC236}">
                <a16:creationId xmlns:a16="http://schemas.microsoft.com/office/drawing/2014/main" id="{1D21D567-73A8-AC4F-BCC9-37B185DF55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2133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6">
            <a:extLst>
              <a:ext uri="{FF2B5EF4-FFF2-40B4-BE49-F238E27FC236}">
                <a16:creationId xmlns:a16="http://schemas.microsoft.com/office/drawing/2014/main" id="{1D8630F7-494B-B24D-A452-15648CF07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124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7" name="Line 17">
            <a:extLst>
              <a:ext uri="{FF2B5EF4-FFF2-40B4-BE49-F238E27FC236}">
                <a16:creationId xmlns:a16="http://schemas.microsoft.com/office/drawing/2014/main" id="{16D70B25-1AF4-7E45-84B2-8CD8828A1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962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8" name="Line 18">
            <a:extLst>
              <a:ext uri="{FF2B5EF4-FFF2-40B4-BE49-F238E27FC236}">
                <a16:creationId xmlns:a16="http://schemas.microsoft.com/office/drawing/2014/main" id="{E3D7597F-8701-1F47-9260-2E7C0AF39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124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9" name="Line 19">
            <a:extLst>
              <a:ext uri="{FF2B5EF4-FFF2-40B4-BE49-F238E27FC236}">
                <a16:creationId xmlns:a16="http://schemas.microsoft.com/office/drawing/2014/main" id="{D83C2E31-511C-2A4B-94E8-BD8974675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0" name="Line 20">
            <a:extLst>
              <a:ext uri="{FF2B5EF4-FFF2-40B4-BE49-F238E27FC236}">
                <a16:creationId xmlns:a16="http://schemas.microsoft.com/office/drawing/2014/main" id="{985BEF80-8BF6-EA45-9A65-CF4B8AEC73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3048000"/>
            <a:ext cx="838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Line 21">
            <a:extLst>
              <a:ext uri="{FF2B5EF4-FFF2-40B4-BE49-F238E27FC236}">
                <a16:creationId xmlns:a16="http://schemas.microsoft.com/office/drawing/2014/main" id="{79EDBE25-60D7-9243-AE1F-B2E7AFA2F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971800"/>
            <a:ext cx="381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Rectangle 22">
            <a:extLst>
              <a:ext uri="{FF2B5EF4-FFF2-40B4-BE49-F238E27FC236}">
                <a16:creationId xmlns:a16="http://schemas.microsoft.com/office/drawing/2014/main" id="{936C9633-6CA4-634C-8869-2AD50791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828800"/>
            <a:ext cx="91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3" name="Text Box 23">
            <a:extLst>
              <a:ext uri="{FF2B5EF4-FFF2-40B4-BE49-F238E27FC236}">
                <a16:creationId xmlns:a16="http://schemas.microsoft.com/office/drawing/2014/main" id="{77D2D917-89BB-F246-AE23-F3926DDF7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0"/>
            <a:ext cx="762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A</a:t>
            </a:r>
            <a:br>
              <a:rPr lang="en-US" altLang="en-US" sz="2400"/>
            </a:br>
            <a:r>
              <a:rPr lang="en-US" altLang="en-US" sz="2400"/>
              <a:t>B</a:t>
            </a:r>
            <a:br>
              <a:rPr lang="en-US" altLang="en-US" sz="2400"/>
            </a:br>
            <a:r>
              <a:rPr lang="en-US" altLang="en-US" sz="2400"/>
              <a:t>C</a:t>
            </a:r>
            <a:br>
              <a:rPr lang="en-US" altLang="en-US" sz="2400"/>
            </a:br>
            <a:r>
              <a:rPr lang="en-US" altLang="en-US" sz="2400"/>
              <a:t>D</a:t>
            </a:r>
            <a:br>
              <a:rPr lang="en-US" altLang="en-US" sz="2400"/>
            </a:br>
            <a:r>
              <a:rPr lang="en-US" altLang="en-US" sz="2400"/>
              <a:t>E</a:t>
            </a:r>
            <a:br>
              <a:rPr lang="en-US" altLang="en-US" sz="2400"/>
            </a:br>
            <a:r>
              <a:rPr lang="en-US" altLang="en-US" sz="2400"/>
              <a:t>F</a:t>
            </a:r>
          </a:p>
        </p:txBody>
      </p:sp>
      <p:sp>
        <p:nvSpPr>
          <p:cNvPr id="27674" name="Line 24">
            <a:extLst>
              <a:ext uri="{FF2B5EF4-FFF2-40B4-BE49-F238E27FC236}">
                <a16:creationId xmlns:a16="http://schemas.microsoft.com/office/drawing/2014/main" id="{B82CB13B-0795-EC49-9A8C-DA8E78576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Line 25">
            <a:extLst>
              <a:ext uri="{FF2B5EF4-FFF2-40B4-BE49-F238E27FC236}">
                <a16:creationId xmlns:a16="http://schemas.microsoft.com/office/drawing/2014/main" id="{DBE56885-F770-354C-8BF3-83B59C8FB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Line 26">
            <a:extLst>
              <a:ext uri="{FF2B5EF4-FFF2-40B4-BE49-F238E27FC236}">
                <a16:creationId xmlns:a16="http://schemas.microsoft.com/office/drawing/2014/main" id="{7C270E6D-B67C-8A46-99B2-3495A959B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Line 27">
            <a:extLst>
              <a:ext uri="{FF2B5EF4-FFF2-40B4-BE49-F238E27FC236}">
                <a16:creationId xmlns:a16="http://schemas.microsoft.com/office/drawing/2014/main" id="{362D7D3C-A4A4-CF48-B477-CBCA67CA5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352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Line 28">
            <a:extLst>
              <a:ext uri="{FF2B5EF4-FFF2-40B4-BE49-F238E27FC236}">
                <a16:creationId xmlns:a16="http://schemas.microsoft.com/office/drawing/2014/main" id="{AC91B5E4-76FD-7E43-817B-D9CAB81FE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Text Box 29">
            <a:extLst>
              <a:ext uri="{FF2B5EF4-FFF2-40B4-BE49-F238E27FC236}">
                <a16:creationId xmlns:a16="http://schemas.microsoft.com/office/drawing/2014/main" id="{E8748831-4155-8648-AA7E-3BD73338A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9436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Adjacency matrix for directed graph</a:t>
            </a:r>
          </a:p>
        </p:txBody>
      </p:sp>
      <p:sp>
        <p:nvSpPr>
          <p:cNvPr id="27680" name="Rectangle 30">
            <a:extLst>
              <a:ext uri="{FF2B5EF4-FFF2-40B4-BE49-F238E27FC236}">
                <a16:creationId xmlns:a16="http://schemas.microsoft.com/office/drawing/2014/main" id="{9FDF03F8-D0B9-F94B-AC30-A1A2A9B0B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28800"/>
            <a:ext cx="2743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81" name="Text Box 31">
            <a:extLst>
              <a:ext uri="{FF2B5EF4-FFF2-40B4-BE49-F238E27FC236}">
                <a16:creationId xmlns:a16="http://schemas.microsoft.com/office/drawing/2014/main" id="{8C570167-2891-B14E-AC22-7694DE95F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7526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  </a:t>
            </a:r>
            <a:r>
              <a:rPr lang="en-US" altLang="en-US" sz="3200">
                <a:solidFill>
                  <a:srgbClr val="FF0000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2400"/>
              <a:t>   0   0   0   0 </a:t>
            </a:r>
          </a:p>
        </p:txBody>
      </p:sp>
      <p:sp>
        <p:nvSpPr>
          <p:cNvPr id="27682" name="Text Box 32">
            <a:extLst>
              <a:ext uri="{FF2B5EF4-FFF2-40B4-BE49-F238E27FC236}">
                <a16:creationId xmlns:a16="http://schemas.microsoft.com/office/drawing/2014/main" id="{4BD7B90D-8DD7-1240-92D4-09349F362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336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0   0   1   0   1   0 </a:t>
            </a:r>
          </a:p>
        </p:txBody>
      </p:sp>
      <p:sp>
        <p:nvSpPr>
          <p:cNvPr id="27683" name="Text Box 33">
            <a:extLst>
              <a:ext uri="{FF2B5EF4-FFF2-40B4-BE49-F238E27FC236}">
                <a16:creationId xmlns:a16="http://schemas.microsoft.com/office/drawing/2014/main" id="{2DE43D05-9C68-A847-8350-102DAAB0A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146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0   0   0   1   1   0 </a:t>
            </a:r>
          </a:p>
        </p:txBody>
      </p:sp>
      <p:sp>
        <p:nvSpPr>
          <p:cNvPr id="27684" name="Text Box 34">
            <a:extLst>
              <a:ext uri="{FF2B5EF4-FFF2-40B4-BE49-F238E27FC236}">
                <a16:creationId xmlns:a16="http://schemas.microsoft.com/office/drawing/2014/main" id="{9FCD0D4A-BEB3-5545-864E-5C28D4343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19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0   0   0   0   0   0 </a:t>
            </a:r>
          </a:p>
        </p:txBody>
      </p:sp>
      <p:sp>
        <p:nvSpPr>
          <p:cNvPr id="27685" name="Text Box 35">
            <a:extLst>
              <a:ext uri="{FF2B5EF4-FFF2-40B4-BE49-F238E27FC236}">
                <a16:creationId xmlns:a16="http://schemas.microsoft.com/office/drawing/2014/main" id="{9E6DE6D4-9BA4-0444-A81C-A3BCFE110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0   0   0   1   0   1 </a:t>
            </a:r>
          </a:p>
        </p:txBody>
      </p:sp>
      <p:sp>
        <p:nvSpPr>
          <p:cNvPr id="27686" name="Text Box 36">
            <a:extLst>
              <a:ext uri="{FF2B5EF4-FFF2-40B4-BE49-F238E27FC236}">
                <a16:creationId xmlns:a16="http://schemas.microsoft.com/office/drawing/2014/main" id="{1A7BB1DC-DC6C-CC4F-839C-22C58CA25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0   0   0   0   0   0 </a:t>
            </a:r>
          </a:p>
        </p:txBody>
      </p:sp>
      <p:sp>
        <p:nvSpPr>
          <p:cNvPr id="27687" name="Line 37">
            <a:extLst>
              <a:ext uri="{FF2B5EF4-FFF2-40B4-BE49-F238E27FC236}">
                <a16:creationId xmlns:a16="http://schemas.microsoft.com/office/drawing/2014/main" id="{38962DAD-24BB-A64C-A2D4-CEE76F116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28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Line 38">
            <a:extLst>
              <a:ext uri="{FF2B5EF4-FFF2-40B4-BE49-F238E27FC236}">
                <a16:creationId xmlns:a16="http://schemas.microsoft.com/office/drawing/2014/main" id="{01EA6F27-8857-8D4E-BC45-AD6B1958A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828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Line 39">
            <a:extLst>
              <a:ext uri="{FF2B5EF4-FFF2-40B4-BE49-F238E27FC236}">
                <a16:creationId xmlns:a16="http://schemas.microsoft.com/office/drawing/2014/main" id="{83682C0F-52D9-2643-B6AB-23E572AF4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828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Line 40">
            <a:extLst>
              <a:ext uri="{FF2B5EF4-FFF2-40B4-BE49-F238E27FC236}">
                <a16:creationId xmlns:a16="http://schemas.microsoft.com/office/drawing/2014/main" id="{03E99A54-EC80-7B4A-AAA4-33690B512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828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1" name="Line 41">
            <a:extLst>
              <a:ext uri="{FF2B5EF4-FFF2-40B4-BE49-F238E27FC236}">
                <a16:creationId xmlns:a16="http://schemas.microsoft.com/office/drawing/2014/main" id="{87FC85C7-2749-3340-8B8A-43293B8C6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828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2" name="Line 42">
            <a:extLst>
              <a:ext uri="{FF2B5EF4-FFF2-40B4-BE49-F238E27FC236}">
                <a16:creationId xmlns:a16="http://schemas.microsoft.com/office/drawing/2014/main" id="{B2D771C3-6104-4E48-A42D-267A63482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209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3" name="Line 43">
            <a:extLst>
              <a:ext uri="{FF2B5EF4-FFF2-40B4-BE49-F238E27FC236}">
                <a16:creationId xmlns:a16="http://schemas.microsoft.com/office/drawing/2014/main" id="{A95CFC97-BCAE-E847-8C5F-8160CF3BA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4" name="Line 44">
            <a:extLst>
              <a:ext uri="{FF2B5EF4-FFF2-40B4-BE49-F238E27FC236}">
                <a16:creationId xmlns:a16="http://schemas.microsoft.com/office/drawing/2014/main" id="{5F5C063B-C4CA-A545-9EF4-C250EC160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95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5" name="Line 45">
            <a:extLst>
              <a:ext uri="{FF2B5EF4-FFF2-40B4-BE49-F238E27FC236}">
                <a16:creationId xmlns:a16="http://schemas.microsoft.com/office/drawing/2014/main" id="{46085A91-5D06-0D4C-9928-6CA23F98A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76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6" name="Line 46">
            <a:extLst>
              <a:ext uri="{FF2B5EF4-FFF2-40B4-BE49-F238E27FC236}">
                <a16:creationId xmlns:a16="http://schemas.microsoft.com/office/drawing/2014/main" id="{5F674AEA-16E4-6340-BD3D-E601F681B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657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7" name="Text Box 47">
            <a:extLst>
              <a:ext uri="{FF2B5EF4-FFF2-40B4-BE49-F238E27FC236}">
                <a16:creationId xmlns:a16="http://schemas.microsoft.com/office/drawing/2014/main" id="{5A75A244-2833-9448-B0A6-DFF4041A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343400"/>
            <a:ext cx="114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Vertex Vector</a:t>
            </a:r>
          </a:p>
        </p:txBody>
      </p:sp>
      <p:sp>
        <p:nvSpPr>
          <p:cNvPr id="27698" name="Text Box 48">
            <a:extLst>
              <a:ext uri="{FF2B5EF4-FFF2-40B4-BE49-F238E27FC236}">
                <a16:creationId xmlns:a16="http://schemas.microsoft.com/office/drawing/2014/main" id="{A6ED716E-3C58-934F-BDC0-301118F51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48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Adjacency Matrix</a:t>
            </a:r>
          </a:p>
        </p:txBody>
      </p:sp>
      <p:sp>
        <p:nvSpPr>
          <p:cNvPr id="27699" name="Text Box 49">
            <a:extLst>
              <a:ext uri="{FF2B5EF4-FFF2-40B4-BE49-F238E27FC236}">
                <a16:creationId xmlns:a16="http://schemas.microsoft.com/office/drawing/2014/main" id="{D5ACF99A-B6BA-0C47-B108-0F070FA62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44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A   B   C  D  E   F</a:t>
            </a:r>
          </a:p>
        </p:txBody>
      </p:sp>
      <p:sp>
        <p:nvSpPr>
          <p:cNvPr id="27700" name="Text Box 50">
            <a:extLst>
              <a:ext uri="{FF2B5EF4-FFF2-40B4-BE49-F238E27FC236}">
                <a16:creationId xmlns:a16="http://schemas.microsoft.com/office/drawing/2014/main" id="{9A3D1C7B-6194-3344-9602-D2C635493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8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A</a:t>
            </a:r>
          </a:p>
        </p:txBody>
      </p:sp>
      <p:sp>
        <p:nvSpPr>
          <p:cNvPr id="27701" name="Text Box 51">
            <a:extLst>
              <a:ext uri="{FF2B5EF4-FFF2-40B4-BE49-F238E27FC236}">
                <a16:creationId xmlns:a16="http://schemas.microsoft.com/office/drawing/2014/main" id="{2165EAC3-4FD7-4C4B-B9AA-98FAD673E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09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B</a:t>
            </a:r>
          </a:p>
        </p:txBody>
      </p:sp>
      <p:sp>
        <p:nvSpPr>
          <p:cNvPr id="27702" name="Text Box 52">
            <a:extLst>
              <a:ext uri="{FF2B5EF4-FFF2-40B4-BE49-F238E27FC236}">
                <a16:creationId xmlns:a16="http://schemas.microsoft.com/office/drawing/2014/main" id="{B4261CCE-7437-4147-A700-0798CEC7C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14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C</a:t>
            </a:r>
          </a:p>
        </p:txBody>
      </p:sp>
      <p:sp>
        <p:nvSpPr>
          <p:cNvPr id="27703" name="Text Box 53">
            <a:extLst>
              <a:ext uri="{FF2B5EF4-FFF2-40B4-BE49-F238E27FC236}">
                <a16:creationId xmlns:a16="http://schemas.microsoft.com/office/drawing/2014/main" id="{4F254508-333A-4645-9F81-CA564A4EF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D</a:t>
            </a:r>
          </a:p>
        </p:txBody>
      </p:sp>
      <p:sp>
        <p:nvSpPr>
          <p:cNvPr id="27704" name="Text Box 54">
            <a:extLst>
              <a:ext uri="{FF2B5EF4-FFF2-40B4-BE49-F238E27FC236}">
                <a16:creationId xmlns:a16="http://schemas.microsoft.com/office/drawing/2014/main" id="{F0F1528D-3D98-7546-994C-D9A1254CF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00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E</a:t>
            </a:r>
          </a:p>
        </p:txBody>
      </p:sp>
      <p:sp>
        <p:nvSpPr>
          <p:cNvPr id="27705" name="Text Box 55">
            <a:extLst>
              <a:ext uri="{FF2B5EF4-FFF2-40B4-BE49-F238E27FC236}">
                <a16:creationId xmlns:a16="http://schemas.microsoft.com/office/drawing/2014/main" id="{26BD4BAB-1B50-1740-B4DA-83DBD7E7E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F</a:t>
            </a:r>
          </a:p>
        </p:txBody>
      </p:sp>
      <p:sp>
        <p:nvSpPr>
          <p:cNvPr id="27706" name="Text Box 57">
            <a:extLst>
              <a:ext uri="{FF2B5EF4-FFF2-40B4-BE49-F238E27FC236}">
                <a16:creationId xmlns:a16="http://schemas.microsoft.com/office/drawing/2014/main" id="{A943B098-1D18-554B-93AA-F640B35E7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181600"/>
            <a:ext cx="480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latin typeface="Comic Sans MS" panose="030F0902030302020204" pitchFamily="66" charset="0"/>
              </a:rPr>
              <a:t>This “1” denotes an arc that goes from A to B</a:t>
            </a:r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CE7AFB10-A3C6-AD41-B989-B1D9D7F59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06451"/>
            <a:ext cx="7848600" cy="793749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Adjacency Matrix</a:t>
            </a:r>
          </a:p>
        </p:txBody>
      </p:sp>
      <p:pic>
        <p:nvPicPr>
          <p:cNvPr id="62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EE40D74B-97C3-5148-BED0-67050C3A0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916065A1-E06C-BE40-9164-705FCC570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Graph Storage Structures</a:t>
            </a:r>
          </a:p>
        </p:txBody>
      </p:sp>
      <p:pic>
        <p:nvPicPr>
          <p:cNvPr id="64" name="Picture 2" descr="C:\Users\Jasim\Desktop\logo_uoitc.png">
            <a:extLst>
              <a:ext uri="{FF2B5EF4-FFF2-40B4-BE49-F238E27FC236}">
                <a16:creationId xmlns:a16="http://schemas.microsoft.com/office/drawing/2014/main" id="{4B86F8D6-6C8A-E941-8CA3-6DA74C1A5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36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94DB8A82-C861-9045-A58C-82CBAE16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D3F583-9708-4C43-B732-83D158A855BB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28677" name="Oval 3">
            <a:extLst>
              <a:ext uri="{FF2B5EF4-FFF2-40B4-BE49-F238E27FC236}">
                <a16:creationId xmlns:a16="http://schemas.microsoft.com/office/drawing/2014/main" id="{23C01948-FD45-E546-A295-217D82B6F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Text Box 4">
            <a:extLst>
              <a:ext uri="{FF2B5EF4-FFF2-40B4-BE49-F238E27FC236}">
                <a16:creationId xmlns:a16="http://schemas.microsoft.com/office/drawing/2014/main" id="{522D1909-C925-784D-B990-AD677DD9A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28679" name="Oval 5">
            <a:extLst>
              <a:ext uri="{FF2B5EF4-FFF2-40B4-BE49-F238E27FC236}">
                <a16:creationId xmlns:a16="http://schemas.microsoft.com/office/drawing/2014/main" id="{307EF3D7-9090-504E-AC27-D59EEAA64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Text Box 6">
            <a:extLst>
              <a:ext uri="{FF2B5EF4-FFF2-40B4-BE49-F238E27FC236}">
                <a16:creationId xmlns:a16="http://schemas.microsoft.com/office/drawing/2014/main" id="{9E8622F2-558A-C644-86DF-5431F318E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28681" name="Oval 7">
            <a:extLst>
              <a:ext uri="{FF2B5EF4-FFF2-40B4-BE49-F238E27FC236}">
                <a16:creationId xmlns:a16="http://schemas.microsoft.com/office/drawing/2014/main" id="{F6FB228B-1E79-7B49-822F-59E86410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57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2" name="Text Box 8">
            <a:extLst>
              <a:ext uri="{FF2B5EF4-FFF2-40B4-BE49-F238E27FC236}">
                <a16:creationId xmlns:a16="http://schemas.microsoft.com/office/drawing/2014/main" id="{26D2B137-1E2A-3947-8159-FBF3EE3D9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28683" name="Oval 9">
            <a:extLst>
              <a:ext uri="{FF2B5EF4-FFF2-40B4-BE49-F238E27FC236}">
                <a16:creationId xmlns:a16="http://schemas.microsoft.com/office/drawing/2014/main" id="{492ED7BE-81BA-5C43-877E-19DF6C374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514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4" name="Text Box 10">
            <a:extLst>
              <a:ext uri="{FF2B5EF4-FFF2-40B4-BE49-F238E27FC236}">
                <a16:creationId xmlns:a16="http://schemas.microsoft.com/office/drawing/2014/main" id="{F99CB5A9-AAD2-4141-879E-AC7DE520D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9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28685" name="Oval 11">
            <a:extLst>
              <a:ext uri="{FF2B5EF4-FFF2-40B4-BE49-F238E27FC236}">
                <a16:creationId xmlns:a16="http://schemas.microsoft.com/office/drawing/2014/main" id="{E38D8A9C-DADE-5E4C-8A15-ACB451BA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6" name="Text Box 12">
            <a:extLst>
              <a:ext uri="{FF2B5EF4-FFF2-40B4-BE49-F238E27FC236}">
                <a16:creationId xmlns:a16="http://schemas.microsoft.com/office/drawing/2014/main" id="{5D4B7B75-14ED-D842-AD73-551CBF312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810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28687" name="Oval 13">
            <a:extLst>
              <a:ext uri="{FF2B5EF4-FFF2-40B4-BE49-F238E27FC236}">
                <a16:creationId xmlns:a16="http://schemas.microsoft.com/office/drawing/2014/main" id="{B7568205-37DA-AF4C-A785-CE31F34F6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8" name="Text Box 14">
            <a:extLst>
              <a:ext uri="{FF2B5EF4-FFF2-40B4-BE49-F238E27FC236}">
                <a16:creationId xmlns:a16="http://schemas.microsoft.com/office/drawing/2014/main" id="{92524769-E270-2241-B1D2-5319F2C0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28689" name="Line 15">
            <a:extLst>
              <a:ext uri="{FF2B5EF4-FFF2-40B4-BE49-F238E27FC236}">
                <a16:creationId xmlns:a16="http://schemas.microsoft.com/office/drawing/2014/main" id="{04877D3A-D348-924E-939A-7766900058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2133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6">
            <a:extLst>
              <a:ext uri="{FF2B5EF4-FFF2-40B4-BE49-F238E27FC236}">
                <a16:creationId xmlns:a16="http://schemas.microsoft.com/office/drawing/2014/main" id="{85982720-195C-9F4B-9E39-7F25025E2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124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7">
            <a:extLst>
              <a:ext uri="{FF2B5EF4-FFF2-40B4-BE49-F238E27FC236}">
                <a16:creationId xmlns:a16="http://schemas.microsoft.com/office/drawing/2014/main" id="{657B8E12-17ED-D846-93E6-8D89ECAF8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962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Line 18">
            <a:extLst>
              <a:ext uri="{FF2B5EF4-FFF2-40B4-BE49-F238E27FC236}">
                <a16:creationId xmlns:a16="http://schemas.microsoft.com/office/drawing/2014/main" id="{13498CD4-73DB-204A-ABB9-94E923AE83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124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19">
            <a:extLst>
              <a:ext uri="{FF2B5EF4-FFF2-40B4-BE49-F238E27FC236}">
                <a16:creationId xmlns:a16="http://schemas.microsoft.com/office/drawing/2014/main" id="{D8CB8980-6B0E-1D4F-BE79-A80F72949D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0">
            <a:extLst>
              <a:ext uri="{FF2B5EF4-FFF2-40B4-BE49-F238E27FC236}">
                <a16:creationId xmlns:a16="http://schemas.microsoft.com/office/drawing/2014/main" id="{B18B8169-A3EE-F242-A50A-D732CE05C8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3048000"/>
            <a:ext cx="838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21">
            <a:extLst>
              <a:ext uri="{FF2B5EF4-FFF2-40B4-BE49-F238E27FC236}">
                <a16:creationId xmlns:a16="http://schemas.microsoft.com/office/drawing/2014/main" id="{B458617C-3021-DA40-A6AE-EAB38029C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971800"/>
            <a:ext cx="381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Rectangle 22">
            <a:extLst>
              <a:ext uri="{FF2B5EF4-FFF2-40B4-BE49-F238E27FC236}">
                <a16:creationId xmlns:a16="http://schemas.microsoft.com/office/drawing/2014/main" id="{7E474607-CE79-EF42-BCD2-D2FAB8415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6400"/>
            <a:ext cx="1828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7" name="Rectangle 23">
            <a:extLst>
              <a:ext uri="{FF2B5EF4-FFF2-40B4-BE49-F238E27FC236}">
                <a16:creationId xmlns:a16="http://schemas.microsoft.com/office/drawing/2014/main" id="{B608DEF3-32CD-A64A-947E-A80E530B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6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8" name="Rectangle 24">
            <a:extLst>
              <a:ext uri="{FF2B5EF4-FFF2-40B4-BE49-F238E27FC236}">
                <a16:creationId xmlns:a16="http://schemas.microsoft.com/office/drawing/2014/main" id="{2521244A-CD52-3D40-A922-DB3E6FD7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76400"/>
            <a:ext cx="762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9" name="Text Box 25">
            <a:extLst>
              <a:ext uri="{FF2B5EF4-FFF2-40B4-BE49-F238E27FC236}">
                <a16:creationId xmlns:a16="http://schemas.microsoft.com/office/drawing/2014/main" id="{A00BF5D7-41E9-884E-B05B-8F515A1EA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600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28700" name="Line 26">
            <a:extLst>
              <a:ext uri="{FF2B5EF4-FFF2-40B4-BE49-F238E27FC236}">
                <a16:creationId xmlns:a16="http://schemas.microsoft.com/office/drawing/2014/main" id="{FEAF3DD0-CC0B-7340-8041-1EFEEE42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050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Line 27">
            <a:extLst>
              <a:ext uri="{FF2B5EF4-FFF2-40B4-BE49-F238E27FC236}">
                <a16:creationId xmlns:a16="http://schemas.microsoft.com/office/drawing/2014/main" id="{3978D56A-C729-9546-96F2-2A9CE54B6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9050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Rectangle 28">
            <a:extLst>
              <a:ext uri="{FF2B5EF4-FFF2-40B4-BE49-F238E27FC236}">
                <a16:creationId xmlns:a16="http://schemas.microsoft.com/office/drawing/2014/main" id="{28C0DA67-FE94-5B4D-BA9D-941B0135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1828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3" name="Rectangle 29">
            <a:extLst>
              <a:ext uri="{FF2B5EF4-FFF2-40B4-BE49-F238E27FC236}">
                <a16:creationId xmlns:a16="http://schemas.microsoft.com/office/drawing/2014/main" id="{DC51A02A-A6BB-B342-B8E8-24E674072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4" name="Rectangle 30">
            <a:extLst>
              <a:ext uri="{FF2B5EF4-FFF2-40B4-BE49-F238E27FC236}">
                <a16:creationId xmlns:a16="http://schemas.microsoft.com/office/drawing/2014/main" id="{92E4FD71-706A-BB4A-AAA9-720593F0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762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5" name="Text Box 31">
            <a:extLst>
              <a:ext uri="{FF2B5EF4-FFF2-40B4-BE49-F238E27FC236}">
                <a16:creationId xmlns:a16="http://schemas.microsoft.com/office/drawing/2014/main" id="{3807716C-E271-A946-9D69-DB4DD3F06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438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28706" name="Line 32">
            <a:extLst>
              <a:ext uri="{FF2B5EF4-FFF2-40B4-BE49-F238E27FC236}">
                <a16:creationId xmlns:a16="http://schemas.microsoft.com/office/drawing/2014/main" id="{9451BE69-5B9B-7643-935B-749A272D9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7432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7" name="Line 33">
            <a:extLst>
              <a:ext uri="{FF2B5EF4-FFF2-40B4-BE49-F238E27FC236}">
                <a16:creationId xmlns:a16="http://schemas.microsoft.com/office/drawing/2014/main" id="{5B874472-F03D-214D-B17A-2BD46BAE1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43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Rectangle 34">
            <a:extLst>
              <a:ext uri="{FF2B5EF4-FFF2-40B4-BE49-F238E27FC236}">
                <a16:creationId xmlns:a16="http://schemas.microsoft.com/office/drawing/2014/main" id="{AEDFEEAD-514D-214D-A9F9-97FD7A8E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1828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9" name="Rectangle 35">
            <a:extLst>
              <a:ext uri="{FF2B5EF4-FFF2-40B4-BE49-F238E27FC236}">
                <a16:creationId xmlns:a16="http://schemas.microsoft.com/office/drawing/2014/main" id="{F1340B41-9555-1046-B551-CCAEA6D5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10" name="Rectangle 36">
            <a:extLst>
              <a:ext uri="{FF2B5EF4-FFF2-40B4-BE49-F238E27FC236}">
                <a16:creationId xmlns:a16="http://schemas.microsoft.com/office/drawing/2014/main" id="{FD3260D6-7E71-4B49-8011-4D8562D06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352800"/>
            <a:ext cx="762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11" name="Text Box 37">
            <a:extLst>
              <a:ext uri="{FF2B5EF4-FFF2-40B4-BE49-F238E27FC236}">
                <a16:creationId xmlns:a16="http://schemas.microsoft.com/office/drawing/2014/main" id="{BBEEC927-B552-2B49-AA06-CD598B9EC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28712" name="Line 38">
            <a:extLst>
              <a:ext uri="{FF2B5EF4-FFF2-40B4-BE49-F238E27FC236}">
                <a16:creationId xmlns:a16="http://schemas.microsoft.com/office/drawing/2014/main" id="{07F9D9BE-C167-FF48-A3AC-C021D03D8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81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Line 39">
            <a:extLst>
              <a:ext uri="{FF2B5EF4-FFF2-40B4-BE49-F238E27FC236}">
                <a16:creationId xmlns:a16="http://schemas.microsoft.com/office/drawing/2014/main" id="{9C0299FE-DC3B-4F48-BB17-A129C3ABB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5814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Rectangle 40">
            <a:extLst>
              <a:ext uri="{FF2B5EF4-FFF2-40B4-BE49-F238E27FC236}">
                <a16:creationId xmlns:a16="http://schemas.microsoft.com/office/drawing/2014/main" id="{6D11EBE0-0101-A84C-AC3C-4146B7EC7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1828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15" name="Rectangle 41">
            <a:extLst>
              <a:ext uri="{FF2B5EF4-FFF2-40B4-BE49-F238E27FC236}">
                <a16:creationId xmlns:a16="http://schemas.microsoft.com/office/drawing/2014/main" id="{2FBF6CF6-8F3C-9F45-B717-956D66FF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16" name="Rectangle 42">
            <a:extLst>
              <a:ext uri="{FF2B5EF4-FFF2-40B4-BE49-F238E27FC236}">
                <a16:creationId xmlns:a16="http://schemas.microsoft.com/office/drawing/2014/main" id="{2510D3A0-0933-7749-BBEB-2A9958BF1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191000"/>
            <a:ext cx="762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17" name="Text Box 43">
            <a:extLst>
              <a:ext uri="{FF2B5EF4-FFF2-40B4-BE49-F238E27FC236}">
                <a16:creationId xmlns:a16="http://schemas.microsoft.com/office/drawing/2014/main" id="{CC196E6B-990E-6C46-9796-14E172A2D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14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28718" name="Line 44">
            <a:extLst>
              <a:ext uri="{FF2B5EF4-FFF2-40B4-BE49-F238E27FC236}">
                <a16:creationId xmlns:a16="http://schemas.microsoft.com/office/drawing/2014/main" id="{99EE2626-328E-564E-9A40-EBBE32612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419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9" name="Line 45">
            <a:extLst>
              <a:ext uri="{FF2B5EF4-FFF2-40B4-BE49-F238E27FC236}">
                <a16:creationId xmlns:a16="http://schemas.microsoft.com/office/drawing/2014/main" id="{6703FE23-4D68-AD41-9B72-FF0511B02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419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0" name="Rectangle 46">
            <a:extLst>
              <a:ext uri="{FF2B5EF4-FFF2-40B4-BE49-F238E27FC236}">
                <a16:creationId xmlns:a16="http://schemas.microsoft.com/office/drawing/2014/main" id="{EB6B1D49-D398-AC4D-9EB1-32CB5D330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1828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21" name="Rectangle 47">
            <a:extLst>
              <a:ext uri="{FF2B5EF4-FFF2-40B4-BE49-F238E27FC236}">
                <a16:creationId xmlns:a16="http://schemas.microsoft.com/office/drawing/2014/main" id="{9DA4AD6D-56ED-4141-AEF4-1BE48F1E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22" name="Rectangle 48">
            <a:extLst>
              <a:ext uri="{FF2B5EF4-FFF2-40B4-BE49-F238E27FC236}">
                <a16:creationId xmlns:a16="http://schemas.microsoft.com/office/drawing/2014/main" id="{CFF367E4-A597-7444-A57F-37978DE0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029200"/>
            <a:ext cx="762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23" name="Text Box 49">
            <a:extLst>
              <a:ext uri="{FF2B5EF4-FFF2-40B4-BE49-F238E27FC236}">
                <a16:creationId xmlns:a16="http://schemas.microsoft.com/office/drawing/2014/main" id="{8F131BF8-A6B1-1940-8141-0C55B7A05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953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28724" name="Line 50">
            <a:extLst>
              <a:ext uri="{FF2B5EF4-FFF2-40B4-BE49-F238E27FC236}">
                <a16:creationId xmlns:a16="http://schemas.microsoft.com/office/drawing/2014/main" id="{2B574DC9-E065-8944-B0FC-65D0BB877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578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5" name="Line 51">
            <a:extLst>
              <a:ext uri="{FF2B5EF4-FFF2-40B4-BE49-F238E27FC236}">
                <a16:creationId xmlns:a16="http://schemas.microsoft.com/office/drawing/2014/main" id="{C584C951-D63B-DC49-9ABA-1A71CD5FC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257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6" name="Rectangle 52">
            <a:extLst>
              <a:ext uri="{FF2B5EF4-FFF2-40B4-BE49-F238E27FC236}">
                <a16:creationId xmlns:a16="http://schemas.microsoft.com/office/drawing/2014/main" id="{88638BE7-C643-F148-8DA6-CE0E437D8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867400"/>
            <a:ext cx="1828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27" name="Rectangle 53">
            <a:extLst>
              <a:ext uri="{FF2B5EF4-FFF2-40B4-BE49-F238E27FC236}">
                <a16:creationId xmlns:a16="http://schemas.microsoft.com/office/drawing/2014/main" id="{554486A4-02A2-9A46-AE5C-129516B5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86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28" name="Rectangle 54">
            <a:extLst>
              <a:ext uri="{FF2B5EF4-FFF2-40B4-BE49-F238E27FC236}">
                <a16:creationId xmlns:a16="http://schemas.microsoft.com/office/drawing/2014/main" id="{B81B9710-1BAC-AD4B-8C5D-8DA8CB3B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867400"/>
            <a:ext cx="762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29" name="Text Box 55">
            <a:extLst>
              <a:ext uri="{FF2B5EF4-FFF2-40B4-BE49-F238E27FC236}">
                <a16:creationId xmlns:a16="http://schemas.microsoft.com/office/drawing/2014/main" id="{96534541-7CA0-1A48-955C-BEE47F69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791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28730" name="Line 56">
            <a:extLst>
              <a:ext uri="{FF2B5EF4-FFF2-40B4-BE49-F238E27FC236}">
                <a16:creationId xmlns:a16="http://schemas.microsoft.com/office/drawing/2014/main" id="{3ABC4CC8-77E6-7745-B14C-18D03BF95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0960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1" name="Line 58">
            <a:extLst>
              <a:ext uri="{FF2B5EF4-FFF2-40B4-BE49-F238E27FC236}">
                <a16:creationId xmlns:a16="http://schemas.microsoft.com/office/drawing/2014/main" id="{91EDCB04-8755-1E44-97BB-3BE9453FE3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86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2" name="Line 59">
            <a:extLst>
              <a:ext uri="{FF2B5EF4-FFF2-40B4-BE49-F238E27FC236}">
                <a16:creationId xmlns:a16="http://schemas.microsoft.com/office/drawing/2014/main" id="{AA37D4A6-F3B7-FA44-80F3-D55E62EC5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86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3" name="Rectangle 60">
            <a:extLst>
              <a:ext uri="{FF2B5EF4-FFF2-40B4-BE49-F238E27FC236}">
                <a16:creationId xmlns:a16="http://schemas.microsoft.com/office/drawing/2014/main" id="{CD63F1ED-DB44-B041-93B6-CDC61CCE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676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34" name="Rectangle 61">
            <a:extLst>
              <a:ext uri="{FF2B5EF4-FFF2-40B4-BE49-F238E27FC236}">
                <a16:creationId xmlns:a16="http://schemas.microsoft.com/office/drawing/2014/main" id="{5505071C-BAA5-7C49-A7F8-88915532A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676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35" name="Text Box 62">
            <a:extLst>
              <a:ext uri="{FF2B5EF4-FFF2-40B4-BE49-F238E27FC236}">
                <a16:creationId xmlns:a16="http://schemas.microsoft.com/office/drawing/2014/main" id="{B9B7271D-2EC2-7D4D-9C1C-82E779C27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676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28736" name="Rectangle 63">
            <a:extLst>
              <a:ext uri="{FF2B5EF4-FFF2-40B4-BE49-F238E27FC236}">
                <a16:creationId xmlns:a16="http://schemas.microsoft.com/office/drawing/2014/main" id="{FA378042-A812-FB4A-8463-1B19FB474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590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37" name="Rectangle 64">
            <a:extLst>
              <a:ext uri="{FF2B5EF4-FFF2-40B4-BE49-F238E27FC236}">
                <a16:creationId xmlns:a16="http://schemas.microsoft.com/office/drawing/2014/main" id="{E2DD57D7-9A9C-8140-9574-094D5C86E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38" name="Text Box 65">
            <a:extLst>
              <a:ext uri="{FF2B5EF4-FFF2-40B4-BE49-F238E27FC236}">
                <a16:creationId xmlns:a16="http://schemas.microsoft.com/office/drawing/2014/main" id="{C7EB6D24-C2C3-DC4B-8976-5DA90F09E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590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28739" name="Rectangle 66">
            <a:extLst>
              <a:ext uri="{FF2B5EF4-FFF2-40B4-BE49-F238E27FC236}">
                <a16:creationId xmlns:a16="http://schemas.microsoft.com/office/drawing/2014/main" id="{9C90371E-E278-6F46-AB96-83052E0E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90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40" name="Rectangle 67">
            <a:extLst>
              <a:ext uri="{FF2B5EF4-FFF2-40B4-BE49-F238E27FC236}">
                <a16:creationId xmlns:a16="http://schemas.microsoft.com/office/drawing/2014/main" id="{B1E0DDFD-9F19-8D45-A8C9-BB187CF8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41" name="Text Box 68">
            <a:extLst>
              <a:ext uri="{FF2B5EF4-FFF2-40B4-BE49-F238E27FC236}">
                <a16:creationId xmlns:a16="http://schemas.microsoft.com/office/drawing/2014/main" id="{DE7DEEF7-CA36-4346-9E99-10FA40E61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590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28742" name="Rectangle 69">
            <a:extLst>
              <a:ext uri="{FF2B5EF4-FFF2-40B4-BE49-F238E27FC236}">
                <a16:creationId xmlns:a16="http://schemas.microsoft.com/office/drawing/2014/main" id="{EC05E321-D7A1-2343-BF0A-C642EDAA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590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43" name="Rectangle 70">
            <a:extLst>
              <a:ext uri="{FF2B5EF4-FFF2-40B4-BE49-F238E27FC236}">
                <a16:creationId xmlns:a16="http://schemas.microsoft.com/office/drawing/2014/main" id="{1C4C4F62-2577-4048-9AFD-BF1C4D2FB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90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44" name="Text Box 71">
            <a:extLst>
              <a:ext uri="{FF2B5EF4-FFF2-40B4-BE49-F238E27FC236}">
                <a16:creationId xmlns:a16="http://schemas.microsoft.com/office/drawing/2014/main" id="{B73DB4FB-832A-4B42-AAA9-C56770202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590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28745" name="Rectangle 72">
            <a:extLst>
              <a:ext uri="{FF2B5EF4-FFF2-40B4-BE49-F238E27FC236}">
                <a16:creationId xmlns:a16="http://schemas.microsoft.com/office/drawing/2014/main" id="{B7C0F3FC-3DFD-E544-A566-7393554E6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46" name="Rectangle 73">
            <a:extLst>
              <a:ext uri="{FF2B5EF4-FFF2-40B4-BE49-F238E27FC236}">
                <a16:creationId xmlns:a16="http://schemas.microsoft.com/office/drawing/2014/main" id="{8AE6884F-CC6E-DD40-98B5-C380FF4AC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352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47" name="Text Box 74">
            <a:extLst>
              <a:ext uri="{FF2B5EF4-FFF2-40B4-BE49-F238E27FC236}">
                <a16:creationId xmlns:a16="http://schemas.microsoft.com/office/drawing/2014/main" id="{2D2DBDE1-5E61-8743-9F6D-B15D9FF08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352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28748" name="Rectangle 75">
            <a:extLst>
              <a:ext uri="{FF2B5EF4-FFF2-40B4-BE49-F238E27FC236}">
                <a16:creationId xmlns:a16="http://schemas.microsoft.com/office/drawing/2014/main" id="{7143578D-4925-804B-B9B8-08EDA99CC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49" name="Rectangle 76">
            <a:extLst>
              <a:ext uri="{FF2B5EF4-FFF2-40B4-BE49-F238E27FC236}">
                <a16:creationId xmlns:a16="http://schemas.microsoft.com/office/drawing/2014/main" id="{58CEEF04-148A-C54A-A830-3C96CEBA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352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50" name="Text Box 77">
            <a:extLst>
              <a:ext uri="{FF2B5EF4-FFF2-40B4-BE49-F238E27FC236}">
                <a16:creationId xmlns:a16="http://schemas.microsoft.com/office/drawing/2014/main" id="{0C8CD947-5800-8449-9444-0FF2AC482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352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28751" name="Rectangle 78">
            <a:extLst>
              <a:ext uri="{FF2B5EF4-FFF2-40B4-BE49-F238E27FC236}">
                <a16:creationId xmlns:a16="http://schemas.microsoft.com/office/drawing/2014/main" id="{A7DB7128-F5F9-8040-9B55-50A253CA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3528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52" name="Rectangle 79">
            <a:extLst>
              <a:ext uri="{FF2B5EF4-FFF2-40B4-BE49-F238E27FC236}">
                <a16:creationId xmlns:a16="http://schemas.microsoft.com/office/drawing/2014/main" id="{D528BBE7-345C-A14C-BD59-33841A10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352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53" name="Text Box 80">
            <a:extLst>
              <a:ext uri="{FF2B5EF4-FFF2-40B4-BE49-F238E27FC236}">
                <a16:creationId xmlns:a16="http://schemas.microsoft.com/office/drawing/2014/main" id="{374B9439-CFFA-A14E-860F-4799E6143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52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28754" name="Rectangle 81">
            <a:extLst>
              <a:ext uri="{FF2B5EF4-FFF2-40B4-BE49-F238E27FC236}">
                <a16:creationId xmlns:a16="http://schemas.microsoft.com/office/drawing/2014/main" id="{371A8455-6556-704E-B687-3B8310CF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91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55" name="Rectangle 82">
            <a:extLst>
              <a:ext uri="{FF2B5EF4-FFF2-40B4-BE49-F238E27FC236}">
                <a16:creationId xmlns:a16="http://schemas.microsoft.com/office/drawing/2014/main" id="{D2D08FD6-AFF2-C14B-A223-9746AE7F1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91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56" name="Text Box 83">
            <a:extLst>
              <a:ext uri="{FF2B5EF4-FFF2-40B4-BE49-F238E27FC236}">
                <a16:creationId xmlns:a16="http://schemas.microsoft.com/office/drawing/2014/main" id="{2859686A-F42F-334D-AD04-9B167CBAE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91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28757" name="Rectangle 84">
            <a:extLst>
              <a:ext uri="{FF2B5EF4-FFF2-40B4-BE49-F238E27FC236}">
                <a16:creationId xmlns:a16="http://schemas.microsoft.com/office/drawing/2014/main" id="{7CCECF04-542C-604E-96DE-69A27B42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191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58" name="Rectangle 85">
            <a:extLst>
              <a:ext uri="{FF2B5EF4-FFF2-40B4-BE49-F238E27FC236}">
                <a16:creationId xmlns:a16="http://schemas.microsoft.com/office/drawing/2014/main" id="{2775FA94-1687-FC44-9D9D-165F30D13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191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59" name="Text Box 86">
            <a:extLst>
              <a:ext uri="{FF2B5EF4-FFF2-40B4-BE49-F238E27FC236}">
                <a16:creationId xmlns:a16="http://schemas.microsoft.com/office/drawing/2014/main" id="{FA15DECD-7A1C-AA42-A655-DA926374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91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28760" name="Rectangle 87">
            <a:extLst>
              <a:ext uri="{FF2B5EF4-FFF2-40B4-BE49-F238E27FC236}">
                <a16:creationId xmlns:a16="http://schemas.microsoft.com/office/drawing/2014/main" id="{F1D7BF8E-4E4F-5D4D-B18D-A5C80436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05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61" name="Rectangle 88">
            <a:extLst>
              <a:ext uri="{FF2B5EF4-FFF2-40B4-BE49-F238E27FC236}">
                <a16:creationId xmlns:a16="http://schemas.microsoft.com/office/drawing/2014/main" id="{CA0F976B-5F9F-2E47-8292-B5000BE1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05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62" name="Text Box 89">
            <a:extLst>
              <a:ext uri="{FF2B5EF4-FFF2-40B4-BE49-F238E27FC236}">
                <a16:creationId xmlns:a16="http://schemas.microsoft.com/office/drawing/2014/main" id="{E1888B81-AF83-034E-806F-6E719C116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105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28763" name="Rectangle 90">
            <a:extLst>
              <a:ext uri="{FF2B5EF4-FFF2-40B4-BE49-F238E27FC236}">
                <a16:creationId xmlns:a16="http://schemas.microsoft.com/office/drawing/2014/main" id="{A85A2F03-6FC0-5942-A81D-7ADFA9F94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05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64" name="Rectangle 91">
            <a:extLst>
              <a:ext uri="{FF2B5EF4-FFF2-40B4-BE49-F238E27FC236}">
                <a16:creationId xmlns:a16="http://schemas.microsoft.com/office/drawing/2014/main" id="{A94006A1-A61E-0F4A-B60F-2705C2414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5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65" name="Text Box 92">
            <a:extLst>
              <a:ext uri="{FF2B5EF4-FFF2-40B4-BE49-F238E27FC236}">
                <a16:creationId xmlns:a16="http://schemas.microsoft.com/office/drawing/2014/main" id="{5116DB66-5F67-5147-94EA-7442524B9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28766" name="Rectangle 93">
            <a:extLst>
              <a:ext uri="{FF2B5EF4-FFF2-40B4-BE49-F238E27FC236}">
                <a16:creationId xmlns:a16="http://schemas.microsoft.com/office/drawing/2014/main" id="{A450FB6A-6B5F-1B4F-957C-7608A5EA2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1054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67" name="Rectangle 94">
            <a:extLst>
              <a:ext uri="{FF2B5EF4-FFF2-40B4-BE49-F238E27FC236}">
                <a16:creationId xmlns:a16="http://schemas.microsoft.com/office/drawing/2014/main" id="{B7828163-DDFE-F44A-B035-A0BE55388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1054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68" name="Text Box 95">
            <a:extLst>
              <a:ext uri="{FF2B5EF4-FFF2-40B4-BE49-F238E27FC236}">
                <a16:creationId xmlns:a16="http://schemas.microsoft.com/office/drawing/2014/main" id="{28BDF020-9142-F94C-BE02-CE073A177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105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28769" name="Rectangle 96">
            <a:extLst>
              <a:ext uri="{FF2B5EF4-FFF2-40B4-BE49-F238E27FC236}">
                <a16:creationId xmlns:a16="http://schemas.microsoft.com/office/drawing/2014/main" id="{768D1633-5A3A-0847-991B-8D46E6B4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7150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70" name="Rectangle 97">
            <a:extLst>
              <a:ext uri="{FF2B5EF4-FFF2-40B4-BE49-F238E27FC236}">
                <a16:creationId xmlns:a16="http://schemas.microsoft.com/office/drawing/2014/main" id="{4E3C1E40-4FBB-ED4B-9663-29BF5A0D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150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71" name="Text Box 98">
            <a:extLst>
              <a:ext uri="{FF2B5EF4-FFF2-40B4-BE49-F238E27FC236}">
                <a16:creationId xmlns:a16="http://schemas.microsoft.com/office/drawing/2014/main" id="{A936766F-D30E-1A47-91C6-7126D3091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15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28772" name="Rectangle 99">
            <a:extLst>
              <a:ext uri="{FF2B5EF4-FFF2-40B4-BE49-F238E27FC236}">
                <a16:creationId xmlns:a16="http://schemas.microsoft.com/office/drawing/2014/main" id="{91E46B5E-1F1B-B14F-BB5D-1D28776AC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943600"/>
            <a:ext cx="914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73" name="Rectangle 100">
            <a:extLst>
              <a:ext uri="{FF2B5EF4-FFF2-40B4-BE49-F238E27FC236}">
                <a16:creationId xmlns:a16="http://schemas.microsoft.com/office/drawing/2014/main" id="{05D76364-4805-4E44-A227-979699627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94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74" name="Text Box 101">
            <a:extLst>
              <a:ext uri="{FF2B5EF4-FFF2-40B4-BE49-F238E27FC236}">
                <a16:creationId xmlns:a16="http://schemas.microsoft.com/office/drawing/2014/main" id="{DB9F226D-2E02-6B4A-83DF-39BF48154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943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28775" name="Line 102">
            <a:extLst>
              <a:ext uri="{FF2B5EF4-FFF2-40B4-BE49-F238E27FC236}">
                <a16:creationId xmlns:a16="http://schemas.microsoft.com/office/drawing/2014/main" id="{15D5A827-16DF-444D-888D-EF2706C71E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1676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6" name="Line 103">
            <a:extLst>
              <a:ext uri="{FF2B5EF4-FFF2-40B4-BE49-F238E27FC236}">
                <a16:creationId xmlns:a16="http://schemas.microsoft.com/office/drawing/2014/main" id="{DF465310-53DA-834E-8A6F-A0F0A7ACD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676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7" name="Line 104">
            <a:extLst>
              <a:ext uri="{FF2B5EF4-FFF2-40B4-BE49-F238E27FC236}">
                <a16:creationId xmlns:a16="http://schemas.microsoft.com/office/drawing/2014/main" id="{F6502988-B62F-D44C-9699-43DE57873E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259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8" name="Line 105">
            <a:extLst>
              <a:ext uri="{FF2B5EF4-FFF2-40B4-BE49-F238E27FC236}">
                <a16:creationId xmlns:a16="http://schemas.microsoft.com/office/drawing/2014/main" id="{8C678247-740B-8842-BFEA-1201E44A9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59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79" name="Line 106">
            <a:extLst>
              <a:ext uri="{FF2B5EF4-FFF2-40B4-BE49-F238E27FC236}">
                <a16:creationId xmlns:a16="http://schemas.microsoft.com/office/drawing/2014/main" id="{943D5E13-A13E-7243-85ED-031487596A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3352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0" name="Line 107">
            <a:extLst>
              <a:ext uri="{FF2B5EF4-FFF2-40B4-BE49-F238E27FC236}">
                <a16:creationId xmlns:a16="http://schemas.microsoft.com/office/drawing/2014/main" id="{9F02E4D0-D57E-E540-9AA4-6FD49B730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352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1" name="Line 108">
            <a:extLst>
              <a:ext uri="{FF2B5EF4-FFF2-40B4-BE49-F238E27FC236}">
                <a16:creationId xmlns:a16="http://schemas.microsoft.com/office/drawing/2014/main" id="{312F7E05-D486-BC4D-8776-ABD2A82037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191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2" name="Line 109">
            <a:extLst>
              <a:ext uri="{FF2B5EF4-FFF2-40B4-BE49-F238E27FC236}">
                <a16:creationId xmlns:a16="http://schemas.microsoft.com/office/drawing/2014/main" id="{E84D84E2-8E2F-9141-8420-7BE372588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191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3" name="Line 110">
            <a:extLst>
              <a:ext uri="{FF2B5EF4-FFF2-40B4-BE49-F238E27FC236}">
                <a16:creationId xmlns:a16="http://schemas.microsoft.com/office/drawing/2014/main" id="{8FBA1F8E-B2C3-1B4B-A04C-22B4B1AAEA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571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4" name="Line 111">
            <a:extLst>
              <a:ext uri="{FF2B5EF4-FFF2-40B4-BE49-F238E27FC236}">
                <a16:creationId xmlns:a16="http://schemas.microsoft.com/office/drawing/2014/main" id="{15CCD723-B844-8943-863A-EF09A5407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571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5" name="Line 112">
            <a:extLst>
              <a:ext uri="{FF2B5EF4-FFF2-40B4-BE49-F238E27FC236}">
                <a16:creationId xmlns:a16="http://schemas.microsoft.com/office/drawing/2014/main" id="{A10A4CBC-DA06-CC4C-951B-75C0F05802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94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6" name="Line 113">
            <a:extLst>
              <a:ext uri="{FF2B5EF4-FFF2-40B4-BE49-F238E27FC236}">
                <a16:creationId xmlns:a16="http://schemas.microsoft.com/office/drawing/2014/main" id="{9855E812-D97D-7F41-B59A-85DF15ECE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943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7" name="Line 114">
            <a:extLst>
              <a:ext uri="{FF2B5EF4-FFF2-40B4-BE49-F238E27FC236}">
                <a16:creationId xmlns:a16="http://schemas.microsoft.com/office/drawing/2014/main" id="{2BD51630-1693-FF4D-878B-8ECBEBF83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74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8" name="Line 115">
            <a:extLst>
              <a:ext uri="{FF2B5EF4-FFF2-40B4-BE49-F238E27FC236}">
                <a16:creationId xmlns:a16="http://schemas.microsoft.com/office/drawing/2014/main" id="{0689FC92-388F-2243-A042-C3053B7D1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743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9" name="Line 116">
            <a:extLst>
              <a:ext uri="{FF2B5EF4-FFF2-40B4-BE49-F238E27FC236}">
                <a16:creationId xmlns:a16="http://schemas.microsoft.com/office/drawing/2014/main" id="{1D0C2152-0EF9-2141-8FC5-A86952167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581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0" name="Line 117">
            <a:extLst>
              <a:ext uri="{FF2B5EF4-FFF2-40B4-BE49-F238E27FC236}">
                <a16:creationId xmlns:a16="http://schemas.microsoft.com/office/drawing/2014/main" id="{79122255-E360-FB4A-9187-A1FC49630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505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1" name="Line 118">
            <a:extLst>
              <a:ext uri="{FF2B5EF4-FFF2-40B4-BE49-F238E27FC236}">
                <a16:creationId xmlns:a16="http://schemas.microsoft.com/office/drawing/2014/main" id="{5DB9496B-9536-8348-BF15-F87AD577D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343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2" name="Line 119">
            <a:extLst>
              <a:ext uri="{FF2B5EF4-FFF2-40B4-BE49-F238E27FC236}">
                <a16:creationId xmlns:a16="http://schemas.microsoft.com/office/drawing/2014/main" id="{31B593E3-2829-D146-A14C-A9FC5C7C8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33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3" name="Line 120">
            <a:extLst>
              <a:ext uri="{FF2B5EF4-FFF2-40B4-BE49-F238E27FC236}">
                <a16:creationId xmlns:a16="http://schemas.microsoft.com/office/drawing/2014/main" id="{C4B8DC43-D9EE-994D-A210-896EEFB7C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33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4" name="Line 121">
            <a:extLst>
              <a:ext uri="{FF2B5EF4-FFF2-40B4-BE49-F238E27FC236}">
                <a16:creationId xmlns:a16="http://schemas.microsoft.com/office/drawing/2014/main" id="{94477526-1864-E347-97A4-E2F42E63EC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5486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Rectangle 2">
            <a:extLst>
              <a:ext uri="{FF2B5EF4-FFF2-40B4-BE49-F238E27FC236}">
                <a16:creationId xmlns:a16="http://schemas.microsoft.com/office/drawing/2014/main" id="{F3C2CD0E-E58B-9948-AFFC-629D41A4B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06451"/>
            <a:ext cx="7848600" cy="793749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Adjacency List</a:t>
            </a:r>
          </a:p>
        </p:txBody>
      </p:sp>
      <p:pic>
        <p:nvPicPr>
          <p:cNvPr id="130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A2E452A5-49EF-424E-AAE8-2D19CF74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A0C961E9-8885-F643-B4F3-9C5EAF96A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Graph Storage Structures</a:t>
            </a:r>
          </a:p>
        </p:txBody>
      </p:sp>
      <p:pic>
        <p:nvPicPr>
          <p:cNvPr id="132" name="Picture 2" descr="C:\Users\Jasim\Desktop\logo_uoitc.png">
            <a:extLst>
              <a:ext uri="{FF2B5EF4-FFF2-40B4-BE49-F238E27FC236}">
                <a16:creationId xmlns:a16="http://schemas.microsoft.com/office/drawing/2014/main" id="{807A3BF2-83C0-6C45-BF58-DE99C77A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30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uzisukiman\Desktop\template pp USM\Last page\purple.jpg"/>
          <p:cNvPicPr>
            <a:picLocks noChangeAspect="1" noChangeArrowheads="1"/>
          </p:cNvPicPr>
          <p:nvPr/>
        </p:nvPicPr>
        <p:blipFill>
          <a:blip r:embed="rId2"/>
          <a:srcRect t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752600" y="2438400"/>
            <a:ext cx="5638800" cy="190500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  <p:pic>
        <p:nvPicPr>
          <p:cNvPr id="6" name="Picture 2" descr="C:\Users\Jasim\Desktop\logo_uoit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600"/>
            <a:ext cx="2286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3779" y="76200"/>
            <a:ext cx="2294021" cy="2057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D98FC59D-0723-B04C-B4F3-8B218E75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8C65C0-963B-EE4C-BEE2-4CB2F7B60022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5125" name="TextBox 6">
            <a:extLst>
              <a:ext uri="{FF2B5EF4-FFF2-40B4-BE49-F238E27FC236}">
                <a16:creationId xmlns:a16="http://schemas.microsoft.com/office/drawing/2014/main" id="{F90583B1-8906-E946-ABBA-816950F10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1066800"/>
            <a:ext cx="501015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/>
              <a:t>Historical Background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In 1736, Euler solved the problem known as the </a:t>
            </a:r>
            <a:r>
              <a:rPr lang="en-US" altLang="en-US" sz="2000" b="1" i="1" dirty="0"/>
              <a:t>Seven Bridges of </a:t>
            </a:r>
            <a:r>
              <a:rPr lang="en-US" altLang="en-US" sz="2000" b="1" i="1" dirty="0" err="1"/>
              <a:t>Königsberg</a:t>
            </a:r>
            <a:r>
              <a:rPr lang="en-US" altLang="en-US" sz="2000" b="1" i="1" dirty="0"/>
              <a:t>.</a:t>
            </a:r>
            <a:r>
              <a:rPr lang="en-US" altLang="en-US" sz="2000" i="1" dirty="0"/>
              <a:t> </a:t>
            </a:r>
            <a:r>
              <a:rPr lang="en-US" altLang="en-US" sz="2000" dirty="0"/>
              <a:t>The city of </a:t>
            </a:r>
            <a:r>
              <a:rPr lang="en-US" altLang="en-US" sz="2000" dirty="0" err="1"/>
              <a:t>Königsberg</a:t>
            </a:r>
            <a:r>
              <a:rPr lang="en-US" altLang="en-US" sz="2000" dirty="0"/>
              <a:t>, Prussia was set on the Pregel River, and included two large islands which were connected to each other and the mainland by seven bridges. </a:t>
            </a:r>
          </a:p>
        </p:txBody>
      </p:sp>
      <p:pic>
        <p:nvPicPr>
          <p:cNvPr id="5126" name="Picture 2">
            <a:extLst>
              <a:ext uri="{FF2B5EF4-FFF2-40B4-BE49-F238E27FC236}">
                <a16:creationId xmlns:a16="http://schemas.microsoft.com/office/drawing/2014/main" id="{7C0722D2-8B06-B04C-BFB8-91C22B9BD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762000"/>
            <a:ext cx="29464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Box 10">
            <a:extLst>
              <a:ext uri="{FF2B5EF4-FFF2-40B4-BE49-F238E27FC236}">
                <a16:creationId xmlns:a16="http://schemas.microsoft.com/office/drawing/2014/main" id="{CBDAA9BD-5ED3-A041-A0E6-8FCCBE883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3213"/>
            <a:ext cx="7848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C00000"/>
                </a:solidFill>
              </a:rPr>
              <a:t>The problem is to decide whether it is possible to follow a path that crosses each bridge exactly once and returns to the starting point.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It is not: there is no Eulerian circuit. This solution is considered to be the first theorem of graph theory, specifically of planar graph theory.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9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F437A151-AB48-2C4C-AD4F-790F45BD6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790F21DB-6757-B842-8F25-96262F845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76044200-703B-8542-A414-5A75167C0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</a:p>
        </p:txBody>
      </p:sp>
      <p:pic>
        <p:nvPicPr>
          <p:cNvPr id="12" name="Picture 2" descr="C:\Users\Jasim\Desktop\logo_uoitc.png">
            <a:extLst>
              <a:ext uri="{FF2B5EF4-FFF2-40B4-BE49-F238E27FC236}">
                <a16:creationId xmlns:a16="http://schemas.microsoft.com/office/drawing/2014/main" id="{1C4FF186-B441-FD46-9811-6394A0F0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E3CB24B2-5956-714A-B348-651B4FA3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F81B3E-E3D1-8C40-A704-BEBEAF24A348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1D0A123C-1A14-6849-BE18-CDD4F9D19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1218049"/>
            <a:ext cx="7848600" cy="3811151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Used to solve complex routing problems</a:t>
            </a:r>
          </a:p>
          <a:p>
            <a:pPr eaLnBrk="1" hangingPunct="1"/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graph G(V,E) is a collection of vertices (or nodes) and a collection of edges that connect pairs of vertices. </a:t>
            </a:r>
          </a:p>
          <a:p>
            <a:pPr eaLnBrk="1" hangingPunct="1"/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graph may be undirected, meaning that there is no distinction between the two vertices associated with each edge, or its edges may be directed from one vertex to another</a:t>
            </a:r>
          </a:p>
        </p:txBody>
      </p:sp>
      <p:pic>
        <p:nvPicPr>
          <p:cNvPr id="6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69DC326A-BA94-324A-946D-1B128FF4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EF98AF00-023F-6F4C-8EF2-8AD25BCF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83EE95-FB74-724E-8E25-83B017550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</a:p>
        </p:txBody>
      </p:sp>
      <p:pic>
        <p:nvPicPr>
          <p:cNvPr id="9" name="Picture 2" descr="C:\Users\Jasim\Desktop\logo_uoitc.png">
            <a:extLst>
              <a:ext uri="{FF2B5EF4-FFF2-40B4-BE49-F238E27FC236}">
                <a16:creationId xmlns:a16="http://schemas.microsoft.com/office/drawing/2014/main" id="{86588E0E-AD1F-BB4E-B933-E72E93FDA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37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678DFC78-064D-0642-AA31-1A9EB60C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16E6F0-0ED5-5448-8F66-AD16A8F33E1F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9366B2B-E3C0-6346-9764-38605E274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7467600" cy="4758267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Graph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collection of nodes and line segments</a:t>
            </a:r>
          </a:p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Vertex (plural: vertices) 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node in a graph</a:t>
            </a:r>
          </a:p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Edge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line which connects two vertices</a:t>
            </a:r>
          </a:p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Directed graph (or digraph)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Each edge has a direction</a:t>
            </a:r>
          </a:p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Arc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edge in a directed graph</a:t>
            </a:r>
          </a:p>
          <a:p>
            <a:pPr lvl="1" eaLnBrk="1" hangingPunct="1"/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7002BFD2-9BF4-CC4E-8DB5-E0EEA4933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6872E3D7-603E-3942-8218-39A5A68E0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693B5B-69B6-FD43-B0FC-67724B6DE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pic>
        <p:nvPicPr>
          <p:cNvPr id="10" name="Picture 2" descr="C:\Users\Jasim\Desktop\logo_uoitc.png">
            <a:extLst>
              <a:ext uri="{FF2B5EF4-FFF2-40B4-BE49-F238E27FC236}">
                <a16:creationId xmlns:a16="http://schemas.microsoft.com/office/drawing/2014/main" id="{0A6E05B0-26CF-9340-A100-AEB869509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3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F72DEFE7-A64F-8E42-9EB2-9E47B16A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9356F6-EEAB-2F46-BD82-781B5D061E7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0245" name="Oval 3">
            <a:extLst>
              <a:ext uri="{FF2B5EF4-FFF2-40B4-BE49-F238E27FC236}">
                <a16:creationId xmlns:a16="http://schemas.microsoft.com/office/drawing/2014/main" id="{A8437E5C-B8A7-C148-A26D-D34F95912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Oval 4">
            <a:extLst>
              <a:ext uri="{FF2B5EF4-FFF2-40B4-BE49-F238E27FC236}">
                <a16:creationId xmlns:a16="http://schemas.microsoft.com/office/drawing/2014/main" id="{7365CD75-862C-F043-980C-C0BC8D191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766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Oval 5">
            <a:extLst>
              <a:ext uri="{FF2B5EF4-FFF2-40B4-BE49-F238E27FC236}">
                <a16:creationId xmlns:a16="http://schemas.microsoft.com/office/drawing/2014/main" id="{BFE1D032-57CB-5B4C-9E8E-D2DE529B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4290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Oval 6">
            <a:extLst>
              <a:ext uri="{FF2B5EF4-FFF2-40B4-BE49-F238E27FC236}">
                <a16:creationId xmlns:a16="http://schemas.microsoft.com/office/drawing/2014/main" id="{D3B64B8B-A6B4-8B4B-AA9D-5631F5AA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528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Oval 7">
            <a:extLst>
              <a:ext uri="{FF2B5EF4-FFF2-40B4-BE49-F238E27FC236}">
                <a16:creationId xmlns:a16="http://schemas.microsoft.com/office/drawing/2014/main" id="{F163B587-ED05-E341-93E3-2CBC2C84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3340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Oval 8">
            <a:extLst>
              <a:ext uri="{FF2B5EF4-FFF2-40B4-BE49-F238E27FC236}">
                <a16:creationId xmlns:a16="http://schemas.microsoft.com/office/drawing/2014/main" id="{74CAAD95-3EB9-A34D-84DF-2F5B7B9DF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3340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Text Box 9">
            <a:extLst>
              <a:ext uri="{FF2B5EF4-FFF2-40B4-BE49-F238E27FC236}">
                <a16:creationId xmlns:a16="http://schemas.microsoft.com/office/drawing/2014/main" id="{E669ACEF-A219-CC4C-AFC2-02D2E6E39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10252" name="Rectangle 10">
            <a:extLst>
              <a:ext uri="{FF2B5EF4-FFF2-40B4-BE49-F238E27FC236}">
                <a16:creationId xmlns:a16="http://schemas.microsoft.com/office/drawing/2014/main" id="{4AA2054D-D96D-D046-9901-FC2D7B0D5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52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10253" name="Rectangle 11">
            <a:extLst>
              <a:ext uri="{FF2B5EF4-FFF2-40B4-BE49-F238E27FC236}">
                <a16:creationId xmlns:a16="http://schemas.microsoft.com/office/drawing/2014/main" id="{E94E6792-B8AC-1F43-84E8-CBA3160B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429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10254" name="Rectangle 12">
            <a:extLst>
              <a:ext uri="{FF2B5EF4-FFF2-40B4-BE49-F238E27FC236}">
                <a16:creationId xmlns:a16="http://schemas.microsoft.com/office/drawing/2014/main" id="{F8411C35-942E-8148-8FFA-42AE3E16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10255" name="Rectangle 13">
            <a:extLst>
              <a:ext uri="{FF2B5EF4-FFF2-40B4-BE49-F238E27FC236}">
                <a16:creationId xmlns:a16="http://schemas.microsoft.com/office/drawing/2014/main" id="{4DE598C5-1098-8742-86D3-AB83EB3E4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10256" name="Rectangle 14">
            <a:extLst>
              <a:ext uri="{FF2B5EF4-FFF2-40B4-BE49-F238E27FC236}">
                <a16:creationId xmlns:a16="http://schemas.microsoft.com/office/drawing/2014/main" id="{F642222C-6ADF-5447-9F5B-7400F6AB5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505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10257" name="Line 15">
            <a:extLst>
              <a:ext uri="{FF2B5EF4-FFF2-40B4-BE49-F238E27FC236}">
                <a16:creationId xmlns:a16="http://schemas.microsoft.com/office/drawing/2014/main" id="{CB43F7F4-BBA4-2446-BB15-1950CBA8B0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25908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6">
            <a:extLst>
              <a:ext uri="{FF2B5EF4-FFF2-40B4-BE49-F238E27FC236}">
                <a16:creationId xmlns:a16="http://schemas.microsoft.com/office/drawing/2014/main" id="{319F90DF-9AC2-C042-B1EE-2BB3244B4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657600"/>
            <a:ext cx="2209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17">
            <a:extLst>
              <a:ext uri="{FF2B5EF4-FFF2-40B4-BE49-F238E27FC236}">
                <a16:creationId xmlns:a16="http://schemas.microsoft.com/office/drawing/2014/main" id="{DEA1E48E-E94D-E641-B0D1-9E2EAC5AAF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657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18">
            <a:extLst>
              <a:ext uri="{FF2B5EF4-FFF2-40B4-BE49-F238E27FC236}">
                <a16:creationId xmlns:a16="http://schemas.microsoft.com/office/drawing/2014/main" id="{73E7A8FC-CCEB-0549-BC25-3D7500435F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886200"/>
            <a:ext cx="76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19">
            <a:extLst>
              <a:ext uri="{FF2B5EF4-FFF2-40B4-BE49-F238E27FC236}">
                <a16:creationId xmlns:a16="http://schemas.microsoft.com/office/drawing/2014/main" id="{66AB1A37-5DCF-A948-AB5D-0815A7CC54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962400"/>
            <a:ext cx="76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0">
            <a:extLst>
              <a:ext uri="{FF2B5EF4-FFF2-40B4-BE49-F238E27FC236}">
                <a16:creationId xmlns:a16="http://schemas.microsoft.com/office/drawing/2014/main" id="{9F6D2023-3E97-B746-AE98-529EF70E0E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886200"/>
            <a:ext cx="2133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1">
            <a:extLst>
              <a:ext uri="{FF2B5EF4-FFF2-40B4-BE49-F238E27FC236}">
                <a16:creationId xmlns:a16="http://schemas.microsoft.com/office/drawing/2014/main" id="{DFEECB92-6B81-554F-B19E-58D1AA3E9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5638800"/>
            <a:ext cx="1828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Text Box 22">
            <a:extLst>
              <a:ext uri="{FF2B5EF4-FFF2-40B4-BE49-F238E27FC236}">
                <a16:creationId xmlns:a16="http://schemas.microsoft.com/office/drawing/2014/main" id="{A23D7654-FD9B-5042-A02C-2F16BC2C6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00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arc</a:t>
            </a:r>
          </a:p>
        </p:txBody>
      </p:sp>
      <p:sp>
        <p:nvSpPr>
          <p:cNvPr id="10265" name="Text Box 23">
            <a:extLst>
              <a:ext uri="{FF2B5EF4-FFF2-40B4-BE49-F238E27FC236}">
                <a16:creationId xmlns:a16="http://schemas.microsoft.com/office/drawing/2014/main" id="{FE34FB3B-4902-994A-88D5-88C9422EB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33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vertex</a:t>
            </a:r>
          </a:p>
        </p:txBody>
      </p:sp>
      <p:pic>
        <p:nvPicPr>
          <p:cNvPr id="27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77E195B1-FF50-704F-A6EE-435DFCE8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3C5AB6AC-45C3-FB43-A5D8-04A8994CC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535F79F-311D-A843-B7DB-7FAA363EA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Directed Graph</a:t>
            </a:r>
          </a:p>
        </p:txBody>
      </p:sp>
      <p:pic>
        <p:nvPicPr>
          <p:cNvPr id="30" name="Picture 2" descr="C:\Users\Jasim\Desktop\logo_uoitc.png">
            <a:extLst>
              <a:ext uri="{FF2B5EF4-FFF2-40B4-BE49-F238E27FC236}">
                <a16:creationId xmlns:a16="http://schemas.microsoft.com/office/drawing/2014/main" id="{269D49BB-DE5A-A545-BA16-BE660398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58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E6ED6F19-1722-214A-8289-90172508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663AA8-6A43-B945-A8D8-8742030C4C44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1F1DE58C-0826-5C4F-B3F1-95D3122CD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175" y="112425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Undirected graph	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There is no direction on any graph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flow can go either direction</a:t>
            </a:r>
          </a:p>
        </p:txBody>
      </p:sp>
      <p:pic>
        <p:nvPicPr>
          <p:cNvPr id="9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F57275FC-65EB-2043-9247-A8B8540D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FB2BDAE3-876F-C24D-98B8-CC19CEB7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A3FE64-4288-B546-892B-72592C0E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Undirected graph</a:t>
            </a:r>
          </a:p>
        </p:txBody>
      </p:sp>
      <p:pic>
        <p:nvPicPr>
          <p:cNvPr id="12" name="Picture 2" descr="C:\Users\Jasim\Desktop\logo_uoitc.png">
            <a:extLst>
              <a:ext uri="{FF2B5EF4-FFF2-40B4-BE49-F238E27FC236}">
                <a16:creationId xmlns:a16="http://schemas.microsoft.com/office/drawing/2014/main" id="{BB6ED0B6-C50E-EA4D-8CDD-7D237898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01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729FEBAA-266F-4F48-989B-D210D97D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2B96CF-B723-1D41-A140-7E2B139EFA9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2293" name="Oval 3">
            <a:extLst>
              <a:ext uri="{FF2B5EF4-FFF2-40B4-BE49-F238E27FC236}">
                <a16:creationId xmlns:a16="http://schemas.microsoft.com/office/drawing/2014/main" id="{088E102D-9879-5C49-95B8-337D68DEA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574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Oval 4">
            <a:extLst>
              <a:ext uri="{FF2B5EF4-FFF2-40B4-BE49-F238E27FC236}">
                <a16:creationId xmlns:a16="http://schemas.microsoft.com/office/drawing/2014/main" id="{48CA2A61-9DB1-1147-BA0C-2D56F17BE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766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5">
            <a:extLst>
              <a:ext uri="{FF2B5EF4-FFF2-40B4-BE49-F238E27FC236}">
                <a16:creationId xmlns:a16="http://schemas.microsoft.com/office/drawing/2014/main" id="{3B93F2FC-CF0D-7F4C-908D-57A3F30E4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4290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Oval 6">
            <a:extLst>
              <a:ext uri="{FF2B5EF4-FFF2-40B4-BE49-F238E27FC236}">
                <a16:creationId xmlns:a16="http://schemas.microsoft.com/office/drawing/2014/main" id="{E32BC092-1EDC-2648-8CDF-FB15EC85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528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Oval 7">
            <a:extLst>
              <a:ext uri="{FF2B5EF4-FFF2-40B4-BE49-F238E27FC236}">
                <a16:creationId xmlns:a16="http://schemas.microsoft.com/office/drawing/2014/main" id="{FE454A61-D5F4-D842-B30E-039C93500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8" name="Oval 8">
            <a:extLst>
              <a:ext uri="{FF2B5EF4-FFF2-40B4-BE49-F238E27FC236}">
                <a16:creationId xmlns:a16="http://schemas.microsoft.com/office/drawing/2014/main" id="{683A1249-D128-DD40-B9E4-1DB398EEF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0"/>
            <a:ext cx="6858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Text Box 9">
            <a:extLst>
              <a:ext uri="{FF2B5EF4-FFF2-40B4-BE49-F238E27FC236}">
                <a16:creationId xmlns:a16="http://schemas.microsoft.com/office/drawing/2014/main" id="{5CB85C07-348A-3C45-8937-34CE103EF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33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i="1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12300" name="Rectangle 10">
            <a:extLst>
              <a:ext uri="{FF2B5EF4-FFF2-40B4-BE49-F238E27FC236}">
                <a16:creationId xmlns:a16="http://schemas.microsoft.com/office/drawing/2014/main" id="{0E5197F5-8E20-914C-BCC7-3525CAAAC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52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B</a:t>
            </a:r>
          </a:p>
        </p:txBody>
      </p:sp>
      <p:sp>
        <p:nvSpPr>
          <p:cNvPr id="12301" name="Rectangle 11">
            <a:extLst>
              <a:ext uri="{FF2B5EF4-FFF2-40B4-BE49-F238E27FC236}">
                <a16:creationId xmlns:a16="http://schemas.microsoft.com/office/drawing/2014/main" id="{851C0A45-013A-F347-95E0-4EB3C17A5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E</a:t>
            </a:r>
          </a:p>
        </p:txBody>
      </p:sp>
      <p:sp>
        <p:nvSpPr>
          <p:cNvPr id="12302" name="Rectangle 12">
            <a:extLst>
              <a:ext uri="{FF2B5EF4-FFF2-40B4-BE49-F238E27FC236}">
                <a16:creationId xmlns:a16="http://schemas.microsoft.com/office/drawing/2014/main" id="{84516949-5A37-6943-B199-A31FC4F98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10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C</a:t>
            </a:r>
          </a:p>
        </p:txBody>
      </p:sp>
      <p:sp>
        <p:nvSpPr>
          <p:cNvPr id="12303" name="Rectangle 13">
            <a:extLst>
              <a:ext uri="{FF2B5EF4-FFF2-40B4-BE49-F238E27FC236}">
                <a16:creationId xmlns:a16="http://schemas.microsoft.com/office/drawing/2014/main" id="{425B0202-CF7A-824F-B137-69DC7C7D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10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D</a:t>
            </a:r>
          </a:p>
        </p:txBody>
      </p:sp>
      <p:sp>
        <p:nvSpPr>
          <p:cNvPr id="12304" name="Rectangle 14">
            <a:extLst>
              <a:ext uri="{FF2B5EF4-FFF2-40B4-BE49-F238E27FC236}">
                <a16:creationId xmlns:a16="http://schemas.microsoft.com/office/drawing/2014/main" id="{C324A48B-C0D4-414B-A122-FA136EAC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505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12305" name="Line 15">
            <a:extLst>
              <a:ext uri="{FF2B5EF4-FFF2-40B4-BE49-F238E27FC236}">
                <a16:creationId xmlns:a16="http://schemas.microsoft.com/office/drawing/2014/main" id="{043B6FA4-373D-614E-843E-61008C6A36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5908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6">
            <a:extLst>
              <a:ext uri="{FF2B5EF4-FFF2-40B4-BE49-F238E27FC236}">
                <a16:creationId xmlns:a16="http://schemas.microsoft.com/office/drawing/2014/main" id="{E3A8BB9F-D04E-C346-82B9-B8857A79B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657600"/>
            <a:ext cx="2209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17">
            <a:extLst>
              <a:ext uri="{FF2B5EF4-FFF2-40B4-BE49-F238E27FC236}">
                <a16:creationId xmlns:a16="http://schemas.microsoft.com/office/drawing/2014/main" id="{892F0D4E-0EAB-304A-9E13-71A1DA8070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657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18">
            <a:extLst>
              <a:ext uri="{FF2B5EF4-FFF2-40B4-BE49-F238E27FC236}">
                <a16:creationId xmlns:a16="http://schemas.microsoft.com/office/drawing/2014/main" id="{E7820AD8-D6DE-6845-954D-0CC5E9283C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886200"/>
            <a:ext cx="76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19">
            <a:extLst>
              <a:ext uri="{FF2B5EF4-FFF2-40B4-BE49-F238E27FC236}">
                <a16:creationId xmlns:a16="http://schemas.microsoft.com/office/drawing/2014/main" id="{F6C0FF72-18B3-3544-ACDA-2541BD2A59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962400"/>
            <a:ext cx="76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0">
            <a:extLst>
              <a:ext uri="{FF2B5EF4-FFF2-40B4-BE49-F238E27FC236}">
                <a16:creationId xmlns:a16="http://schemas.microsoft.com/office/drawing/2014/main" id="{52DE8F01-9A31-2040-9A33-9FA375126E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886200"/>
            <a:ext cx="21336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1">
            <a:extLst>
              <a:ext uri="{FF2B5EF4-FFF2-40B4-BE49-F238E27FC236}">
                <a16:creationId xmlns:a16="http://schemas.microsoft.com/office/drawing/2014/main" id="{AD9C9465-0258-334D-9C75-542AFD3BB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638800"/>
            <a:ext cx="1828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Text Box 22">
            <a:extLst>
              <a:ext uri="{FF2B5EF4-FFF2-40B4-BE49-F238E27FC236}">
                <a16:creationId xmlns:a16="http://schemas.microsoft.com/office/drawing/2014/main" id="{0EDB7613-53D9-934D-8904-BD0D3B75F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276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edge</a:t>
            </a:r>
          </a:p>
        </p:txBody>
      </p:sp>
      <p:pic>
        <p:nvPicPr>
          <p:cNvPr id="25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A1256B49-0449-5841-8FE4-BBA397A10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8FB10101-F426-5B4A-9102-06FDDF705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EE02B96-66D1-DC4B-8D55-6A32856A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Undirected graph</a:t>
            </a:r>
          </a:p>
        </p:txBody>
      </p:sp>
      <p:pic>
        <p:nvPicPr>
          <p:cNvPr id="28" name="Picture 2" descr="C:\Users\Jasim\Desktop\logo_uoitc.png">
            <a:extLst>
              <a:ext uri="{FF2B5EF4-FFF2-40B4-BE49-F238E27FC236}">
                <a16:creationId xmlns:a16="http://schemas.microsoft.com/office/drawing/2014/main" id="{C9FB40B2-D675-EF46-AC91-44E1383A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48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781F8FBC-AA85-B640-B8AC-A7F92AFE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6802B5-42F1-0349-9BF3-A2C99C5B957E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9965D4B0-CDC5-E346-82ED-6FDCDD004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Adjacent Vertices (neighbors)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Two vertices are said to be adjacent if there exists an edge which directly connects them</a:t>
            </a:r>
          </a:p>
          <a:p>
            <a:pPr lvl="1" eaLnBrk="1" hangingPunct="1"/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Path</a:t>
            </a:r>
          </a:p>
          <a:p>
            <a:pPr lvl="1" eaLnBrk="1" hangingPunct="1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A collection of edges connecting certain nodes of the graph</a:t>
            </a:r>
          </a:p>
        </p:txBody>
      </p:sp>
      <p:pic>
        <p:nvPicPr>
          <p:cNvPr id="6" name="Picture 2" descr="C:\Users\fauzisukiman\Desktop\template pp USM\page 2 n seterusnya\Header.jpg">
            <a:extLst>
              <a:ext uri="{FF2B5EF4-FFF2-40B4-BE49-F238E27FC236}">
                <a16:creationId xmlns:a16="http://schemas.microsoft.com/office/drawing/2014/main" id="{0EDCF50B-A240-3D41-AE88-01DE073B8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Users\fauzisukiman\Desktop\template pp USM\page 2 n seterusnya\Vertical line.jpg">
            <a:extLst>
              <a:ext uri="{FF2B5EF4-FFF2-40B4-BE49-F238E27FC236}">
                <a16:creationId xmlns:a16="http://schemas.microsoft.com/office/drawing/2014/main" id="{E70167E0-70F9-214F-B75F-E3EF5137F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1335087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1CC124-7E37-9C40-A403-FCCF83D1F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pic>
        <p:nvPicPr>
          <p:cNvPr id="9" name="Picture 2" descr="C:\Users\Jasim\Desktop\logo_uoitc.png">
            <a:extLst>
              <a:ext uri="{FF2B5EF4-FFF2-40B4-BE49-F238E27FC236}">
                <a16:creationId xmlns:a16="http://schemas.microsoft.com/office/drawing/2014/main" id="{BFA19915-04BD-F847-B05F-2D39B917C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7467"/>
            <a:ext cx="990600" cy="8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4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19780</TotalTime>
  <Words>903</Words>
  <Application>Microsoft Macintosh PowerPoint</Application>
  <PresentationFormat>On-screen Show (4:3)</PresentationFormat>
  <Paragraphs>265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Comic Sans MS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Cycles and Loops</vt:lpstr>
      <vt:lpstr>PowerPoint Presentation</vt:lpstr>
      <vt:lpstr>Connected Graphs</vt:lpstr>
      <vt:lpstr>PowerPoint Presentation</vt:lpstr>
      <vt:lpstr>Connected Graphs</vt:lpstr>
      <vt:lpstr>PowerPoint Presentation</vt:lpstr>
      <vt:lpstr>Degree</vt:lpstr>
      <vt:lpstr>PowerPoint Presentation</vt:lpstr>
      <vt:lpstr>Adjacency Matrix</vt:lpstr>
      <vt:lpstr>Adjacency Matrix</vt:lpstr>
      <vt:lpstr>Adjacency Matrix</vt:lpstr>
      <vt:lpstr>Adjacency List</vt:lpstr>
      <vt:lpstr>PowerPoint Presentation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Microsoft Office User</cp:lastModifiedBy>
  <cp:revision>929</cp:revision>
  <dcterms:created xsi:type="dcterms:W3CDTF">2011-03-14T07:23:11Z</dcterms:created>
  <dcterms:modified xsi:type="dcterms:W3CDTF">2022-01-10T20:59:47Z</dcterms:modified>
</cp:coreProperties>
</file>