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8" r:id="rId3"/>
    <p:sldId id="416" r:id="rId4"/>
    <p:sldId id="440" r:id="rId5"/>
    <p:sldId id="479" r:id="rId6"/>
    <p:sldId id="474" r:id="rId7"/>
    <p:sldId id="480" r:id="rId8"/>
    <p:sldId id="481" r:id="rId9"/>
    <p:sldId id="482" r:id="rId10"/>
    <p:sldId id="483" r:id="rId11"/>
    <p:sldId id="25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EE"/>
    <a:srgbClr val="FFFFCC"/>
    <a:srgbClr val="FFCC99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444" autoAdjust="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D6122-9D41-46C3-9025-5F14DBAC386C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A262A-840D-440C-A72F-5D154C94EB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00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1F99CF-35C3-43A7-86F1-43201A1D77F7}" type="datetimeFigureOut">
              <a:rPr lang="en-US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F03ADD-8D9E-49E5-9D9D-0DF05CFE20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37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D7746-EAD3-4BD3-BFB4-2AD909AE9FAB}" type="datetime1">
              <a:rPr lang="en-US" smtClean="0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A08D6-CDF1-4737-80BC-0CA4AD34F1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31B7E-D847-4805-BA2F-4E58505D2121}" type="datetime1">
              <a:rPr lang="en-US" smtClean="0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F3FE1-237B-4EBE-B99D-50505478F6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16E9-7A55-499F-B13C-1F4E127B5AE5}" type="datetime1">
              <a:rPr lang="en-US" smtClean="0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A3D5F-F4B0-4E05-A1B4-5C00F0DC5C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283B1-D172-462D-83E7-11559713F223}" type="datetime1">
              <a:rPr lang="en-US" smtClean="0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145C-1451-4AF6-84B4-1EF777CE7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98C94-B2C6-4671-99A9-5400192904C0}" type="datetime1">
              <a:rPr lang="en-US" smtClean="0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32067-5346-4166-93E7-17B55DBE44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B0078-E423-4779-8159-5D9B20016FB8}" type="datetime1">
              <a:rPr lang="en-US" smtClean="0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901A7-4016-4CFC-8068-2DEFFE67EF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D721-51FF-4826-8B5B-CD75CD62C653}" type="datetime1">
              <a:rPr lang="en-US" smtClean="0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8903-082E-4EED-B511-00A7E8784D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A7FC6-1F0A-4960-9055-806B8C25C8F9}" type="datetime1">
              <a:rPr lang="en-US" smtClean="0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D4E3C-2CFD-40AD-975C-1F49E27896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12B2-F597-45D2-827F-B69716F32D1F}" type="datetime1">
              <a:rPr lang="en-US" smtClean="0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F61B-AB8A-4BD8-A709-4370B1020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0EF19-AB0E-447A-B707-7611F3C43651}" type="datetime1">
              <a:rPr lang="en-US" smtClean="0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A7F53-C78F-4964-BB8D-3B93CBA49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2CE18-D19F-45F9-804F-A5FBAA3FE0CB}" type="datetime1">
              <a:rPr lang="en-US" smtClean="0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0781-EE29-4A0C-9E48-6B34408CBF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4A4C40-F5D7-4B24-8D20-108514DF99BD}" type="datetime1">
              <a:rPr lang="en-US" smtClean="0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4EB081-F196-4C9F-8493-CD29E38875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 descr="C:\Users\fauzisukiman\Desktop\template pp USM\purple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814733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3" descr="C:\Users\fauzisukiman\Desktop\template pp USM\Line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833" t="10988"/>
          <a:stretch>
            <a:fillRect/>
          </a:stretch>
        </p:blipFill>
        <p:spPr bwMode="auto">
          <a:xfrm>
            <a:off x="0" y="1444625"/>
            <a:ext cx="9144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919003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3"/>
          <p:cNvSpPr>
            <a:spLocks noChangeArrowheads="1"/>
          </p:cNvSpPr>
          <p:nvPr/>
        </p:nvSpPr>
        <p:spPr bwMode="auto">
          <a:xfrm>
            <a:off x="0" y="213360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Data Communication Concepts</a:t>
            </a:r>
          </a:p>
          <a:p>
            <a:pPr algn="ctr"/>
            <a:endParaRPr lang="en-US" sz="36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Domain Name System (DNS)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" name="Picture 2" descr="C:\Users\Jasim\Desktop\logo_uoit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34200" y="0"/>
            <a:ext cx="2209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MY" sz="15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688449"/>
            <a:ext cx="5286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Lab 8</a:t>
            </a:r>
            <a:endParaRPr lang="en-MY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theer.akram\Desktop\downloa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67600" y="0"/>
            <a:ext cx="1676400" cy="14478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29973" y="1188875"/>
            <a:ext cx="8072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/>
              <a:t>4. </a:t>
            </a:r>
            <a:r>
              <a:rPr lang="en-US" sz="2400" dirty="0"/>
              <a:t>Open the web browser in PC0 and write www.pt.com in the URL and see that the home page of the website will open.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622698" y="103450"/>
            <a:ext cx="7253524" cy="630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600" b="1" dirty="0">
                <a:solidFill>
                  <a:schemeClr val="bg1"/>
                </a:solidFill>
              </a:rPr>
              <a:t>Implementation of DNS in Packet Tracer Simulation</a:t>
            </a: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12" name="Picture 11" descr="3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2000232" y="2071678"/>
            <a:ext cx="5715040" cy="450059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rot="10800000">
            <a:off x="5715008" y="3071810"/>
            <a:ext cx="3214710" cy="13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auzisukiman\Desktop\template pp USM\Last page\purpl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752600" y="2438400"/>
            <a:ext cx="5638800" cy="190500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</a:p>
        </p:txBody>
      </p:sp>
      <p:pic>
        <p:nvPicPr>
          <p:cNvPr id="6" name="Picture 2" descr="C:\Users\Jasim\Desktop\logo_uoit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1600"/>
            <a:ext cx="2286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73779" y="76200"/>
            <a:ext cx="2294021" cy="2057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25236" y="1934882"/>
            <a:ext cx="807719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b="1" dirty="0"/>
              <a:t>Overview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b="1" dirty="0"/>
              <a:t>Domain Name System (DNS)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b="1" dirty="0"/>
              <a:t>DNS implemented in Packet Tracer Simulation</a:t>
            </a:r>
            <a:endParaRPr lang="en-US" sz="2800" b="1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5113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+mn-lt"/>
                <a:cs typeface="Times New Roman" pitchFamily="18" charset="0"/>
              </a:rPr>
              <a:t>Outline</a:t>
            </a: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71538" y="2285992"/>
            <a:ext cx="8072462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In this lab, we will learn about Domain Name System and how we can implemented and simulated it in packet tracer.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85852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Overview</a:t>
            </a:r>
            <a:endParaRPr lang="en-US" sz="3200" b="1" dirty="0">
              <a:solidFill>
                <a:srgbClr val="FFFFFF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74553" y="1566000"/>
            <a:ext cx="8072462" cy="438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To identify an entity, TCP/IP protocols use the IP address, which uniquely identifies the connection of a host to the Internet. However, people prefer to use names instead of numeric addresses. Therefore, we need a system that can map a name to an address or an address to a name.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The following figure shows how TCP/IP uses a DNS client and a DNS server to map a name to an address.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287738" y="61885"/>
            <a:ext cx="56129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Domain Name System (DNS)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287738" y="61885"/>
            <a:ext cx="56129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Domain Name System (DNS)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6"/>
          <a:srcRect t="32251"/>
          <a:stretch>
            <a:fillRect/>
          </a:stretch>
        </p:blipFill>
        <p:spPr bwMode="auto">
          <a:xfrm>
            <a:off x="1714480" y="1785926"/>
            <a:ext cx="6429420" cy="3571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74553" y="984090"/>
            <a:ext cx="8072462" cy="21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The following network diagram example show the concept of DNS, in this example the client want to display the default page of packet tracer website: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622698" y="103450"/>
            <a:ext cx="7253524" cy="630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600" b="1" dirty="0">
                <a:solidFill>
                  <a:schemeClr val="bg1"/>
                </a:solidFill>
              </a:rPr>
              <a:t>Implementation of DNS in Packet Tracer Simulation</a:t>
            </a: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1_fig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2071670" y="2643182"/>
            <a:ext cx="5500726" cy="35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71538" y="1285860"/>
            <a:ext cx="8072462" cy="58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1.</a:t>
            </a:r>
            <a:r>
              <a:rPr lang="en-US" sz="2400" dirty="0"/>
              <a:t> Give an IP address for each device as follows: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622698" y="103450"/>
            <a:ext cx="7253524" cy="630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600" b="1" dirty="0">
                <a:solidFill>
                  <a:schemeClr val="bg1"/>
                </a:solidFill>
              </a:rPr>
              <a:t>Implementation of DNS in Packet Tracer Simulation</a:t>
            </a:r>
            <a:endParaRPr lang="en-US" sz="2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357290" y="2357430"/>
          <a:ext cx="6972328" cy="2533665"/>
        </p:xfrm>
        <a:graphic>
          <a:graphicData uri="http://schemas.openxmlformats.org/drawingml/2006/table">
            <a:tbl>
              <a:tblPr/>
              <a:tblGrid>
                <a:gridCol w="256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733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+mj-lt"/>
                          <a:ea typeface="Times New Roman"/>
                          <a:cs typeface="Traditional Arabic"/>
                        </a:rPr>
                        <a:t>Device</a:t>
                      </a:r>
                      <a:endParaRPr lang="en-US" sz="1600" dirty="0">
                        <a:latin typeface="+mj-lt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j-lt"/>
                          <a:ea typeface="Times New Roman"/>
                          <a:cs typeface="Traditional Arabic"/>
                        </a:rPr>
                        <a:t>IP address</a:t>
                      </a:r>
                      <a:endParaRPr lang="en-US" sz="1600">
                        <a:latin typeface="+mj-lt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j-lt"/>
                          <a:ea typeface="Times New Roman"/>
                          <a:cs typeface="Traditional Arabic"/>
                        </a:rPr>
                        <a:t>IP of DNS server</a:t>
                      </a:r>
                      <a:endParaRPr lang="en-US" sz="1600">
                        <a:latin typeface="+mj-lt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Times New Roman"/>
                          <a:cs typeface="Traditional Arabic"/>
                        </a:rPr>
                        <a:t>PC0</a:t>
                      </a:r>
                      <a:endParaRPr lang="en-US" sz="1600" dirty="0">
                        <a:latin typeface="+mj-lt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Times New Roman"/>
                          <a:cs typeface="Traditional Arabic"/>
                        </a:rPr>
                        <a:t>10.0.0.3/24</a:t>
                      </a:r>
                      <a:endParaRPr lang="en-US" sz="1600" dirty="0">
                        <a:latin typeface="+mj-lt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Times New Roman"/>
                          <a:cs typeface="Traditional Arabic"/>
                        </a:rPr>
                        <a:t>10.0.0.2</a:t>
                      </a:r>
                      <a:endParaRPr lang="en-US" sz="1600">
                        <a:latin typeface="+mj-lt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Times New Roman"/>
                          <a:cs typeface="Traditional Arabic"/>
                        </a:rPr>
                        <a:t>PC1</a:t>
                      </a:r>
                      <a:endParaRPr lang="en-US" sz="1600">
                        <a:latin typeface="+mj-lt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Times New Roman"/>
                          <a:cs typeface="Traditional Arabic"/>
                        </a:rPr>
                        <a:t>10.0.0.4/24</a:t>
                      </a:r>
                      <a:endParaRPr lang="en-US" sz="1600">
                        <a:latin typeface="+mj-lt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Times New Roman"/>
                          <a:cs typeface="Traditional Arabic"/>
                        </a:rPr>
                        <a:t>10.0.0.2</a:t>
                      </a:r>
                      <a:endParaRPr lang="en-US" sz="1600" dirty="0">
                        <a:latin typeface="+mj-lt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Times New Roman"/>
                          <a:cs typeface="Traditional Arabic"/>
                        </a:rPr>
                        <a:t>HTTP Server</a:t>
                      </a:r>
                      <a:endParaRPr lang="en-US" sz="1600">
                        <a:latin typeface="+mj-lt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Times New Roman"/>
                          <a:cs typeface="Traditional Arabic"/>
                        </a:rPr>
                        <a:t>10.0.0.1/24</a:t>
                      </a:r>
                      <a:endParaRPr lang="en-US" sz="1600">
                        <a:latin typeface="+mj-lt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Times New Roman"/>
                          <a:cs typeface="Traditional Arabic"/>
                        </a:rPr>
                        <a:t>10.0.0.2</a:t>
                      </a:r>
                      <a:endParaRPr lang="en-US" sz="1600" dirty="0">
                        <a:latin typeface="+mj-lt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Times New Roman"/>
                          <a:cs typeface="Traditional Arabic"/>
                        </a:rPr>
                        <a:t>DNS Server</a:t>
                      </a:r>
                      <a:endParaRPr lang="en-US" sz="1600">
                        <a:latin typeface="+mj-lt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Times New Roman"/>
                          <a:cs typeface="Traditional Arabic"/>
                        </a:rPr>
                        <a:t>10.0.0.2/24</a:t>
                      </a:r>
                      <a:endParaRPr lang="en-US" sz="1600">
                        <a:latin typeface="+mj-lt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Times New Roman"/>
                          <a:cs typeface="Traditional Arabic"/>
                        </a:rPr>
                        <a:t>-</a:t>
                      </a:r>
                      <a:endParaRPr lang="en-US" sz="1600" dirty="0">
                        <a:latin typeface="+mj-lt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71538" y="1410555"/>
            <a:ext cx="8072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/>
              <a:t>2.</a:t>
            </a:r>
            <a:r>
              <a:rPr lang="en-US" sz="2400" dirty="0"/>
              <a:t> Set the HTTP service in HTTP server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622698" y="103450"/>
            <a:ext cx="7253524" cy="630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600" b="1" dirty="0">
                <a:solidFill>
                  <a:schemeClr val="bg1"/>
                </a:solidFill>
              </a:rPr>
              <a:t>Implementation of DNS in Packet Tracer Simulation</a:t>
            </a: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1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857356" y="1928802"/>
            <a:ext cx="6286544" cy="464347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rot="10800000">
            <a:off x="6357950" y="3214686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071934" y="3143248"/>
            <a:ext cx="2143140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71538" y="1410555"/>
            <a:ext cx="8072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/>
              <a:t>3.</a:t>
            </a:r>
            <a:r>
              <a:rPr lang="en-US" sz="2400" dirty="0"/>
              <a:t> Set the DNS service in DNS server and enter the following configuration information.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622698" y="103450"/>
            <a:ext cx="7253524" cy="630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600" b="1" dirty="0">
                <a:solidFill>
                  <a:schemeClr val="bg1"/>
                </a:solidFill>
              </a:rPr>
              <a:t>Implementation of DNS in Packet Tracer Simulation</a:t>
            </a: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2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928794" y="2214554"/>
            <a:ext cx="6072230" cy="42862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rot="10800000">
            <a:off x="5500694" y="3143248"/>
            <a:ext cx="3286148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5500694" y="3500438"/>
            <a:ext cx="2643206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929190" y="3786190"/>
            <a:ext cx="2786082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643438" y="4000504"/>
            <a:ext cx="3714776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72462" y="3500438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72462" y="4000504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83236" y="4214818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72396" y="4617899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23307</TotalTime>
  <Words>322</Words>
  <Application>Microsoft Office PowerPoint</Application>
  <PresentationFormat>On-screen Show (4:3)</PresentationFormat>
  <Paragraphs>74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Traditional Arabic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Corporate Edition</dc:creator>
  <cp:lastModifiedBy>Crystal Computers</cp:lastModifiedBy>
  <cp:revision>981</cp:revision>
  <dcterms:created xsi:type="dcterms:W3CDTF">2011-03-14T07:23:11Z</dcterms:created>
  <dcterms:modified xsi:type="dcterms:W3CDTF">2023-05-05T12:53:40Z</dcterms:modified>
</cp:coreProperties>
</file>