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5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E6AAC-73A6-4309-AA6A-10C88644D13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0FF2F-2F67-4416-BB51-8D70096D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9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251264C-07FC-4FCE-8440-6B4AAADEACDD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EFA08D6-CDF1-4737-80BC-0CA4AD34F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BCE70-F26D-46FC-BEE5-2DF8653E435D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F3FE1-237B-4EBE-B99D-50505478F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B7BC705-7FFC-4EB8-9073-74C4C732BBB7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1A3D5F-F4B0-4E05-A1B4-5C00F0DC5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0E833-3B86-4BFC-A8D5-3B100E89CC5D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A145C-1451-4AF6-84B4-1EF777CE76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4814D07-5143-4203-88C4-0CE81248C3A8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8F32067-5346-4166-93E7-17B55DBE44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71C91-A6B1-4B53-9933-8AD549894631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901A7-4016-4CFC-8068-2DEFFE67EF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5B25D-FA15-4F66-81F2-47CBF1506B90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28903-082E-4EED-B511-00A7E8784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A07A2-FB01-40F7-9381-97B194A84764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D4E3C-2CFD-40AD-975C-1F49E2789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D3621-79E6-41B5-80DC-F82825DD162E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4D7A9A3-074C-439C-BBC1-9436F4890F8F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49A7F53-C78F-4964-BB8D-3B93CBA49A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E3D651-AADE-418B-B401-68D394047C05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0781-EE29-4A0C-9E48-6B34408CBF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E67E005-2F64-4411-A928-76ECB73323E0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D34EB081-F196-4C9F-8493-CD29E38875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0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396240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82880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University of Information Technology  and Communications</a:t>
            </a:r>
          </a:p>
          <a:p>
            <a:pPr algn="ctr"/>
            <a:r>
              <a:rPr lang="en-MY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 Informatics College </a:t>
            </a:r>
          </a:p>
          <a:p>
            <a:pPr algn="ctr"/>
            <a:r>
              <a:rPr lang="en-MY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Businesses Information Technology (BIT</a:t>
            </a:r>
            <a:r>
              <a:rPr lang="en-MY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MY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050441" y="54864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Yasser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alasady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dr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endParaRPr lang="en-US" sz="2400" b="1" dirty="0" smtClean="0"/>
          </a:p>
          <a:p>
            <a:r>
              <a:rPr lang="en-US" sz="2400" b="1" i="1" dirty="0"/>
              <a:t>HTML supports ordered, unordered and definition lists</a:t>
            </a:r>
            <a:r>
              <a:rPr lang="en-US" sz="2400" b="1" i="1" dirty="0" smtClean="0"/>
              <a:t>.</a:t>
            </a:r>
          </a:p>
          <a:p>
            <a:r>
              <a:rPr lang="en-US" sz="2800" b="1" dirty="0" smtClean="0"/>
              <a:t>1.Unordered Lists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unordered list is a list of items. The list items are </a:t>
            </a:r>
            <a:r>
              <a:rPr lang="en-US" sz="2400" dirty="0" smtClean="0"/>
              <a:t>marked with </a:t>
            </a:r>
            <a:r>
              <a:rPr lang="en-US" sz="2400" dirty="0"/>
              <a:t>bullets (typically small black circles).</a:t>
            </a:r>
          </a:p>
          <a:p>
            <a:r>
              <a:rPr lang="en-US" sz="2400" dirty="0"/>
              <a:t>An unordered list starts with the &lt;</a:t>
            </a:r>
            <a:r>
              <a:rPr lang="en-US" sz="2400" dirty="0" err="1"/>
              <a:t>ul</a:t>
            </a:r>
            <a:r>
              <a:rPr lang="en-US" sz="2400" dirty="0"/>
              <a:t>&gt; tag. Each list item starts with the &lt;li&gt; tag. </a:t>
            </a:r>
            <a:endParaRPr lang="en-US" sz="2400" dirty="0" smtClean="0"/>
          </a:p>
          <a:p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dirty="0"/>
          </a:p>
          <a:p>
            <a:r>
              <a:rPr lang="en-US" sz="2400" b="1" i="1" dirty="0"/>
              <a:t> </a:t>
            </a:r>
            <a:r>
              <a:rPr lang="en-US" sz="2400" b="1" i="1" dirty="0" smtClean="0"/>
              <a:t>                            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Here </a:t>
            </a:r>
            <a:r>
              <a:rPr lang="en-US" sz="2400" b="1" i="1" dirty="0"/>
              <a:t>is how it looks in a browser: 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/>
              <a:t>HTML Lists</a:t>
            </a:r>
            <a:endParaRPr lang="en-US" sz="3600" b="1" u="sng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850" y="3810000"/>
            <a:ext cx="1905000" cy="1307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  <a:p>
            <a:r>
              <a:rPr lang="en-US" dirty="0"/>
              <a:t>&lt;li&gt;Coffee&lt;/li&gt; </a:t>
            </a:r>
          </a:p>
          <a:p>
            <a:r>
              <a:rPr lang="en-US" dirty="0"/>
              <a:t>&lt;li&gt;Milk&lt;/li&gt; 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4722612"/>
            <a:ext cx="2083257" cy="12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/>
              <a:t>2.</a:t>
            </a:r>
            <a:r>
              <a:rPr lang="en-US" sz="3200" b="1" dirty="0"/>
              <a:t> Ordered Lists</a:t>
            </a:r>
          </a:p>
          <a:p>
            <a:pPr algn="justLow"/>
            <a:r>
              <a:rPr lang="en-US" sz="2400" dirty="0"/>
              <a:t>An ordered list is also a list of items. The list items are marked with numbers.</a:t>
            </a:r>
          </a:p>
          <a:p>
            <a:pPr algn="justLow"/>
            <a:r>
              <a:rPr lang="en-US" sz="2400" dirty="0"/>
              <a:t>An ordered list starts with the &lt;</a:t>
            </a:r>
            <a:r>
              <a:rPr lang="en-US" sz="2400" dirty="0" err="1"/>
              <a:t>ol</a:t>
            </a:r>
            <a:r>
              <a:rPr lang="en-US" sz="2400" dirty="0"/>
              <a:t>&gt; tag. Each list item starts with the &lt;li&gt; tag.</a:t>
            </a:r>
          </a:p>
          <a:p>
            <a:endParaRPr lang="en-US" sz="2400" dirty="0"/>
          </a:p>
          <a:p>
            <a:pPr lvl="1" algn="just">
              <a:spcAft>
                <a:spcPts val="600"/>
              </a:spcAft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b="1" dirty="0"/>
              <a:t>Here is how it looks in a browser: 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/>
              <a:t>HTML Lists</a:t>
            </a:r>
            <a:endParaRPr lang="en-US" sz="3600" b="1" u="sng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8251" y="3200400"/>
            <a:ext cx="16764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  <a:p>
            <a:r>
              <a:rPr lang="en-US" dirty="0"/>
              <a:t>&lt;li&gt;Coffee&lt;/li&gt; </a:t>
            </a:r>
          </a:p>
          <a:p>
            <a:r>
              <a:rPr lang="en-US" dirty="0"/>
              <a:t>&lt;li&gt;Milk&lt;/li&gt; 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3757467"/>
            <a:ext cx="2083257" cy="16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/>
              <a:t>3.Definition Lists</a:t>
            </a:r>
          </a:p>
          <a:p>
            <a:pPr marL="342900" indent="-342900" algn="justLow">
              <a:buFont typeface="Wingdings" panose="05000000000000000000" pitchFamily="2" charset="2"/>
              <a:buChar char="v"/>
            </a:pPr>
            <a:r>
              <a:rPr lang="en-US" sz="2400" dirty="0"/>
              <a:t>A definition list is not a list of single items. It is a list of items (terms), with a description of each item (term).</a:t>
            </a:r>
          </a:p>
          <a:p>
            <a:pPr marL="342900" indent="-342900" algn="justLow">
              <a:buFont typeface="Wingdings" panose="05000000000000000000" pitchFamily="2" charset="2"/>
              <a:buChar char="v"/>
            </a:pPr>
            <a:r>
              <a:rPr lang="en-US" sz="2400" dirty="0"/>
              <a:t>A definition list starts with a &lt;dl&gt; tag (definition list).</a:t>
            </a:r>
          </a:p>
          <a:p>
            <a:pPr marL="342900" indent="-342900" algn="justLow">
              <a:buFont typeface="Wingdings" panose="05000000000000000000" pitchFamily="2" charset="2"/>
              <a:buChar char="v"/>
            </a:pPr>
            <a:r>
              <a:rPr lang="en-US" sz="2400" dirty="0"/>
              <a:t>Each term starts with a &lt;</a:t>
            </a:r>
            <a:r>
              <a:rPr lang="en-US" sz="2400" dirty="0" err="1"/>
              <a:t>dt</a:t>
            </a:r>
            <a:r>
              <a:rPr lang="en-US" sz="2400" dirty="0"/>
              <a:t>&gt; tag (definition term).</a:t>
            </a:r>
          </a:p>
          <a:p>
            <a:pPr marL="342900" indent="-342900" algn="justLow">
              <a:buFont typeface="Wingdings" panose="05000000000000000000" pitchFamily="2" charset="2"/>
              <a:buChar char="v"/>
            </a:pPr>
            <a:r>
              <a:rPr lang="en-US" sz="2400" dirty="0"/>
              <a:t>Each description starts with a &lt;</a:t>
            </a:r>
            <a:r>
              <a:rPr lang="en-US" sz="2400" dirty="0" err="1"/>
              <a:t>dd</a:t>
            </a:r>
            <a:r>
              <a:rPr lang="en-US" sz="2400" dirty="0"/>
              <a:t>&gt; tag (definition description).</a:t>
            </a:r>
          </a:p>
          <a:p>
            <a:pPr lvl="0"/>
            <a:endParaRPr lang="en-US" sz="3200" b="1" dirty="0" smtClean="0"/>
          </a:p>
          <a:p>
            <a:pPr lvl="0"/>
            <a:endParaRPr lang="en-US" sz="3200" b="1" dirty="0"/>
          </a:p>
          <a:p>
            <a:pPr lvl="0"/>
            <a:endParaRPr lang="en-US" sz="3200" b="1" dirty="0" smtClean="0"/>
          </a:p>
          <a:p>
            <a:pPr lvl="0"/>
            <a:endParaRPr lang="en-US" sz="3200" b="1" dirty="0"/>
          </a:p>
          <a:p>
            <a:pPr lvl="0"/>
            <a:r>
              <a:rPr lang="en-US" sz="2400" b="1" dirty="0"/>
              <a:t>Here is how it looks in a browser: </a:t>
            </a:r>
            <a:endParaRPr lang="en-US" sz="2400" b="1" dirty="0" smtClean="0"/>
          </a:p>
          <a:p>
            <a:pPr lvl="0"/>
            <a:endParaRPr lang="en-US" sz="3200" b="1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/>
              <a:t>HTML Lists</a:t>
            </a:r>
            <a:endParaRPr lang="en-US" sz="3600" b="1" u="sng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8251" y="3810000"/>
            <a:ext cx="2872000" cy="1719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&lt;dl&gt; </a:t>
            </a:r>
          </a:p>
          <a:p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&gt;Coffee&lt;/</a:t>
            </a:r>
            <a:r>
              <a:rPr lang="en-US" dirty="0" err="1"/>
              <a:t>dt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&gt;Black hot drink&lt;/</a:t>
            </a:r>
            <a:r>
              <a:rPr lang="en-US" dirty="0" err="1"/>
              <a:t>dd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&gt;Milk&lt;/</a:t>
            </a:r>
            <a:r>
              <a:rPr lang="en-US" dirty="0" err="1"/>
              <a:t>dt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&gt;White cold drink&lt;/</a:t>
            </a:r>
            <a:r>
              <a:rPr lang="en-US" dirty="0" err="1"/>
              <a:t>dd</a:t>
            </a:r>
            <a:r>
              <a:rPr lang="en-US" dirty="0"/>
              <a:t>&gt; </a:t>
            </a:r>
          </a:p>
          <a:p>
            <a:r>
              <a:rPr lang="en-US" dirty="0"/>
              <a:t>&lt;/dl&gt;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21" y="3604189"/>
            <a:ext cx="3251913" cy="1270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842979"/>
            <a:ext cx="3455157" cy="1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Low"/>
            <a:r>
              <a:rPr lang="en-US" sz="2400" b="1" dirty="0"/>
              <a:t>The following example demonstrates different types </a:t>
            </a:r>
            <a:r>
              <a:rPr lang="en-US" sz="2400" b="1" dirty="0" smtClean="0"/>
              <a:t>of ordered </a:t>
            </a:r>
            <a:r>
              <a:rPr lang="en-US" sz="2400" b="1" dirty="0"/>
              <a:t>lists. 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/>
              <a:t>Examples </a:t>
            </a:r>
            <a:endParaRPr lang="en-US" sz="48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685" y="1687420"/>
            <a:ext cx="5153025" cy="49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following example demonstrates different types of unordered lists. 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/>
              <a:t>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1444672"/>
            <a:ext cx="4953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The following example demonstrates how you can nest lists. 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 smtClean="0"/>
              <a:t>Examples </a:t>
            </a:r>
            <a:endParaRPr lang="en-US" sz="36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078" y="1529906"/>
            <a:ext cx="6343650" cy="49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pPr lvl="1" algn="justLow">
              <a:spcAft>
                <a:spcPts val="600"/>
              </a:spcAft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 dirty="0" smtClean="0"/>
              <a:t>Examples</a:t>
            </a:r>
            <a:endParaRPr lang="en-US" sz="3600" u="sng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653" y="1298418"/>
            <a:ext cx="73914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171" y="1156776"/>
            <a:ext cx="7391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20691</TotalTime>
  <Words>355</Words>
  <Application>Microsoft Office PowerPoint</Application>
  <PresentationFormat>On-screen Show (4:3)</PresentationFormat>
  <Paragraphs>92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family</cp:lastModifiedBy>
  <cp:revision>885</cp:revision>
  <dcterms:created xsi:type="dcterms:W3CDTF">2011-03-14T07:23:11Z</dcterms:created>
  <dcterms:modified xsi:type="dcterms:W3CDTF">2020-12-21T19:25:20Z</dcterms:modified>
</cp:coreProperties>
</file>