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5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EE"/>
    <a:srgbClr val="FFFFCC"/>
    <a:srgbClr val="FFCC99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E6AAC-73A6-4309-AA6A-10C88644D13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0FF2F-2F67-4416-BB51-8D70096D1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9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1F99CF-35C3-43A7-86F1-43201A1D77F7}" type="datetimeFigureOut">
              <a:rPr lang="en-US"/>
              <a:pPr>
                <a:defRPr/>
              </a:pPr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F03ADD-8D9E-49E5-9D9D-0DF05CFE2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37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41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9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67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68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3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9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2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52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8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251264C-07FC-4FCE-8440-6B4AAADEACDD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EFA08D6-CDF1-4737-80BC-0CA4AD34F1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2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FBCE70-F26D-46FC-BEE5-2DF8653E435D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F3FE1-237B-4EBE-B99D-50505478F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4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B7BC705-7FFC-4EB8-9073-74C4C732BBB7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1A3D5F-F4B0-4E05-A1B4-5C00F0DC5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0E833-3B86-4BFC-A8D5-3B100E89CC5D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A145C-1451-4AF6-84B4-1EF777CE76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4814D07-5143-4203-88C4-0CE81248C3A8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18F32067-5346-4166-93E7-17B55DBE44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2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171C91-A6B1-4B53-9933-8AD549894631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901A7-4016-4CFC-8068-2DEFFE67EF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5B25D-FA15-4F66-81F2-47CBF1506B90}" type="datetime1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28903-082E-4EED-B511-00A7E8784D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6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7A07A2-FB01-40F7-9381-97B194A84764}" type="datetime1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D4E3C-2CFD-40AD-975C-1F49E2789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9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1D3621-79E6-41B5-80DC-F82825DD162E}" type="datetime1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4D7A9A3-074C-439C-BBC1-9436F4890F8F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49A7F53-C78F-4964-BB8D-3B93CBA49A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E3D651-AADE-418B-B401-68D394047C05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0781-EE29-4A0C-9E48-6B34408CBF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6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E67E005-2F64-4411-A928-76ECB73323E0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D34EB081-F196-4C9F-8493-CD29E38875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308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 descr="C:\Users\fauzisukiman\Desktop\template pp USM\purple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3" descr="C:\Users\fauzisukiman\Desktop\template pp USM\Line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833" t="10988"/>
          <a:stretch>
            <a:fillRect/>
          </a:stretch>
        </p:blipFill>
        <p:spPr bwMode="auto">
          <a:xfrm>
            <a:off x="0" y="1444625"/>
            <a:ext cx="9144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3"/>
          <p:cNvSpPr>
            <a:spLocks noChangeArrowheads="1"/>
          </p:cNvSpPr>
          <p:nvPr/>
        </p:nvSpPr>
        <p:spPr bwMode="auto">
          <a:xfrm>
            <a:off x="0" y="3962400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" name="Picture 2" descr="C:\Users\Jasim\Desktop\logo_uoit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34200" y="0"/>
            <a:ext cx="2209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MY" sz="15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82880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University of Information Technology  and Communications</a:t>
            </a:r>
          </a:p>
          <a:p>
            <a:pPr algn="ctr"/>
            <a:r>
              <a:rPr lang="en-MY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Business Informatics College </a:t>
            </a:r>
          </a:p>
          <a:p>
            <a:pPr algn="ctr"/>
            <a:r>
              <a:rPr lang="en-MY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Businesses Information Technology (BIT</a:t>
            </a:r>
            <a:r>
              <a:rPr lang="en-MY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MY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theer.akram\Desktop\downloa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67600" y="0"/>
            <a:ext cx="1676400" cy="14478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200400" y="51054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Yasser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alasady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Dr.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 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/>
              <a:t>Examples </a:t>
            </a:r>
            <a:endParaRPr lang="en-US" sz="4000" dirty="0"/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8050" y="1015087"/>
            <a:ext cx="7854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following example demonstrates how to define table cells that span more than one row or one column.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1837" y="1532205"/>
            <a:ext cx="5285876" cy="53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 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/>
              <a:t>Examples </a:t>
            </a:r>
            <a:endParaRPr lang="en-US" sz="4000" dirty="0"/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1" y="1015087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following example demonstrates how to display elements inside other elements.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526" y="1268263"/>
            <a:ext cx="49339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Low"/>
            <a:r>
              <a:rPr lang="en-US" dirty="0"/>
              <a:t>The following example demonstrates how to use cell padding to create more white space between the cell content and its borders. 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/>
              <a:t>Examples </a:t>
            </a:r>
            <a:endParaRPr lang="en-US" sz="4000" dirty="0"/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893" y="1537316"/>
            <a:ext cx="5133764" cy="53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 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/>
              <a:t>Examples </a:t>
            </a:r>
            <a:endParaRPr lang="en-US" sz="4000" dirty="0"/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1" y="96941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following example demonstrates how to use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cellspacing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to increase the distance between the cells.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800" y="1529906"/>
            <a:ext cx="49339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 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/>
              <a:t>Examples </a:t>
            </a:r>
            <a:endParaRPr lang="en-US" sz="4000" dirty="0"/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0523" y="1071296"/>
            <a:ext cx="7485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example demonstrates how to add a background to a table.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924" y="1362581"/>
            <a:ext cx="5318786" cy="549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auzisukiman\Desktop\template pp USM\Last page\purpl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752600" y="2438400"/>
            <a:ext cx="5638800" cy="190500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</a:p>
        </p:txBody>
      </p:sp>
      <p:pic>
        <p:nvPicPr>
          <p:cNvPr id="6" name="Picture 2" descr="C:\Users\Jasim\Desktop\logo_uoit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1600"/>
            <a:ext cx="2286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73779" y="76200"/>
            <a:ext cx="2294021" cy="2057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Low"/>
            <a:r>
              <a:rPr lang="en-US" sz="2400" dirty="0" smtClean="0"/>
              <a:t>Tables </a:t>
            </a:r>
            <a:r>
              <a:rPr lang="en-US" sz="2400" dirty="0"/>
              <a:t>are defined with the &lt;table&gt; tag. A table is divided into rows (with the &lt;</a:t>
            </a:r>
            <a:r>
              <a:rPr lang="en-US" sz="2400" dirty="0" err="1"/>
              <a:t>tr</a:t>
            </a:r>
            <a:r>
              <a:rPr lang="en-US" sz="2400" dirty="0"/>
              <a:t>&gt; tag), and each row is divided into data cells (with the &lt;td&gt; tag). The letters td stands for "table data," which is the content of a data cell. A data cell can contain text, images, lists, paragraphs, forms, horizontal rules, tables, etc. </a:t>
            </a:r>
            <a:endParaRPr lang="en-US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/>
              <a:t>HTML Tables</a:t>
            </a:r>
            <a:endParaRPr lang="en-US" sz="3600" b="1" u="sng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3500" y="3053829"/>
            <a:ext cx="2495550" cy="3060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</a:t>
            </a:r>
            <a:r>
              <a:rPr lang="en-US" dirty="0"/>
              <a:t>table border="1"&gt; 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td&gt;row 1, </a:t>
            </a:r>
            <a:r>
              <a:rPr lang="en-US" dirty="0" smtClean="0"/>
              <a:t>cell1</a:t>
            </a:r>
            <a:r>
              <a:rPr lang="en-US" dirty="0"/>
              <a:t>&lt;/td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&lt;td&gt;row 1, cell 2&lt;/td&gt; 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&lt;td&gt;row 2, cell 1&lt;/td&gt; &lt;td&gt;row 2, cell 2&lt;/td&gt; &lt;/</a:t>
            </a:r>
            <a:r>
              <a:rPr lang="en-US" dirty="0" err="1"/>
              <a:t>tr</a:t>
            </a:r>
            <a:r>
              <a:rPr lang="en-US" dirty="0"/>
              <a:t>&gt; &lt;/table&gt; 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437534"/>
            <a:ext cx="3861646" cy="25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3200" dirty="0" smtClean="0"/>
              <a:t>If </a:t>
            </a:r>
            <a:r>
              <a:rPr lang="en-US" sz="3200" dirty="0"/>
              <a:t>you do not specify a border attribute the table will be displayed without any borders. Sometimes this can be useful, but most of the time, you want the borders to show. </a:t>
            </a:r>
          </a:p>
          <a:p>
            <a:r>
              <a:rPr lang="en-US" sz="3200" dirty="0"/>
              <a:t>To display a table with borders, you will have to use the border attribute: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/>
              <a:t>Tables and the Border Attribute</a:t>
            </a:r>
            <a:endParaRPr lang="en-US" sz="3600" b="1" u="sng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4115229"/>
            <a:ext cx="2590800" cy="196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</a:t>
            </a:r>
            <a:r>
              <a:rPr lang="en-US" dirty="0"/>
              <a:t>table border="1"&gt;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td&gt;Row 1, cell 1&lt;/td&gt; &lt;td&gt;Row 1, cell 2&lt;/td&gt; &lt;/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/>
              <a:t>&lt;/table&gt; 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5788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3200" dirty="0" smtClean="0"/>
              <a:t>Headings </a:t>
            </a:r>
            <a:r>
              <a:rPr lang="en-US" sz="3200" dirty="0"/>
              <a:t>in a table are defined with the &lt;</a:t>
            </a:r>
            <a:r>
              <a:rPr lang="en-US" sz="3200" dirty="0" err="1"/>
              <a:t>th</a:t>
            </a:r>
            <a:r>
              <a:rPr lang="en-US" sz="3200" dirty="0"/>
              <a:t>&gt; tag.</a:t>
            </a:r>
            <a:endParaRPr lang="en-US" sz="3200" b="1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/>
              <a:t>Headings in a Table </a:t>
            </a:r>
            <a:endParaRPr lang="en-US" sz="3600" dirty="0"/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471" y="2242725"/>
            <a:ext cx="2872000" cy="3993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&lt;table border="1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th</a:t>
            </a:r>
            <a:r>
              <a:rPr lang="en-US" dirty="0"/>
              <a:t>&gt;Heading&lt;/</a:t>
            </a:r>
            <a:r>
              <a:rPr lang="en-US" dirty="0" err="1"/>
              <a:t>th</a:t>
            </a:r>
            <a:r>
              <a:rPr lang="en-US" dirty="0"/>
              <a:t>&gt; &lt;</a:t>
            </a:r>
            <a:r>
              <a:rPr lang="en-US" dirty="0" err="1"/>
              <a:t>th</a:t>
            </a:r>
            <a:r>
              <a:rPr lang="en-US" dirty="0"/>
              <a:t>&gt;Another Heading&lt;/</a:t>
            </a:r>
            <a:r>
              <a:rPr lang="en-US" dirty="0" err="1"/>
              <a:t>th</a:t>
            </a:r>
            <a:r>
              <a:rPr lang="en-US" dirty="0"/>
              <a:t>&gt; 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td&gt;row 1, cell 1&lt;/td&gt; &lt;td&gt;row 1, cell 2&lt;/td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td&gt;row 2, cell 1&lt;/td&gt; &lt;td&gt;row 2, cell 2&lt;/td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table&gt; 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558" y="2916014"/>
            <a:ext cx="4318946" cy="30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/>
              <a:t>Table </a:t>
            </a:r>
            <a:r>
              <a:rPr lang="en-US" sz="2400" dirty="0"/>
              <a:t>cells with no content are not displayed very well in most browsers.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b="1" dirty="0"/>
              <a:t>Empty Cells in a Table </a:t>
            </a:r>
            <a:endParaRPr lang="en-US" sz="4800" dirty="0"/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2928635"/>
            <a:ext cx="3607591" cy="2451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407" y="2387292"/>
            <a:ext cx="244475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&lt;table border="1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td&gt;row 1, cell 1&lt;/td&gt; </a:t>
            </a:r>
          </a:p>
          <a:p>
            <a:r>
              <a:rPr lang="en-US" dirty="0"/>
              <a:t>&lt;td&gt;row 1, cell 2&lt;/td&gt; 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td&gt;row 2, cell 1&lt;/td&gt; &lt;td&gt;&lt;/td&gt;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table&gt;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The following example demonstrates a table with no borders 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/>
              <a:t>More Examples </a:t>
            </a:r>
            <a:endParaRPr lang="en-US" sz="4000" dirty="0"/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6550" y="1462340"/>
            <a:ext cx="7015709" cy="51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 smtClean="0"/>
              <a:t>Examples </a:t>
            </a:r>
            <a:endParaRPr lang="en-US" sz="3600" dirty="0"/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50" y="981777"/>
            <a:ext cx="7803186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 </a:t>
            </a:r>
            <a:endParaRPr lang="en-US" sz="2400" dirty="0" smtClean="0"/>
          </a:p>
          <a:p>
            <a:endParaRPr lang="en-US" sz="2400" dirty="0"/>
          </a:p>
          <a:p>
            <a:pPr lvl="1" algn="justLow">
              <a:spcAft>
                <a:spcPts val="600"/>
              </a:spcAft>
            </a:pP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u="sng" dirty="0" smtClean="0"/>
              <a:t>Examples</a:t>
            </a:r>
            <a:endParaRPr lang="en-US" sz="3600" u="sng" dirty="0"/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297" y="927449"/>
            <a:ext cx="7703805" cy="593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 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 smtClean="0"/>
              <a:t>Examples </a:t>
            </a:r>
            <a:endParaRPr lang="en-US" sz="4000" dirty="0"/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352" y="1529906"/>
            <a:ext cx="7778750" cy="47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20709</TotalTime>
  <Words>557</Words>
  <Application>Microsoft Office PowerPoint</Application>
  <PresentationFormat>On-screen Show (4:3)</PresentationFormat>
  <Paragraphs>107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Corporate Edition</dc:creator>
  <cp:lastModifiedBy>family</cp:lastModifiedBy>
  <cp:revision>886</cp:revision>
  <dcterms:created xsi:type="dcterms:W3CDTF">2011-03-14T07:23:11Z</dcterms:created>
  <dcterms:modified xsi:type="dcterms:W3CDTF">2020-12-28T19:08:10Z</dcterms:modified>
</cp:coreProperties>
</file>