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4" r:id="rId4"/>
    <p:sldId id="265" r:id="rId5"/>
    <p:sldId id="267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420D-6D45-4DD5-B16C-FDABFCDB1E5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66C6-E171-4E9D-AF1C-5AF372F2F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812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Bradley Hand ITC" panose="03070402050302030203" pitchFamily="66" charset="0"/>
              </a:rPr>
              <a:t>HR graphics</a:t>
            </a:r>
            <a:endParaRPr lang="ar-SA" sz="8000" dirty="0" smtClean="0">
              <a:latin typeface="Bradley Hand ITC" panose="03070402050302030203" pitchFamily="66" charset="0"/>
            </a:endParaRPr>
          </a:p>
          <a:p>
            <a:pPr algn="ctr"/>
            <a:r>
              <a:rPr lang="en-US" sz="8000" dirty="0" smtClean="0">
                <a:latin typeface="Bradley Hand ITC" panose="03070402050302030203" pitchFamily="66" charset="0"/>
              </a:rPr>
              <a:t>FINALL</a:t>
            </a:r>
            <a:endParaRPr lang="en-US" sz="80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324600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Everything included in the file is from the doctor's LEC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6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71450"/>
            <a:ext cx="8753475" cy="6515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8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85737"/>
            <a:ext cx="8734425" cy="648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2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85737"/>
            <a:ext cx="8734425" cy="648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0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76212"/>
            <a:ext cx="8743950" cy="6505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5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7162"/>
            <a:ext cx="8686800" cy="6543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7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85737"/>
            <a:ext cx="8705850" cy="6486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2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19075"/>
            <a:ext cx="8734425" cy="6419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9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38125"/>
            <a:ext cx="8705850" cy="638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5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80975"/>
            <a:ext cx="8753475" cy="6496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5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7162"/>
            <a:ext cx="8724900" cy="6543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8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71475"/>
            <a:ext cx="8636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1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8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398"/>
            <a:ext cx="9144000" cy="58932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10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2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9144000" cy="531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2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9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134"/>
            <a:ext cx="8763000" cy="653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2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8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8" y="1243899"/>
            <a:ext cx="8915400" cy="457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4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4" y="228600"/>
            <a:ext cx="8834376" cy="648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5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9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90512"/>
            <a:ext cx="8734425" cy="6276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5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19075"/>
            <a:ext cx="8753475" cy="6419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LEC </a:t>
            </a:r>
            <a:r>
              <a:rPr lang="en-US" dirty="0" smtClean="0">
                <a:latin typeface="Arial Black" panose="020B0A04020102020204" pitchFamily="34" charset="0"/>
              </a:rPr>
              <a:t>9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0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Office PowerPoint</Application>
  <PresentationFormat>On-screen Show (4:3)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Agency FB</vt:lpstr>
      <vt:lpstr>Arial</vt:lpstr>
      <vt:lpstr>Arial Black</vt:lpstr>
      <vt:lpstr>Bradley Hand ITC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5</cp:revision>
  <dcterms:created xsi:type="dcterms:W3CDTF">2024-04-19T17:48:33Z</dcterms:created>
  <dcterms:modified xsi:type="dcterms:W3CDTF">2024-05-24T15:09:21Z</dcterms:modified>
</cp:coreProperties>
</file>