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27"/>
  </p:notesMasterIdLst>
  <p:sldIdLst>
    <p:sldId id="256" r:id="rId2"/>
    <p:sldId id="298" r:id="rId3"/>
    <p:sldId id="299" r:id="rId4"/>
    <p:sldId id="300" r:id="rId5"/>
    <p:sldId id="318" r:id="rId6"/>
    <p:sldId id="305" r:id="rId7"/>
    <p:sldId id="302" r:id="rId8"/>
    <p:sldId id="306" r:id="rId9"/>
    <p:sldId id="308" r:id="rId10"/>
    <p:sldId id="309" r:id="rId11"/>
    <p:sldId id="310" r:id="rId12"/>
    <p:sldId id="276" r:id="rId13"/>
    <p:sldId id="311" r:id="rId14"/>
    <p:sldId id="313" r:id="rId15"/>
    <p:sldId id="314" r:id="rId16"/>
    <p:sldId id="312" r:id="rId17"/>
    <p:sldId id="315" r:id="rId18"/>
    <p:sldId id="317" r:id="rId19"/>
    <p:sldId id="316" r:id="rId20"/>
    <p:sldId id="319" r:id="rId21"/>
    <p:sldId id="320" r:id="rId22"/>
    <p:sldId id="321" r:id="rId23"/>
    <p:sldId id="322" r:id="rId24"/>
    <p:sldId id="323" r:id="rId25"/>
    <p:sldId id="301" r:id="rId26"/>
  </p:sldIdLst>
  <p:sldSz cx="9144000" cy="5143500" type="screen16x9"/>
  <p:notesSz cx="6858000" cy="9144000"/>
  <p:embeddedFontLst>
    <p:embeddedFont>
      <p:font typeface="標楷體" panose="03000509000000000000" pitchFamily="65" charset="-120"/>
      <p:regular r:id="rId28"/>
    </p:embeddedFont>
    <p:embeddedFont>
      <p:font typeface="Consolas" panose="020B0609020204030204" pitchFamily="49" charset="0"/>
      <p:regular r:id="rId29"/>
      <p:bold r:id="rId30"/>
      <p:italic r:id="rId31"/>
      <p:boldItalic r:id="rId32"/>
    </p:embeddedFont>
    <p:embeddedFont>
      <p:font typeface="Lato" panose="02020500000000000000" charset="0"/>
      <p:regular r:id="rId33"/>
      <p:bold r:id="rId34"/>
      <p:italic r:id="rId35"/>
      <p:boldItalic r:id="rId36"/>
    </p:embeddedFont>
    <p:embeddedFont>
      <p:font typeface="Outfit ExtraBold" panose="02020500000000000000" charset="0"/>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in Content" id="{9666FD22-7EE6-4985-9BEE-24AD8C5D406D}">
          <p14:sldIdLst>
            <p14:sldId id="256"/>
            <p14:sldId id="298"/>
            <p14:sldId id="299"/>
            <p14:sldId id="300"/>
            <p14:sldId id="318"/>
            <p14:sldId id="305"/>
            <p14:sldId id="302"/>
            <p14:sldId id="306"/>
            <p14:sldId id="308"/>
            <p14:sldId id="309"/>
            <p14:sldId id="310"/>
            <p14:sldId id="276"/>
            <p14:sldId id="311"/>
            <p14:sldId id="313"/>
            <p14:sldId id="314"/>
            <p14:sldId id="312"/>
            <p14:sldId id="315"/>
            <p14:sldId id="317"/>
            <p14:sldId id="316"/>
            <p14:sldId id="319"/>
            <p14:sldId id="320"/>
            <p14:sldId id="321"/>
            <p14:sldId id="322"/>
            <p14:sldId id="323"/>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3AD"/>
    <a:srgbClr val="FC6D02"/>
    <a:srgbClr val="663300"/>
    <a:srgbClr val="519563"/>
    <a:srgbClr val="ECF2A4"/>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7DE9F-26F2-4D63-8D61-057E58F32A32}">
  <a:tblStyle styleId="{C4F7DE9F-26F2-4D63-8D61-057E58F32A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F985D3-EE1E-4943-860B-527A1CE14D8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36" autoAdjust="0"/>
  </p:normalViewPr>
  <p:slideViewPr>
    <p:cSldViewPr snapToGrid="0">
      <p:cViewPr varScale="1">
        <p:scale>
          <a:sx n="150" d="100"/>
          <a:sy n="150"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29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3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27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03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79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280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18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61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15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267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02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210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416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310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f2e6270ebd_0_4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f2e6270ebd_0_4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sz="1100" b="1" dirty="0">
                <a:solidFill>
                  <a:srgbClr val="0D0D0D"/>
                </a:solidFill>
                <a:latin typeface="Söhne"/>
              </a:rPr>
              <a:t>AU/AU</a:t>
            </a:r>
            <a:r>
              <a:rPr lang="zh-TW" altLang="en-US" sz="1100" dirty="0">
                <a:solidFill>
                  <a:srgbClr val="0D0D0D"/>
                </a:solidFill>
                <a:latin typeface="Söhne"/>
              </a:rPr>
              <a:t>：澳大利亞（</a:t>
            </a:r>
            <a:r>
              <a:rPr lang="en-US" altLang="zh-TW" sz="1100" dirty="0">
                <a:solidFill>
                  <a:srgbClr val="0D0D0D"/>
                </a:solidFill>
                <a:latin typeface="Söhne"/>
              </a:rPr>
              <a:t>Australia</a:t>
            </a:r>
            <a:r>
              <a:rPr lang="zh-TW" altLang="en-US" sz="1100" dirty="0">
                <a:solidFill>
                  <a:srgbClr val="0D0D0D"/>
                </a:solidFill>
                <a:latin typeface="Söhne"/>
              </a:rPr>
              <a:t>）</a:t>
            </a:r>
          </a:p>
          <a:p>
            <a:r>
              <a:rPr lang="en-US" altLang="zh-TW" sz="1100" b="1" dirty="0">
                <a:solidFill>
                  <a:srgbClr val="0D0D0D"/>
                </a:solidFill>
                <a:latin typeface="Söhne"/>
              </a:rPr>
              <a:t>CA/CA</a:t>
            </a:r>
            <a:r>
              <a:rPr lang="zh-TW" altLang="en-US" sz="1100" dirty="0">
                <a:solidFill>
                  <a:srgbClr val="0D0D0D"/>
                </a:solidFill>
                <a:latin typeface="Söhne"/>
              </a:rPr>
              <a:t>：加拿大（</a:t>
            </a:r>
            <a:r>
              <a:rPr lang="en-US" altLang="zh-TW" sz="1100" dirty="0">
                <a:solidFill>
                  <a:srgbClr val="0D0D0D"/>
                </a:solidFill>
                <a:latin typeface="Söhne"/>
              </a:rPr>
              <a:t>Canada</a:t>
            </a:r>
            <a:r>
              <a:rPr lang="zh-TW" altLang="en-US" sz="1100" dirty="0">
                <a:solidFill>
                  <a:srgbClr val="0D0D0D"/>
                </a:solidFill>
                <a:latin typeface="Söhne"/>
              </a:rPr>
              <a:t>）</a:t>
            </a:r>
          </a:p>
          <a:p>
            <a:r>
              <a:rPr lang="en-US" altLang="zh-TW" sz="1100" b="1" dirty="0">
                <a:solidFill>
                  <a:srgbClr val="0D0D0D"/>
                </a:solidFill>
                <a:latin typeface="Söhne"/>
              </a:rPr>
              <a:t>DE/DE</a:t>
            </a:r>
            <a:r>
              <a:rPr lang="zh-TW" altLang="en-US" sz="1100" dirty="0">
                <a:solidFill>
                  <a:srgbClr val="0D0D0D"/>
                </a:solidFill>
                <a:latin typeface="Söhne"/>
              </a:rPr>
              <a:t>：德國（</a:t>
            </a:r>
            <a:r>
              <a:rPr lang="en-US" altLang="zh-TW" sz="1100" dirty="0">
                <a:solidFill>
                  <a:srgbClr val="0D0D0D"/>
                </a:solidFill>
                <a:latin typeface="Söhne"/>
              </a:rPr>
              <a:t>Germany</a:t>
            </a:r>
            <a:r>
              <a:rPr lang="zh-TW" altLang="en-US" sz="1100" dirty="0">
                <a:solidFill>
                  <a:srgbClr val="0D0D0D"/>
                </a:solidFill>
                <a:latin typeface="Söhne"/>
              </a:rPr>
              <a:t>）</a:t>
            </a:r>
          </a:p>
          <a:p>
            <a:r>
              <a:rPr lang="en-US" altLang="zh-TW" sz="1100" b="1" dirty="0">
                <a:solidFill>
                  <a:srgbClr val="0D0D0D"/>
                </a:solidFill>
                <a:latin typeface="Söhne"/>
              </a:rPr>
              <a:t>ES/ES</a:t>
            </a:r>
            <a:r>
              <a:rPr lang="zh-TW" altLang="en-US" sz="1100" dirty="0">
                <a:solidFill>
                  <a:srgbClr val="0D0D0D"/>
                </a:solidFill>
                <a:latin typeface="Söhne"/>
              </a:rPr>
              <a:t>：西班牙（</a:t>
            </a:r>
            <a:r>
              <a:rPr lang="en-US" altLang="zh-TW" sz="1100" dirty="0">
                <a:solidFill>
                  <a:srgbClr val="0D0D0D"/>
                </a:solidFill>
                <a:latin typeface="Söhne"/>
              </a:rPr>
              <a:t>Spain</a:t>
            </a:r>
            <a:r>
              <a:rPr lang="zh-TW" altLang="en-US" sz="1100" dirty="0">
                <a:solidFill>
                  <a:srgbClr val="0D0D0D"/>
                </a:solidFill>
                <a:latin typeface="Söhne"/>
              </a:rPr>
              <a:t>）</a:t>
            </a:r>
          </a:p>
          <a:p>
            <a:r>
              <a:rPr lang="en-US" altLang="zh-TW" sz="1100" b="1" dirty="0">
                <a:solidFill>
                  <a:srgbClr val="0D0D0D"/>
                </a:solidFill>
                <a:latin typeface="Söhne"/>
              </a:rPr>
              <a:t>FR/FR</a:t>
            </a:r>
            <a:r>
              <a:rPr lang="zh-TW" altLang="en-US" sz="1100" dirty="0">
                <a:solidFill>
                  <a:srgbClr val="0D0D0D"/>
                </a:solidFill>
                <a:latin typeface="Söhne"/>
              </a:rPr>
              <a:t>：法國（</a:t>
            </a:r>
            <a:r>
              <a:rPr lang="en-US" altLang="zh-TW" sz="1100" dirty="0">
                <a:solidFill>
                  <a:srgbClr val="0D0D0D"/>
                </a:solidFill>
                <a:latin typeface="Söhne"/>
              </a:rPr>
              <a:t>France</a:t>
            </a:r>
            <a:r>
              <a:rPr lang="zh-TW" altLang="en-US" sz="1100" dirty="0">
                <a:solidFill>
                  <a:srgbClr val="0D0D0D"/>
                </a:solidFill>
                <a:latin typeface="Söhne"/>
              </a:rPr>
              <a:t>）</a:t>
            </a:r>
          </a:p>
          <a:p>
            <a:r>
              <a:rPr lang="en-US" altLang="zh-TW" sz="1100" b="1" dirty="0">
                <a:solidFill>
                  <a:srgbClr val="0D0D0D"/>
                </a:solidFill>
                <a:latin typeface="Söhne"/>
              </a:rPr>
              <a:t>GB/GB</a:t>
            </a:r>
            <a:r>
              <a:rPr lang="zh-TW" altLang="en-US" sz="1100" dirty="0">
                <a:solidFill>
                  <a:srgbClr val="0D0D0D"/>
                </a:solidFill>
                <a:latin typeface="Söhne"/>
              </a:rPr>
              <a:t>：英國（</a:t>
            </a:r>
            <a:r>
              <a:rPr lang="en-US" altLang="zh-TW" sz="1100" dirty="0">
                <a:solidFill>
                  <a:srgbClr val="0D0D0D"/>
                </a:solidFill>
                <a:latin typeface="Söhne"/>
              </a:rPr>
              <a:t>United Kingdom</a:t>
            </a:r>
            <a:r>
              <a:rPr lang="zh-TW" altLang="en-US" sz="1100" dirty="0">
                <a:solidFill>
                  <a:srgbClr val="0D0D0D"/>
                </a:solidFill>
                <a:latin typeface="Söhne"/>
              </a:rPr>
              <a:t>）</a:t>
            </a:r>
          </a:p>
          <a:p>
            <a:r>
              <a:rPr lang="en-US" altLang="zh-TW" sz="1100" b="1" dirty="0">
                <a:solidFill>
                  <a:srgbClr val="0D0D0D"/>
                </a:solidFill>
                <a:latin typeface="Söhne"/>
              </a:rPr>
              <a:t>IN/IN</a:t>
            </a:r>
            <a:r>
              <a:rPr lang="zh-TW" altLang="en-US" sz="1100" dirty="0">
                <a:solidFill>
                  <a:srgbClr val="0D0D0D"/>
                </a:solidFill>
                <a:latin typeface="Söhne"/>
              </a:rPr>
              <a:t>：印度（</a:t>
            </a:r>
            <a:r>
              <a:rPr lang="en-US" altLang="zh-TW" sz="1100" dirty="0">
                <a:solidFill>
                  <a:srgbClr val="0D0D0D"/>
                </a:solidFill>
                <a:latin typeface="Söhne"/>
              </a:rPr>
              <a:t>India</a:t>
            </a:r>
            <a:r>
              <a:rPr lang="zh-TW" altLang="en-US" sz="1100" dirty="0">
                <a:solidFill>
                  <a:srgbClr val="0D0D0D"/>
                </a:solidFill>
                <a:latin typeface="Söhne"/>
              </a:rPr>
              <a:t>）</a:t>
            </a:r>
          </a:p>
          <a:p>
            <a:r>
              <a:rPr lang="en-US" altLang="zh-TW" sz="1100" b="1" dirty="0">
                <a:solidFill>
                  <a:srgbClr val="0D0D0D"/>
                </a:solidFill>
                <a:latin typeface="Söhne"/>
              </a:rPr>
              <a:t>LT/LT</a:t>
            </a:r>
            <a:r>
              <a:rPr lang="zh-TW" altLang="en-US" sz="1100" dirty="0">
                <a:solidFill>
                  <a:srgbClr val="0D0D0D"/>
                </a:solidFill>
                <a:latin typeface="Söhne"/>
              </a:rPr>
              <a:t>：立陶宛（</a:t>
            </a:r>
            <a:r>
              <a:rPr lang="en-US" altLang="zh-TW" sz="1100" dirty="0">
                <a:solidFill>
                  <a:srgbClr val="0D0D0D"/>
                </a:solidFill>
                <a:latin typeface="Söhne"/>
              </a:rPr>
              <a:t>Lithuania</a:t>
            </a:r>
            <a:r>
              <a:rPr lang="zh-TW" altLang="en-US" sz="1100" dirty="0">
                <a:solidFill>
                  <a:srgbClr val="0D0D0D"/>
                </a:solidFill>
                <a:latin typeface="Söhne"/>
              </a:rPr>
              <a:t>）</a:t>
            </a:r>
          </a:p>
          <a:p>
            <a:r>
              <a:rPr lang="en-US" altLang="zh-TW" sz="1100" b="1" dirty="0">
                <a:solidFill>
                  <a:srgbClr val="0D0D0D"/>
                </a:solidFill>
                <a:latin typeface="Söhne"/>
              </a:rPr>
              <a:t>NL/NL</a:t>
            </a:r>
            <a:r>
              <a:rPr lang="zh-TW" altLang="en-US" sz="1100" dirty="0">
                <a:solidFill>
                  <a:srgbClr val="0D0D0D"/>
                </a:solidFill>
                <a:latin typeface="Söhne"/>
              </a:rPr>
              <a:t>：荷蘭（</a:t>
            </a:r>
            <a:r>
              <a:rPr lang="en-US" altLang="zh-TW" sz="1100" dirty="0">
                <a:solidFill>
                  <a:srgbClr val="0D0D0D"/>
                </a:solidFill>
                <a:latin typeface="Söhne"/>
              </a:rPr>
              <a:t>Netherlands</a:t>
            </a:r>
            <a:r>
              <a:rPr lang="zh-TW" altLang="en-US" sz="1100" dirty="0">
                <a:solidFill>
                  <a:srgbClr val="0D0D0D"/>
                </a:solidFill>
                <a:latin typeface="Söhne"/>
              </a:rPr>
              <a:t>）</a:t>
            </a:r>
            <a:endParaRPr lang="en-US" altLang="zh-TW" sz="1100" dirty="0">
              <a:solidFill>
                <a:srgbClr val="0D0D0D"/>
              </a:solidFill>
              <a:latin typeface="Söhne"/>
            </a:endParaRPr>
          </a:p>
          <a:p>
            <a:r>
              <a:rPr lang="en-US" altLang="zh-TW" sz="1100" b="1" dirty="0">
                <a:solidFill>
                  <a:srgbClr val="0D0D0D"/>
                </a:solidFill>
                <a:latin typeface="Söhne"/>
              </a:rPr>
              <a:t>PT/PT</a:t>
            </a:r>
            <a:r>
              <a:rPr lang="zh-TW" altLang="en-US" sz="1100" dirty="0">
                <a:solidFill>
                  <a:srgbClr val="0D0D0D"/>
                </a:solidFill>
                <a:latin typeface="Söhne"/>
              </a:rPr>
              <a:t>：葡萄牙（</a:t>
            </a:r>
            <a:r>
              <a:rPr lang="en-US" altLang="zh-TW" sz="1100" dirty="0">
                <a:solidFill>
                  <a:srgbClr val="0D0D0D"/>
                </a:solidFill>
                <a:latin typeface="Söhne"/>
              </a:rPr>
              <a:t>Portugal</a:t>
            </a:r>
            <a:r>
              <a:rPr lang="zh-TW" altLang="en-US" sz="1100" dirty="0">
                <a:solidFill>
                  <a:srgbClr val="0D0D0D"/>
                </a:solidFill>
                <a:latin typeface="Söhne"/>
              </a:rPr>
              <a:t>）</a:t>
            </a:r>
          </a:p>
          <a:p>
            <a:r>
              <a:rPr lang="en-US" altLang="zh-TW" sz="1100" b="1" dirty="0">
                <a:solidFill>
                  <a:srgbClr val="0D0D0D"/>
                </a:solidFill>
                <a:latin typeface="Söhne"/>
              </a:rPr>
              <a:t>US/US</a:t>
            </a:r>
            <a:r>
              <a:rPr lang="zh-TW" altLang="en-US" sz="1100" dirty="0">
                <a:solidFill>
                  <a:srgbClr val="0D0D0D"/>
                </a:solidFill>
                <a:latin typeface="Söhne"/>
              </a:rPr>
              <a:t>：美國（</a:t>
            </a:r>
            <a:r>
              <a:rPr lang="en-US" altLang="zh-TW" sz="1100" dirty="0">
                <a:solidFill>
                  <a:srgbClr val="0D0D0D"/>
                </a:solidFill>
                <a:latin typeface="Söhne"/>
              </a:rPr>
              <a:t>United States</a:t>
            </a:r>
            <a:r>
              <a:rPr lang="zh-TW" altLang="en-US" sz="1100" dirty="0">
                <a:solidFill>
                  <a:srgbClr val="0D0D0D"/>
                </a:solidFill>
                <a:latin typeface="Söhne"/>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3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0"/>
        <p:cNvGrpSpPr/>
        <p:nvPr/>
      </p:nvGrpSpPr>
      <p:grpSpPr>
        <a:xfrm>
          <a:off x="0" y="0"/>
          <a:ext cx="0" cy="0"/>
          <a:chOff x="0" y="0"/>
          <a:chExt cx="0" cy="0"/>
        </a:xfrm>
      </p:grpSpPr>
      <p:sp>
        <p:nvSpPr>
          <p:cNvPr id="3331" name="Google Shape;3331;g1f2e6270ebd_0_4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2" name="Google Shape;3332;g1f2e6270ebd_0_4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98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1f2e6270ebd_0_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1f2e6270ebd_0_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9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dirty="0">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213" name="Google Shape;2213;p21"/>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4" name="Google Shape;2214;p21"/>
          <p:cNvSpPr txBox="1">
            <a:spLocks noGrp="1"/>
          </p:cNvSpPr>
          <p:nvPr>
            <p:ph type="subTitle" idx="1"/>
          </p:nvPr>
        </p:nvSpPr>
        <p:spPr>
          <a:xfrm>
            <a:off x="3561175" y="176525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5" name="Google Shape;2215;p21"/>
          <p:cNvSpPr txBox="1"/>
          <p:nvPr/>
        </p:nvSpPr>
        <p:spPr>
          <a:xfrm>
            <a:off x="3561175" y="3840550"/>
            <a:ext cx="4869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lang="en" sz="1200" b="1" u="sng">
                <a:solidFill>
                  <a:schemeClr val="dk2"/>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and includes icons by </a:t>
            </a:r>
            <a:r>
              <a:rPr lang="en" sz="1200" b="1"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2"/>
                </a:solidFill>
                <a:latin typeface="Lato"/>
                <a:ea typeface="Lato"/>
                <a:cs typeface="Lato"/>
                <a:sym typeface="Lato"/>
              </a:rPr>
              <a:t> </a:t>
            </a:r>
            <a:endParaRPr sz="1200" b="1"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79" name="Google Shape;6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09"/>
        <p:cNvGrpSpPr/>
        <p:nvPr/>
      </p:nvGrpSpPr>
      <p:grpSpPr>
        <a:xfrm>
          <a:off x="0" y="0"/>
          <a:ext cx="0" cy="0"/>
          <a:chOff x="0" y="0"/>
          <a:chExt cx="0" cy="0"/>
        </a:xfrm>
      </p:grpSpPr>
      <p:grpSp>
        <p:nvGrpSpPr>
          <p:cNvPr id="1310" name="Google Shape;1310;p15"/>
          <p:cNvGrpSpPr/>
          <p:nvPr/>
        </p:nvGrpSpPr>
        <p:grpSpPr>
          <a:xfrm>
            <a:off x="0" y="0"/>
            <a:ext cx="9143995" cy="5143491"/>
            <a:chOff x="0" y="0"/>
            <a:chExt cx="9143995" cy="5143491"/>
          </a:xfrm>
        </p:grpSpPr>
        <p:sp>
          <p:nvSpPr>
            <p:cNvPr id="1311" name="Google Shape;1311;p1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2" name="Google Shape;1312;p1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3" name="Google Shape;1313;p1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4" name="Google Shape;1314;p1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5" name="Google Shape;1315;p1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6" name="Google Shape;1316;p1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7" name="Google Shape;1317;p1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8" name="Google Shape;1318;p1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19" name="Google Shape;1319;p1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0" name="Google Shape;1320;p1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1" name="Google Shape;1321;p1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2" name="Google Shape;1322;p1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3" name="Google Shape;1323;p1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4" name="Google Shape;1324;p1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5" name="Google Shape;1325;p1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6" name="Google Shape;1326;p1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7" name="Google Shape;1327;p1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8" name="Google Shape;1328;p1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29" name="Google Shape;1329;p1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0" name="Google Shape;1330;p1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1" name="Google Shape;1331;p1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2" name="Google Shape;1332;p1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3" name="Google Shape;1333;p1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4" name="Google Shape;1334;p1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5" name="Google Shape;1335;p1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6" name="Google Shape;1336;p1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7" name="Google Shape;1337;p1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8" name="Google Shape;1338;p1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39" name="Google Shape;1339;p1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0" name="Google Shape;1340;p1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1" name="Google Shape;1341;p1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2" name="Google Shape;1342;p1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3" name="Google Shape;1343;p1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4" name="Google Shape;1344;p1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5" name="Google Shape;1345;p1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6" name="Google Shape;1346;p1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7" name="Google Shape;1347;p1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8" name="Google Shape;1348;p1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49" name="Google Shape;1349;p1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0" name="Google Shape;1350;p1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1" name="Google Shape;1351;p1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2" name="Google Shape;1352;p1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3" name="Google Shape;1353;p1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4" name="Google Shape;1354;p1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5" name="Google Shape;1355;p1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6" name="Google Shape;1356;p1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7" name="Google Shape;1357;p1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8" name="Google Shape;1358;p1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59" name="Google Shape;1359;p1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0" name="Google Shape;1360;p1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1" name="Google Shape;1361;p1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2" name="Google Shape;1362;p1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3" name="Google Shape;1363;p1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4" name="Google Shape;1364;p1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5" name="Google Shape;1365;p1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6" name="Google Shape;1366;p1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7" name="Google Shape;1367;p1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8" name="Google Shape;1368;p1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69" name="Google Shape;1369;p1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0" name="Google Shape;1370;p1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1" name="Google Shape;1371;p1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2" name="Google Shape;1372;p1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3" name="Google Shape;1373;p1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4" name="Google Shape;1374;p1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5" name="Google Shape;1375;p1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6" name="Google Shape;1376;p1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7" name="Google Shape;1377;p1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8" name="Google Shape;1378;p1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79" name="Google Shape;1379;p1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0" name="Google Shape;1380;p1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1" name="Google Shape;1381;p1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2" name="Google Shape;1382;p1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3" name="Google Shape;1383;p1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4" name="Google Shape;1384;p1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5" name="Google Shape;1385;p1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6" name="Google Shape;1386;p1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7" name="Google Shape;1387;p1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8" name="Google Shape;1388;p1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89" name="Google Shape;1389;p1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0" name="Google Shape;1390;p1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1" name="Google Shape;1391;p1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2" name="Google Shape;1392;p1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3" name="Google Shape;1393;p1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4" name="Google Shape;1394;p1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5" name="Google Shape;1395;p1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6" name="Google Shape;1396;p1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7" name="Google Shape;1397;p1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8" name="Google Shape;1398;p1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99" name="Google Shape;1399;p1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0" name="Google Shape;1400;p1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1" name="Google Shape;1401;p1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02" name="Google Shape;1402;p1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403" name="Google Shape;14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04" name="Google Shape;1404;p15"/>
          <p:cNvGrpSpPr/>
          <p:nvPr/>
        </p:nvGrpSpPr>
        <p:grpSpPr>
          <a:xfrm>
            <a:off x="2298156" y="4651367"/>
            <a:ext cx="4547874" cy="491789"/>
            <a:chOff x="122000" y="4884626"/>
            <a:chExt cx="8899950" cy="258877"/>
          </a:xfrm>
        </p:grpSpPr>
        <p:sp>
          <p:nvSpPr>
            <p:cNvPr id="1405" name="Google Shape;1405;p15"/>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15"/>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7" name="Google Shape;1407;p15"/>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15"/>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15"/>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15"/>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15"/>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15"/>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15"/>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15"/>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15"/>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15"/>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15"/>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15"/>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15"/>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15"/>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15"/>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15"/>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15"/>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15"/>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15"/>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15"/>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15"/>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15"/>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15"/>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15"/>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15"/>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15"/>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15"/>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15"/>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35" name="Google Shape;1435;p15"/>
          <p:cNvGrpSpPr/>
          <p:nvPr/>
        </p:nvGrpSpPr>
        <p:grpSpPr>
          <a:xfrm>
            <a:off x="2297975" y="4848940"/>
            <a:ext cx="4547874" cy="294550"/>
            <a:chOff x="122000" y="4884626"/>
            <a:chExt cx="8899950" cy="258877"/>
          </a:xfrm>
        </p:grpSpPr>
        <p:sp>
          <p:nvSpPr>
            <p:cNvPr id="1436" name="Google Shape;1436;p15"/>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15"/>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15"/>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15"/>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15"/>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15"/>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15"/>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15"/>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15"/>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15"/>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15"/>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15"/>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15"/>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15"/>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15"/>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15"/>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15"/>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15"/>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15"/>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15"/>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15"/>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15"/>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15"/>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15"/>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15"/>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15"/>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15"/>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15"/>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15"/>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15"/>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086" name="Google Shape;208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7" name="Google Shape;2087;p20"/>
          <p:cNvSpPr txBox="1">
            <a:spLocks noGrp="1"/>
          </p:cNvSpPr>
          <p:nvPr>
            <p:ph type="subTitle" idx="1"/>
          </p:nvPr>
        </p:nvSpPr>
        <p:spPr>
          <a:xfrm>
            <a:off x="713196"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8" name="Google Shape;2088;p20"/>
          <p:cNvSpPr txBox="1">
            <a:spLocks noGrp="1"/>
          </p:cNvSpPr>
          <p:nvPr>
            <p:ph type="subTitle" idx="2"/>
          </p:nvPr>
        </p:nvSpPr>
        <p:spPr>
          <a:xfrm>
            <a:off x="3353100"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9" name="Google Shape;2089;p20"/>
          <p:cNvSpPr txBox="1">
            <a:spLocks noGrp="1"/>
          </p:cNvSpPr>
          <p:nvPr>
            <p:ph type="subTitle" idx="3"/>
          </p:nvPr>
        </p:nvSpPr>
        <p:spPr>
          <a:xfrm>
            <a:off x="713196"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0" name="Google Shape;2090;p20"/>
          <p:cNvSpPr txBox="1">
            <a:spLocks noGrp="1"/>
          </p:cNvSpPr>
          <p:nvPr>
            <p:ph type="subTitle" idx="4"/>
          </p:nvPr>
        </p:nvSpPr>
        <p:spPr>
          <a:xfrm>
            <a:off x="3353100"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1" name="Google Shape;2091;p20"/>
          <p:cNvSpPr txBox="1">
            <a:spLocks noGrp="1"/>
          </p:cNvSpPr>
          <p:nvPr>
            <p:ph type="subTitle" idx="5"/>
          </p:nvPr>
        </p:nvSpPr>
        <p:spPr>
          <a:xfrm>
            <a:off x="5993004"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2" name="Google Shape;2092;p20"/>
          <p:cNvSpPr txBox="1">
            <a:spLocks noGrp="1"/>
          </p:cNvSpPr>
          <p:nvPr>
            <p:ph type="subTitle" idx="6"/>
          </p:nvPr>
        </p:nvSpPr>
        <p:spPr>
          <a:xfrm>
            <a:off x="5993004"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3" name="Google Shape;2093;p20"/>
          <p:cNvSpPr txBox="1">
            <a:spLocks noGrp="1"/>
          </p:cNvSpPr>
          <p:nvPr>
            <p:ph type="subTitle" idx="7"/>
          </p:nvPr>
        </p:nvSpPr>
        <p:spPr>
          <a:xfrm>
            <a:off x="714294"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4" name="Google Shape;2094;p20"/>
          <p:cNvSpPr txBox="1">
            <a:spLocks noGrp="1"/>
          </p:cNvSpPr>
          <p:nvPr>
            <p:ph type="subTitle" idx="8"/>
          </p:nvPr>
        </p:nvSpPr>
        <p:spPr>
          <a:xfrm>
            <a:off x="3354198"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5" name="Google Shape;2095;p20"/>
          <p:cNvSpPr txBox="1">
            <a:spLocks noGrp="1"/>
          </p:cNvSpPr>
          <p:nvPr>
            <p:ph type="subTitle" idx="9"/>
          </p:nvPr>
        </p:nvSpPr>
        <p:spPr>
          <a:xfrm>
            <a:off x="5993002"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6" name="Google Shape;2096;p20"/>
          <p:cNvSpPr txBox="1">
            <a:spLocks noGrp="1"/>
          </p:cNvSpPr>
          <p:nvPr>
            <p:ph type="subTitle" idx="13"/>
          </p:nvPr>
        </p:nvSpPr>
        <p:spPr>
          <a:xfrm>
            <a:off x="714294"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7" name="Google Shape;2097;p20"/>
          <p:cNvSpPr txBox="1">
            <a:spLocks noGrp="1"/>
          </p:cNvSpPr>
          <p:nvPr>
            <p:ph type="subTitle" idx="14"/>
          </p:nvPr>
        </p:nvSpPr>
        <p:spPr>
          <a:xfrm>
            <a:off x="3354198"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8" name="Google Shape;2098;p20"/>
          <p:cNvSpPr txBox="1">
            <a:spLocks noGrp="1"/>
          </p:cNvSpPr>
          <p:nvPr>
            <p:ph type="subTitle" idx="15"/>
          </p:nvPr>
        </p:nvSpPr>
        <p:spPr>
          <a:xfrm>
            <a:off x="5994102"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2" name="文字方塊 1">
            <a:extLst>
              <a:ext uri="{FF2B5EF4-FFF2-40B4-BE49-F238E27FC236}">
                <a16:creationId xmlns:a16="http://schemas.microsoft.com/office/drawing/2014/main" id="{BB110AB3-CC22-4150-B785-BC274D42CA3C}"/>
              </a:ext>
            </a:extLst>
          </p:cNvPr>
          <p:cNvSpPr txBox="1"/>
          <p:nvPr userDrawn="1"/>
        </p:nvSpPr>
        <p:spPr>
          <a:xfrm>
            <a:off x="8783204" y="4905573"/>
            <a:ext cx="443345" cy="307777"/>
          </a:xfrm>
          <a:prstGeom prst="rect">
            <a:avLst/>
          </a:prstGeom>
          <a:noFill/>
        </p:spPr>
        <p:txBody>
          <a:bodyPr wrap="square" rtlCol="0">
            <a:spAutoFit/>
          </a:bodyPr>
          <a:lstStyle/>
          <a:p>
            <a:fld id="{C16826A7-A322-4F80-9A5F-A8ACC0A13848}" type="slidenum">
              <a:rPr lang="zh-TW" altLang="en-US" smtClean="0"/>
              <a:t>‹#›</a:t>
            </a:fld>
            <a:endParaRPr lang="zh-TW" altLang="en-US"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1" r:id="rId6"/>
    <p:sldLayoutId id="2147483662" r:id="rId7"/>
    <p:sldLayoutId id="2147483664" r:id="rId8"/>
    <p:sldLayoutId id="2147483666"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reerfoundry.com/en/blog/data-analytics/big-data-engineer-salary/#big-data-engineer-salaries-by-geographic-loca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chopper53/data-engineer-salary-in-2024/data"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medium.com/ai-academy-taiwan/explain-your-machine-learning-model-by-shap-part-1-228fb2a57119" TargetMode="External"/><Relationship Id="rId5" Type="http://schemas.openxmlformats.org/officeDocument/2006/relationships/hyperlink" Target="https://neptune.ai/blog/when-to-choose-catboost-over-xgboost-or-lightgbm" TargetMode="External"/><Relationship Id="rId4" Type="http://schemas.openxmlformats.org/officeDocument/2006/relationships/hyperlink" Target="https://careerfoundry.com/en/blog/data-analytics/big-data-engineer-salar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4" y="3180500"/>
            <a:ext cx="7760215"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t>徐瑋辰 </a:t>
            </a:r>
            <a:r>
              <a:rPr lang="en-US" altLang="zh-TW" b="1" i="1" dirty="0"/>
              <a:t>Eric Hsu</a:t>
            </a:r>
            <a:endParaRPr b="1" i="1" dirty="0"/>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dirty="0"/>
              <a:t>Data Engineer Salary in 2024</a:t>
            </a:r>
            <a:endParaRPr sz="4500" dirty="0"/>
          </a:p>
        </p:txBody>
      </p:sp>
      <p:sp>
        <p:nvSpPr>
          <p:cNvPr id="4" name="Google Shape;2589;p27">
            <a:extLst>
              <a:ext uri="{FF2B5EF4-FFF2-40B4-BE49-F238E27FC236}">
                <a16:creationId xmlns:a16="http://schemas.microsoft.com/office/drawing/2014/main" id="{C9523F61-14BE-4839-9C38-D25CAE6D2374}"/>
              </a:ext>
            </a:extLst>
          </p:cNvPr>
          <p:cNvSpPr txBox="1">
            <a:spLocks/>
          </p:cNvSpPr>
          <p:nvPr/>
        </p:nvSpPr>
        <p:spPr>
          <a:xfrm>
            <a:off x="713224" y="3656300"/>
            <a:ext cx="7760215"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r"/>
            <a:r>
              <a:rPr lang="en-US" altLang="zh-TW" b="1" i="1" dirty="0"/>
              <a:t>2024/05/23</a:t>
            </a:r>
            <a:endParaRPr lang="zh-TW" altLang="en-US"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Data Visualization(2/4)</a:t>
            </a:r>
            <a:endParaRPr lang="en-US" altLang="zh-TW" dirty="0"/>
          </a:p>
        </p:txBody>
      </p:sp>
      <p:sp>
        <p:nvSpPr>
          <p:cNvPr id="3450" name="Google Shape;3450;p47"/>
          <p:cNvSpPr txBox="1">
            <a:spLocks noGrp="1"/>
          </p:cNvSpPr>
          <p:nvPr>
            <p:ph type="body" idx="4294967295"/>
          </p:nvPr>
        </p:nvSpPr>
        <p:spPr>
          <a:xfrm>
            <a:off x="720000" y="1441450"/>
            <a:ext cx="3090000" cy="32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圖七是根據不同地區統計出的薪資折線圖，根據各區薪資排行進行選擇可得知</a:t>
            </a:r>
            <a:r>
              <a:rPr lang="en" dirty="0">
                <a:latin typeface="標楷體" panose="03000509000000000000" pitchFamily="65" charset="-120"/>
                <a:ea typeface="標楷體" panose="03000509000000000000" pitchFamily="65" charset="-120"/>
              </a:rPr>
              <a:t>:</a:t>
            </a:r>
          </a:p>
          <a:p>
            <a:pPr marL="0" lvl="0" indent="0" algn="l" rtl="0">
              <a:spcBef>
                <a:spcPts val="0"/>
              </a:spcBef>
              <a:spcAft>
                <a:spcPts val="0"/>
              </a:spcAft>
              <a:buNone/>
            </a:pPr>
            <a:endParaRPr lang="en" dirty="0">
              <a:latin typeface="標楷體" panose="03000509000000000000" pitchFamily="65" charset="-120"/>
              <a:ea typeface="標楷體" panose="03000509000000000000" pitchFamily="65" charset="-120"/>
            </a:endParaRPr>
          </a:p>
          <a:p>
            <a:pPr lvl="0" indent="-330200">
              <a:lnSpc>
                <a:spcPct val="150000"/>
              </a:lnSpc>
              <a:buSzPts val="1600"/>
              <a:buChar char="➔"/>
            </a:pPr>
            <a:r>
              <a:rPr lang="zh-TW" altLang="en-US" dirty="0">
                <a:latin typeface="標楷體" panose="03000509000000000000" pitchFamily="65" charset="-120"/>
                <a:ea typeface="標楷體" panose="03000509000000000000" pitchFamily="65" charset="-120"/>
              </a:rPr>
              <a:t>平均資料工程師薪資逐年上升</a:t>
            </a:r>
            <a:endParaRPr lang="en-US" altLang="zh-TW" dirty="0">
              <a:latin typeface="標楷體" panose="03000509000000000000" pitchFamily="65" charset="-120"/>
              <a:ea typeface="標楷體" panose="03000509000000000000" pitchFamily="65" charset="-120"/>
            </a:endParaRPr>
          </a:p>
          <a:p>
            <a:pPr lvl="0" indent="-330200">
              <a:lnSpc>
                <a:spcPct val="150000"/>
              </a:lnSpc>
              <a:buSzPts val="1600"/>
              <a:buChar char="➔"/>
            </a:pPr>
            <a:r>
              <a:rPr lang="en-US" altLang="zh-TW" dirty="0">
                <a:latin typeface="標楷體" panose="03000509000000000000" pitchFamily="65" charset="-120"/>
                <a:ea typeface="標楷體" panose="03000509000000000000" pitchFamily="65" charset="-120"/>
              </a:rPr>
              <a:t>2024</a:t>
            </a:r>
            <a:r>
              <a:rPr lang="zh-TW" altLang="en-US" dirty="0">
                <a:latin typeface="標楷體" panose="03000509000000000000" pitchFamily="65" charset="-120"/>
                <a:ea typeface="標楷體" panose="03000509000000000000" pitchFamily="65" charset="-120"/>
              </a:rPr>
              <a:t>年總體薪資有所降低，歐洲尤為明顯</a:t>
            </a:r>
            <a:endParaRPr lang="en-US" altLang="zh-TW" dirty="0">
              <a:latin typeface="標楷體" panose="03000509000000000000" pitchFamily="65" charset="-120"/>
              <a:ea typeface="標楷體" panose="03000509000000000000" pitchFamily="65" charset="-120"/>
            </a:endParaRPr>
          </a:p>
          <a:p>
            <a:pPr lvl="0" indent="-330200">
              <a:lnSpc>
                <a:spcPct val="150000"/>
              </a:lnSpc>
              <a:buSzPts val="1600"/>
              <a:buChar char="➔"/>
            </a:pPr>
            <a:r>
              <a:rPr lang="zh-TW" altLang="en-US" dirty="0">
                <a:latin typeface="標楷體" panose="03000509000000000000" pitchFamily="65" charset="-120"/>
                <a:ea typeface="標楷體" panose="03000509000000000000" pitchFamily="65" charset="-120"/>
              </a:rPr>
              <a:t>印度薪水低，可能原因是因為生活成本低，且人才外流問題導致</a:t>
            </a:r>
            <a:r>
              <a:rPr lang="en-US" altLang="zh-TW" sz="1000" dirty="0">
                <a:latin typeface="標楷體" panose="03000509000000000000" pitchFamily="65" charset="-120"/>
                <a:ea typeface="標楷體" panose="03000509000000000000" pitchFamily="65" charset="-120"/>
                <a:hlinkClick r:id="rId3"/>
              </a:rPr>
              <a:t>(</a:t>
            </a:r>
            <a:r>
              <a:rPr lang="zh-TW" altLang="en-US" sz="1000" dirty="0">
                <a:latin typeface="標楷體" panose="03000509000000000000" pitchFamily="65" charset="-120"/>
                <a:ea typeface="標楷體" panose="03000509000000000000" pitchFamily="65" charset="-120"/>
                <a:hlinkClick r:id="rId3"/>
              </a:rPr>
              <a:t>參考資料</a:t>
            </a:r>
            <a:r>
              <a:rPr lang="en-US" altLang="zh-TW" sz="1000" dirty="0">
                <a:latin typeface="標楷體" panose="03000509000000000000" pitchFamily="65" charset="-120"/>
                <a:ea typeface="標楷體" panose="03000509000000000000" pitchFamily="65" charset="-120"/>
                <a:hlinkClick r:id="rId3"/>
              </a:rPr>
              <a:t>)</a:t>
            </a:r>
            <a:endParaRPr lang="en-US" altLang="zh-TW" sz="1000" dirty="0">
              <a:latin typeface="標楷體" panose="03000509000000000000" pitchFamily="65" charset="-120"/>
              <a:ea typeface="標楷體" panose="03000509000000000000" pitchFamily="65" charset="-120"/>
            </a:endParaRPr>
          </a:p>
        </p:txBody>
      </p:sp>
      <p:pic>
        <p:nvPicPr>
          <p:cNvPr id="110" name="圖片 109">
            <a:extLst>
              <a:ext uri="{FF2B5EF4-FFF2-40B4-BE49-F238E27FC236}">
                <a16:creationId xmlns:a16="http://schemas.microsoft.com/office/drawing/2014/main" id="{6B6F43EA-442C-4019-969D-4EDA93BC7003}"/>
              </a:ext>
            </a:extLst>
          </p:cNvPr>
          <p:cNvPicPr>
            <a:picLocks noChangeAspect="1"/>
          </p:cNvPicPr>
          <p:nvPr/>
        </p:nvPicPr>
        <p:blipFill>
          <a:blip r:embed="rId4"/>
          <a:stretch>
            <a:fillRect/>
          </a:stretch>
        </p:blipFill>
        <p:spPr>
          <a:xfrm>
            <a:off x="3999367" y="1441450"/>
            <a:ext cx="4860000" cy="3240000"/>
          </a:xfrm>
          <a:prstGeom prst="rect">
            <a:avLst/>
          </a:prstGeom>
          <a:ln>
            <a:noFill/>
          </a:ln>
          <a:effectLst>
            <a:outerShdw blurRad="292100" dist="139700" dir="2700000" algn="tl" rotWithShape="0">
              <a:srgbClr val="333333">
                <a:alpha val="65000"/>
              </a:srgbClr>
            </a:outerShdw>
          </a:effectLst>
        </p:spPr>
      </p:pic>
      <p:sp>
        <p:nvSpPr>
          <p:cNvPr id="112" name="文字方塊 111">
            <a:extLst>
              <a:ext uri="{FF2B5EF4-FFF2-40B4-BE49-F238E27FC236}">
                <a16:creationId xmlns:a16="http://schemas.microsoft.com/office/drawing/2014/main" id="{BD2D2003-3CE2-4F8F-9FD0-238CBC2EBECF}"/>
              </a:ext>
            </a:extLst>
          </p:cNvPr>
          <p:cNvSpPr txBox="1"/>
          <p:nvPr/>
        </p:nvSpPr>
        <p:spPr>
          <a:xfrm>
            <a:off x="6964325" y="4681450"/>
            <a:ext cx="145967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圖七、地區薪資折線圖</a:t>
            </a:r>
          </a:p>
        </p:txBody>
      </p:sp>
    </p:spTree>
    <p:extLst>
      <p:ext uri="{BB962C8B-B14F-4D97-AF65-F5344CB8AC3E}">
        <p14:creationId xmlns:p14="http://schemas.microsoft.com/office/powerpoint/2010/main" val="241542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Data Visualization(3/4)</a:t>
            </a:r>
            <a:endParaRPr lang="en-US" altLang="zh-TW" dirty="0"/>
          </a:p>
        </p:txBody>
      </p:sp>
      <p:sp>
        <p:nvSpPr>
          <p:cNvPr id="3450" name="Google Shape;3450;p47"/>
          <p:cNvSpPr txBox="1">
            <a:spLocks noGrp="1"/>
          </p:cNvSpPr>
          <p:nvPr>
            <p:ph type="body" idx="4294967295"/>
          </p:nvPr>
        </p:nvSpPr>
        <p:spPr>
          <a:xfrm>
            <a:off x="720000" y="1441479"/>
            <a:ext cx="2829650" cy="3178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Lato" panose="02020500000000000000" charset="0"/>
                <a:ea typeface="標楷體" panose="03000509000000000000" pitchFamily="65" charset="-120"/>
              </a:rPr>
              <a:t>根據資料統計，工作內容可分為：</a:t>
            </a:r>
            <a:endParaRPr lang="en-US" altLang="zh-TW" dirty="0">
              <a:latin typeface="Lato" panose="02020500000000000000" charset="0"/>
              <a:ea typeface="標楷體" panose="03000509000000000000" pitchFamily="65" charset="-120"/>
            </a:endParaRPr>
          </a:p>
          <a:p>
            <a:pPr marL="0" lvl="0" indent="0" algn="l" rtl="0">
              <a:spcBef>
                <a:spcPts val="0"/>
              </a:spcBef>
              <a:spcAft>
                <a:spcPts val="0"/>
              </a:spcAft>
              <a:buNone/>
            </a:pPr>
            <a:endParaRPr lang="en-US" altLang="zh-TW" b="1" dirty="0">
              <a:latin typeface="Lato" panose="02020500000000000000" charset="0"/>
              <a:ea typeface="標楷體" panose="03000509000000000000" pitchFamily="65" charset="-120"/>
            </a:endParaRPr>
          </a:p>
          <a:p>
            <a:pPr lvl="0">
              <a:lnSpc>
                <a:spcPct val="150000"/>
              </a:lnSpc>
            </a:pPr>
            <a:r>
              <a:rPr lang="en-US" altLang="zh-TW" dirty="0">
                <a:latin typeface="Lato" panose="02020500000000000000" charset="0"/>
                <a:ea typeface="標楷體" panose="03000509000000000000" pitchFamily="65" charset="-120"/>
              </a:rPr>
              <a:t>ML-relative</a:t>
            </a:r>
            <a:r>
              <a:rPr lang="zh-TW" altLang="en-US" dirty="0">
                <a:latin typeface="Lato" panose="02020500000000000000" charset="0"/>
                <a:ea typeface="標楷體" panose="03000509000000000000" pitchFamily="65" charset="-120"/>
              </a:rPr>
              <a:t> </a:t>
            </a:r>
            <a:r>
              <a:rPr lang="en-US" altLang="zh-TW" dirty="0">
                <a:latin typeface="Lato" panose="02020500000000000000" charset="0"/>
                <a:ea typeface="標楷體" panose="03000509000000000000" pitchFamily="65" charset="-120"/>
              </a:rPr>
              <a:t>engineer</a:t>
            </a:r>
          </a:p>
          <a:p>
            <a:pPr lvl="0">
              <a:lnSpc>
                <a:spcPct val="150000"/>
              </a:lnSpc>
            </a:pPr>
            <a:r>
              <a:rPr lang="en-US" dirty="0">
                <a:latin typeface="Lato" panose="02020500000000000000" charset="0"/>
                <a:ea typeface="標楷體" panose="03000509000000000000" pitchFamily="65" charset="-120"/>
              </a:rPr>
              <a:t>BA-relative </a:t>
            </a:r>
            <a:r>
              <a:rPr lang="en-US" altLang="zh-TW" dirty="0">
                <a:latin typeface="Lato" panose="02020500000000000000" charset="0"/>
                <a:ea typeface="標楷體" panose="03000509000000000000" pitchFamily="65" charset="-120"/>
              </a:rPr>
              <a:t>engineer</a:t>
            </a:r>
            <a:endParaRPr lang="en-US" dirty="0">
              <a:latin typeface="Lato" panose="02020500000000000000" charset="0"/>
              <a:ea typeface="標楷體" panose="03000509000000000000" pitchFamily="65" charset="-120"/>
            </a:endParaRPr>
          </a:p>
          <a:p>
            <a:pPr lvl="0">
              <a:lnSpc>
                <a:spcPct val="150000"/>
              </a:lnSpc>
            </a:pPr>
            <a:r>
              <a:rPr lang="en-US" dirty="0">
                <a:latin typeface="Lato" panose="02020500000000000000" charset="0"/>
                <a:ea typeface="標楷體" panose="03000509000000000000" pitchFamily="65" charset="-120"/>
              </a:rPr>
              <a:t>Manager</a:t>
            </a:r>
          </a:p>
          <a:p>
            <a:pPr lvl="0"/>
            <a:endParaRPr lang="en-US" altLang="zh-TW" dirty="0">
              <a:latin typeface="Lato" panose="02020500000000000000" charset="0"/>
              <a:ea typeface="標楷體" panose="03000509000000000000" pitchFamily="65" charset="-120"/>
            </a:endParaRPr>
          </a:p>
          <a:p>
            <a:pPr marL="139700" lvl="0" indent="0">
              <a:buNone/>
            </a:pPr>
            <a:r>
              <a:rPr lang="zh-TW" altLang="en-US" dirty="0">
                <a:latin typeface="Lato" panose="02020500000000000000" charset="0"/>
                <a:ea typeface="標楷體" panose="03000509000000000000" pitchFamily="65" charset="-120"/>
              </a:rPr>
              <a:t>而圖表可知， 管理階級和</a:t>
            </a:r>
            <a:r>
              <a:rPr lang="en-US" altLang="zh-TW" dirty="0">
                <a:latin typeface="Lato" panose="02020500000000000000" charset="0"/>
                <a:ea typeface="標楷體" panose="03000509000000000000" pitchFamily="65" charset="-120"/>
              </a:rPr>
              <a:t>ML-relative</a:t>
            </a:r>
            <a:r>
              <a:rPr lang="zh-TW" altLang="en-US" dirty="0">
                <a:latin typeface="Lato" panose="02020500000000000000" charset="0"/>
                <a:ea typeface="標楷體" panose="03000509000000000000" pitchFamily="65" charset="-120"/>
              </a:rPr>
              <a:t>工作可獲得更高的平均薪資。</a:t>
            </a:r>
            <a:endParaRPr dirty="0">
              <a:latin typeface="Lato" panose="02020500000000000000" charset="0"/>
              <a:ea typeface="標楷體" panose="03000509000000000000" pitchFamily="65" charset="-120"/>
            </a:endParaRPr>
          </a:p>
        </p:txBody>
      </p:sp>
      <p:pic>
        <p:nvPicPr>
          <p:cNvPr id="110" name="圖片 109">
            <a:extLst>
              <a:ext uri="{FF2B5EF4-FFF2-40B4-BE49-F238E27FC236}">
                <a16:creationId xmlns:a16="http://schemas.microsoft.com/office/drawing/2014/main" id="{BD12E02E-FFAC-4FB2-B08A-28D4D3A89E55}"/>
              </a:ext>
            </a:extLst>
          </p:cNvPr>
          <p:cNvPicPr>
            <a:picLocks noChangeAspect="1"/>
          </p:cNvPicPr>
          <p:nvPr/>
        </p:nvPicPr>
        <p:blipFill>
          <a:blip r:embed="rId3"/>
          <a:stretch>
            <a:fillRect/>
          </a:stretch>
        </p:blipFill>
        <p:spPr>
          <a:xfrm>
            <a:off x="4000501" y="1441479"/>
            <a:ext cx="4860001" cy="3240000"/>
          </a:xfrm>
          <a:prstGeom prst="rect">
            <a:avLst/>
          </a:prstGeom>
          <a:ln>
            <a:noFill/>
          </a:ln>
          <a:effectLst>
            <a:outerShdw blurRad="292100" dist="139700" dir="2700000" algn="tl" rotWithShape="0">
              <a:srgbClr val="333333">
                <a:alpha val="65000"/>
              </a:srgbClr>
            </a:outerShdw>
          </a:effectLst>
        </p:spPr>
      </p:pic>
      <p:sp>
        <p:nvSpPr>
          <p:cNvPr id="111" name="文字方塊 110">
            <a:extLst>
              <a:ext uri="{FF2B5EF4-FFF2-40B4-BE49-F238E27FC236}">
                <a16:creationId xmlns:a16="http://schemas.microsoft.com/office/drawing/2014/main" id="{082046B3-4B0F-427D-A85C-94EE9436C949}"/>
              </a:ext>
            </a:extLst>
          </p:cNvPr>
          <p:cNvSpPr txBox="1"/>
          <p:nvPr/>
        </p:nvSpPr>
        <p:spPr>
          <a:xfrm>
            <a:off x="6964325" y="4698475"/>
            <a:ext cx="145967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圖八、平均薪資長條圖</a:t>
            </a:r>
          </a:p>
        </p:txBody>
      </p:sp>
    </p:spTree>
    <p:extLst>
      <p:ext uri="{BB962C8B-B14F-4D97-AF65-F5344CB8AC3E}">
        <p14:creationId xmlns:p14="http://schemas.microsoft.com/office/powerpoint/2010/main" val="423341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Data Visualization(4/4)</a:t>
            </a:r>
            <a:endParaRPr lang="en-US" altLang="zh-TW" dirty="0"/>
          </a:p>
        </p:txBody>
      </p:sp>
      <p:sp>
        <p:nvSpPr>
          <p:cNvPr id="3450" name="Google Shape;3450;p47"/>
          <p:cNvSpPr txBox="1">
            <a:spLocks noGrp="1"/>
          </p:cNvSpPr>
          <p:nvPr>
            <p:ph type="body" idx="4294967295"/>
          </p:nvPr>
        </p:nvSpPr>
        <p:spPr>
          <a:xfrm>
            <a:off x="720000" y="1442526"/>
            <a:ext cx="2747100" cy="3097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Lato" panose="02020500000000000000" charset="0"/>
                <a:ea typeface="標楷體" panose="03000509000000000000" pitchFamily="65" charset="-120"/>
              </a:rPr>
              <a:t>根據圖表顯示，</a:t>
            </a:r>
            <a:r>
              <a:rPr lang="zh-TW" altLang="en-US" b="1" dirty="0">
                <a:latin typeface="Lato" panose="02020500000000000000" charset="0"/>
                <a:ea typeface="標楷體" panose="03000509000000000000" pitchFamily="65" charset="-120"/>
              </a:rPr>
              <a:t>美國</a:t>
            </a:r>
            <a:r>
              <a:rPr lang="zh-TW" altLang="en-US" dirty="0">
                <a:latin typeface="Lato" panose="02020500000000000000" charset="0"/>
                <a:ea typeface="標楷體" panose="03000509000000000000" pitchFamily="65" charset="-120"/>
              </a:rPr>
              <a:t>、</a:t>
            </a:r>
            <a:r>
              <a:rPr lang="zh-TW" altLang="en-US" b="1" dirty="0">
                <a:latin typeface="Lato" panose="02020500000000000000" charset="0"/>
                <a:ea typeface="標楷體" panose="03000509000000000000" pitchFamily="65" charset="-120"/>
              </a:rPr>
              <a:t>加拿大</a:t>
            </a:r>
            <a:r>
              <a:rPr lang="zh-TW" altLang="en-US" dirty="0">
                <a:latin typeface="Lato" panose="02020500000000000000" charset="0"/>
                <a:ea typeface="標楷體" panose="03000509000000000000" pitchFamily="65" charset="-120"/>
              </a:rPr>
              <a:t>、及</a:t>
            </a:r>
            <a:r>
              <a:rPr lang="zh-TW" altLang="en-US" b="1" dirty="0">
                <a:latin typeface="Lato" panose="02020500000000000000" charset="0"/>
                <a:ea typeface="標楷體" panose="03000509000000000000" pitchFamily="65" charset="-120"/>
              </a:rPr>
              <a:t>澳洲薪資中位數</a:t>
            </a:r>
            <a:r>
              <a:rPr lang="zh-TW" altLang="en-US" dirty="0">
                <a:latin typeface="Lato" panose="02020500000000000000" charset="0"/>
                <a:ea typeface="標楷體" panose="03000509000000000000" pitchFamily="65" charset="-120"/>
              </a:rPr>
              <a:t>由為突出。歐洲國家薪資以</a:t>
            </a:r>
            <a:r>
              <a:rPr lang="zh-TW" altLang="en-US" b="1" dirty="0">
                <a:latin typeface="Lato" panose="02020500000000000000" charset="0"/>
                <a:ea typeface="標楷體" panose="03000509000000000000" pitchFamily="65" charset="-120"/>
              </a:rPr>
              <a:t>德國</a:t>
            </a:r>
            <a:r>
              <a:rPr lang="zh-TW" altLang="en-US" dirty="0">
                <a:latin typeface="Lato" panose="02020500000000000000" charset="0"/>
                <a:ea typeface="標楷體" panose="03000509000000000000" pitchFamily="65" charset="-120"/>
              </a:rPr>
              <a:t>、</a:t>
            </a:r>
            <a:r>
              <a:rPr lang="zh-TW" altLang="en-US" b="1" dirty="0">
                <a:latin typeface="Lato" panose="02020500000000000000" charset="0"/>
                <a:ea typeface="標楷體" panose="03000509000000000000" pitchFamily="65" charset="-120"/>
              </a:rPr>
              <a:t>英國</a:t>
            </a:r>
            <a:r>
              <a:rPr lang="zh-TW" altLang="en-US" dirty="0">
                <a:latin typeface="Lato" panose="02020500000000000000" charset="0"/>
                <a:ea typeface="標楷體" panose="03000509000000000000" pitchFamily="65" charset="-120"/>
              </a:rPr>
              <a:t>及</a:t>
            </a:r>
            <a:r>
              <a:rPr lang="zh-TW" altLang="en-US" b="1" dirty="0">
                <a:latin typeface="Lato" panose="02020500000000000000" charset="0"/>
                <a:ea typeface="標楷體" panose="03000509000000000000" pitchFamily="65" charset="-120"/>
              </a:rPr>
              <a:t>荷蘭</a:t>
            </a:r>
            <a:r>
              <a:rPr lang="zh-TW" altLang="en-US" dirty="0">
                <a:latin typeface="Lato" panose="02020500000000000000" charset="0"/>
                <a:ea typeface="標楷體" panose="03000509000000000000" pitchFamily="65" charset="-120"/>
              </a:rPr>
              <a:t>為代表。</a:t>
            </a:r>
            <a:endParaRPr lang="en-US" altLang="zh-TW" dirty="0">
              <a:latin typeface="Lato" panose="02020500000000000000" charset="0"/>
              <a:ea typeface="標楷體" panose="03000509000000000000" pitchFamily="65" charset="-120"/>
            </a:endParaRPr>
          </a:p>
        </p:txBody>
      </p:sp>
      <p:pic>
        <p:nvPicPr>
          <p:cNvPr id="218" name="圖片 217">
            <a:extLst>
              <a:ext uri="{FF2B5EF4-FFF2-40B4-BE49-F238E27FC236}">
                <a16:creationId xmlns:a16="http://schemas.microsoft.com/office/drawing/2014/main" id="{E2200448-D8DC-4B5D-BB86-14CF67D028E6}"/>
              </a:ext>
            </a:extLst>
          </p:cNvPr>
          <p:cNvPicPr>
            <a:picLocks noChangeAspect="1"/>
          </p:cNvPicPr>
          <p:nvPr/>
        </p:nvPicPr>
        <p:blipFill>
          <a:blip r:embed="rId3"/>
          <a:stretch>
            <a:fillRect/>
          </a:stretch>
        </p:blipFill>
        <p:spPr>
          <a:xfrm>
            <a:off x="3997613" y="1442526"/>
            <a:ext cx="4860000" cy="3240000"/>
          </a:xfrm>
          <a:prstGeom prst="rect">
            <a:avLst/>
          </a:prstGeom>
          <a:ln>
            <a:noFill/>
          </a:ln>
          <a:effectLst>
            <a:outerShdw blurRad="292100" dist="139700" dir="2700000" algn="tl" rotWithShape="0">
              <a:srgbClr val="333333">
                <a:alpha val="65000"/>
              </a:srgbClr>
            </a:outerShdw>
          </a:effectLst>
        </p:spPr>
      </p:pic>
      <p:sp>
        <p:nvSpPr>
          <p:cNvPr id="219" name="文字方塊 218">
            <a:extLst>
              <a:ext uri="{FF2B5EF4-FFF2-40B4-BE49-F238E27FC236}">
                <a16:creationId xmlns:a16="http://schemas.microsoft.com/office/drawing/2014/main" id="{20F91B08-194C-4FCC-A26D-B31FED57F48A}"/>
              </a:ext>
            </a:extLst>
          </p:cNvPr>
          <p:cNvSpPr txBox="1"/>
          <p:nvPr/>
        </p:nvSpPr>
        <p:spPr>
          <a:xfrm>
            <a:off x="6711951" y="4698475"/>
            <a:ext cx="1712050"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圖九、各國平均薪資長條圖</a:t>
            </a:r>
          </a:p>
        </p:txBody>
      </p:sp>
      <p:sp>
        <p:nvSpPr>
          <p:cNvPr id="2" name="矩形 1">
            <a:extLst>
              <a:ext uri="{FF2B5EF4-FFF2-40B4-BE49-F238E27FC236}">
                <a16:creationId xmlns:a16="http://schemas.microsoft.com/office/drawing/2014/main" id="{73B2F421-FF8C-415F-A439-008E1F4A4743}"/>
              </a:ext>
            </a:extLst>
          </p:cNvPr>
          <p:cNvSpPr/>
          <p:nvPr/>
        </p:nvSpPr>
        <p:spPr>
          <a:xfrm>
            <a:off x="719999" y="2913371"/>
            <a:ext cx="2258727" cy="1785104"/>
          </a:xfrm>
          <a:prstGeom prst="rect">
            <a:avLst/>
          </a:prstGeom>
        </p:spPr>
        <p:txBody>
          <a:bodyPr wrap="square">
            <a:spAutoFit/>
          </a:bodyPr>
          <a:lstStyle/>
          <a:p>
            <a:r>
              <a:rPr lang="en-US" altLang="zh-TW" sz="1000" b="1" dirty="0">
                <a:solidFill>
                  <a:srgbClr val="0D0D0D"/>
                </a:solidFill>
                <a:latin typeface="Söhne"/>
              </a:rPr>
              <a:t>AU/AU</a:t>
            </a:r>
            <a:r>
              <a:rPr lang="zh-TW" altLang="en-US" sz="1000" dirty="0">
                <a:solidFill>
                  <a:srgbClr val="0D0D0D"/>
                </a:solidFill>
                <a:latin typeface="Söhne"/>
              </a:rPr>
              <a:t>：澳大利亞（</a:t>
            </a:r>
            <a:r>
              <a:rPr lang="en-US" altLang="zh-TW" sz="1000" dirty="0">
                <a:solidFill>
                  <a:srgbClr val="0D0D0D"/>
                </a:solidFill>
                <a:latin typeface="Söhne"/>
              </a:rPr>
              <a:t>Australia</a:t>
            </a:r>
            <a:r>
              <a:rPr lang="zh-TW" altLang="en-US" sz="1000" dirty="0">
                <a:solidFill>
                  <a:srgbClr val="0D0D0D"/>
                </a:solidFill>
                <a:latin typeface="Söhne"/>
              </a:rPr>
              <a:t>）</a:t>
            </a:r>
          </a:p>
          <a:p>
            <a:r>
              <a:rPr lang="en-US" altLang="zh-TW" sz="1000" b="1" dirty="0">
                <a:solidFill>
                  <a:srgbClr val="0D0D0D"/>
                </a:solidFill>
                <a:latin typeface="Söhne"/>
              </a:rPr>
              <a:t>CA/CA</a:t>
            </a:r>
            <a:r>
              <a:rPr lang="zh-TW" altLang="en-US" sz="1000" dirty="0">
                <a:solidFill>
                  <a:srgbClr val="0D0D0D"/>
                </a:solidFill>
                <a:latin typeface="Söhne"/>
              </a:rPr>
              <a:t>：加拿大（</a:t>
            </a:r>
            <a:r>
              <a:rPr lang="en-US" altLang="zh-TW" sz="1000" dirty="0">
                <a:solidFill>
                  <a:srgbClr val="0D0D0D"/>
                </a:solidFill>
                <a:latin typeface="Söhne"/>
              </a:rPr>
              <a:t>Canada</a:t>
            </a:r>
            <a:r>
              <a:rPr lang="zh-TW" altLang="en-US" sz="1000" dirty="0">
                <a:solidFill>
                  <a:srgbClr val="0D0D0D"/>
                </a:solidFill>
                <a:latin typeface="Söhne"/>
              </a:rPr>
              <a:t>）</a:t>
            </a:r>
          </a:p>
          <a:p>
            <a:r>
              <a:rPr lang="en-US" altLang="zh-TW" sz="1000" b="1" dirty="0">
                <a:solidFill>
                  <a:srgbClr val="0D0D0D"/>
                </a:solidFill>
                <a:latin typeface="Söhne"/>
              </a:rPr>
              <a:t>DE/DE</a:t>
            </a:r>
            <a:r>
              <a:rPr lang="zh-TW" altLang="en-US" sz="1000" dirty="0">
                <a:solidFill>
                  <a:srgbClr val="0D0D0D"/>
                </a:solidFill>
                <a:latin typeface="Söhne"/>
              </a:rPr>
              <a:t>：德國（</a:t>
            </a:r>
            <a:r>
              <a:rPr lang="en-US" altLang="zh-TW" sz="1000" dirty="0">
                <a:solidFill>
                  <a:srgbClr val="0D0D0D"/>
                </a:solidFill>
                <a:latin typeface="Söhne"/>
              </a:rPr>
              <a:t>Germany</a:t>
            </a:r>
            <a:r>
              <a:rPr lang="zh-TW" altLang="en-US" sz="1000" dirty="0">
                <a:solidFill>
                  <a:srgbClr val="0D0D0D"/>
                </a:solidFill>
                <a:latin typeface="Söhne"/>
              </a:rPr>
              <a:t>）</a:t>
            </a:r>
          </a:p>
          <a:p>
            <a:r>
              <a:rPr lang="en-US" altLang="zh-TW" sz="1000" b="1" dirty="0">
                <a:solidFill>
                  <a:srgbClr val="0D0D0D"/>
                </a:solidFill>
                <a:latin typeface="Söhne"/>
              </a:rPr>
              <a:t>ES/ES</a:t>
            </a:r>
            <a:r>
              <a:rPr lang="zh-TW" altLang="en-US" sz="1000" dirty="0">
                <a:solidFill>
                  <a:srgbClr val="0D0D0D"/>
                </a:solidFill>
                <a:latin typeface="Söhne"/>
              </a:rPr>
              <a:t>：西班牙（</a:t>
            </a:r>
            <a:r>
              <a:rPr lang="en-US" altLang="zh-TW" sz="1000" dirty="0">
                <a:solidFill>
                  <a:srgbClr val="0D0D0D"/>
                </a:solidFill>
                <a:latin typeface="Söhne"/>
              </a:rPr>
              <a:t>Spain</a:t>
            </a:r>
            <a:r>
              <a:rPr lang="zh-TW" altLang="en-US" sz="1000" dirty="0">
                <a:solidFill>
                  <a:srgbClr val="0D0D0D"/>
                </a:solidFill>
                <a:latin typeface="Söhne"/>
              </a:rPr>
              <a:t>）</a:t>
            </a:r>
          </a:p>
          <a:p>
            <a:r>
              <a:rPr lang="en-US" altLang="zh-TW" sz="1000" b="1" dirty="0">
                <a:solidFill>
                  <a:srgbClr val="0D0D0D"/>
                </a:solidFill>
                <a:latin typeface="Söhne"/>
              </a:rPr>
              <a:t>FR/FR</a:t>
            </a:r>
            <a:r>
              <a:rPr lang="zh-TW" altLang="en-US" sz="1000" dirty="0">
                <a:solidFill>
                  <a:srgbClr val="0D0D0D"/>
                </a:solidFill>
                <a:latin typeface="Söhne"/>
              </a:rPr>
              <a:t>：法國（</a:t>
            </a:r>
            <a:r>
              <a:rPr lang="en-US" altLang="zh-TW" sz="1000" dirty="0">
                <a:solidFill>
                  <a:srgbClr val="0D0D0D"/>
                </a:solidFill>
                <a:latin typeface="Söhne"/>
              </a:rPr>
              <a:t>France</a:t>
            </a:r>
            <a:r>
              <a:rPr lang="zh-TW" altLang="en-US" sz="1000" dirty="0">
                <a:solidFill>
                  <a:srgbClr val="0D0D0D"/>
                </a:solidFill>
                <a:latin typeface="Söhne"/>
              </a:rPr>
              <a:t>）</a:t>
            </a:r>
          </a:p>
          <a:p>
            <a:r>
              <a:rPr lang="en-US" altLang="zh-TW" sz="1000" b="1" dirty="0">
                <a:solidFill>
                  <a:srgbClr val="0D0D0D"/>
                </a:solidFill>
                <a:latin typeface="Söhne"/>
              </a:rPr>
              <a:t>GB/GB</a:t>
            </a:r>
            <a:r>
              <a:rPr lang="zh-TW" altLang="en-US" sz="1000" dirty="0">
                <a:solidFill>
                  <a:srgbClr val="0D0D0D"/>
                </a:solidFill>
                <a:latin typeface="Söhne"/>
              </a:rPr>
              <a:t>：英國（</a:t>
            </a:r>
            <a:r>
              <a:rPr lang="en-US" altLang="zh-TW" sz="1000" dirty="0">
                <a:solidFill>
                  <a:srgbClr val="0D0D0D"/>
                </a:solidFill>
                <a:latin typeface="Söhne"/>
              </a:rPr>
              <a:t>United Kingdom</a:t>
            </a:r>
            <a:r>
              <a:rPr lang="zh-TW" altLang="en-US" sz="1000" dirty="0">
                <a:solidFill>
                  <a:srgbClr val="0D0D0D"/>
                </a:solidFill>
                <a:latin typeface="Söhne"/>
              </a:rPr>
              <a:t>）</a:t>
            </a:r>
          </a:p>
          <a:p>
            <a:r>
              <a:rPr lang="en-US" altLang="zh-TW" sz="1000" b="1" dirty="0">
                <a:solidFill>
                  <a:srgbClr val="0D0D0D"/>
                </a:solidFill>
                <a:latin typeface="Söhne"/>
              </a:rPr>
              <a:t>IN/IN</a:t>
            </a:r>
            <a:r>
              <a:rPr lang="zh-TW" altLang="en-US" sz="1000" dirty="0">
                <a:solidFill>
                  <a:srgbClr val="0D0D0D"/>
                </a:solidFill>
                <a:latin typeface="Söhne"/>
              </a:rPr>
              <a:t>：印度（</a:t>
            </a:r>
            <a:r>
              <a:rPr lang="en-US" altLang="zh-TW" sz="1000" dirty="0">
                <a:solidFill>
                  <a:srgbClr val="0D0D0D"/>
                </a:solidFill>
                <a:latin typeface="Söhne"/>
              </a:rPr>
              <a:t>India</a:t>
            </a:r>
            <a:r>
              <a:rPr lang="zh-TW" altLang="en-US" sz="1000" dirty="0">
                <a:solidFill>
                  <a:srgbClr val="0D0D0D"/>
                </a:solidFill>
                <a:latin typeface="Söhne"/>
              </a:rPr>
              <a:t>）</a:t>
            </a:r>
          </a:p>
          <a:p>
            <a:r>
              <a:rPr lang="en-US" altLang="zh-TW" sz="1000" b="1" dirty="0">
                <a:solidFill>
                  <a:srgbClr val="0D0D0D"/>
                </a:solidFill>
                <a:latin typeface="Söhne"/>
              </a:rPr>
              <a:t>LT/LT</a:t>
            </a:r>
            <a:r>
              <a:rPr lang="zh-TW" altLang="en-US" sz="1000" dirty="0">
                <a:solidFill>
                  <a:srgbClr val="0D0D0D"/>
                </a:solidFill>
                <a:latin typeface="Söhne"/>
              </a:rPr>
              <a:t>：立陶宛（</a:t>
            </a:r>
            <a:r>
              <a:rPr lang="en-US" altLang="zh-TW" sz="1000" dirty="0">
                <a:solidFill>
                  <a:srgbClr val="0D0D0D"/>
                </a:solidFill>
                <a:latin typeface="Söhne"/>
              </a:rPr>
              <a:t>Lithuania</a:t>
            </a:r>
            <a:r>
              <a:rPr lang="zh-TW" altLang="en-US" sz="1000" dirty="0">
                <a:solidFill>
                  <a:srgbClr val="0D0D0D"/>
                </a:solidFill>
                <a:latin typeface="Söhne"/>
              </a:rPr>
              <a:t>）</a:t>
            </a:r>
          </a:p>
          <a:p>
            <a:r>
              <a:rPr lang="en-US" altLang="zh-TW" sz="1000" b="1" dirty="0">
                <a:solidFill>
                  <a:srgbClr val="0D0D0D"/>
                </a:solidFill>
                <a:latin typeface="Söhne"/>
              </a:rPr>
              <a:t>NL/NL</a:t>
            </a:r>
            <a:r>
              <a:rPr lang="zh-TW" altLang="en-US" sz="1000" dirty="0">
                <a:solidFill>
                  <a:srgbClr val="0D0D0D"/>
                </a:solidFill>
                <a:latin typeface="Söhne"/>
              </a:rPr>
              <a:t>：荷蘭（</a:t>
            </a:r>
            <a:r>
              <a:rPr lang="en-US" altLang="zh-TW" sz="1000" dirty="0">
                <a:solidFill>
                  <a:srgbClr val="0D0D0D"/>
                </a:solidFill>
                <a:latin typeface="Söhne"/>
              </a:rPr>
              <a:t>Netherlands</a:t>
            </a:r>
            <a:r>
              <a:rPr lang="zh-TW" altLang="en-US" sz="1000" dirty="0">
                <a:solidFill>
                  <a:srgbClr val="0D0D0D"/>
                </a:solidFill>
                <a:latin typeface="Söhne"/>
              </a:rPr>
              <a:t>）</a:t>
            </a:r>
            <a:endParaRPr lang="en-US" altLang="zh-TW" sz="1000" dirty="0">
              <a:solidFill>
                <a:srgbClr val="0D0D0D"/>
              </a:solidFill>
              <a:latin typeface="Söhne"/>
            </a:endParaRPr>
          </a:p>
          <a:p>
            <a:r>
              <a:rPr lang="en-US" altLang="zh-TW" sz="1000" b="1" dirty="0">
                <a:solidFill>
                  <a:srgbClr val="0D0D0D"/>
                </a:solidFill>
                <a:latin typeface="Söhne"/>
              </a:rPr>
              <a:t>PT/PT</a:t>
            </a:r>
            <a:r>
              <a:rPr lang="zh-TW" altLang="en-US" sz="1000" dirty="0">
                <a:solidFill>
                  <a:srgbClr val="0D0D0D"/>
                </a:solidFill>
                <a:latin typeface="Söhne"/>
              </a:rPr>
              <a:t>：葡萄牙（</a:t>
            </a:r>
            <a:r>
              <a:rPr lang="en-US" altLang="zh-TW" sz="1000" dirty="0">
                <a:solidFill>
                  <a:srgbClr val="0D0D0D"/>
                </a:solidFill>
                <a:latin typeface="Söhne"/>
              </a:rPr>
              <a:t>Portugal</a:t>
            </a:r>
            <a:r>
              <a:rPr lang="zh-TW" altLang="en-US" sz="1000" dirty="0">
                <a:solidFill>
                  <a:srgbClr val="0D0D0D"/>
                </a:solidFill>
                <a:latin typeface="Söhne"/>
              </a:rPr>
              <a:t>）</a:t>
            </a:r>
          </a:p>
          <a:p>
            <a:r>
              <a:rPr lang="en-US" altLang="zh-TW" sz="1000" b="1" dirty="0">
                <a:solidFill>
                  <a:srgbClr val="0D0D0D"/>
                </a:solidFill>
                <a:latin typeface="Söhne"/>
              </a:rPr>
              <a:t>US/US</a:t>
            </a:r>
            <a:r>
              <a:rPr lang="zh-TW" altLang="en-US" sz="1000" dirty="0">
                <a:solidFill>
                  <a:srgbClr val="0D0D0D"/>
                </a:solidFill>
                <a:latin typeface="Söhne"/>
              </a:rPr>
              <a:t>：美國（</a:t>
            </a:r>
            <a:r>
              <a:rPr lang="en-US" altLang="zh-TW" sz="1000" dirty="0">
                <a:solidFill>
                  <a:srgbClr val="0D0D0D"/>
                </a:solidFill>
                <a:latin typeface="Söhne"/>
              </a:rPr>
              <a:t>United States</a:t>
            </a:r>
            <a:r>
              <a:rPr lang="zh-TW" altLang="en-US" sz="1000" dirty="0">
                <a:solidFill>
                  <a:srgbClr val="0D0D0D"/>
                </a:solidFill>
                <a:latin typeface="Söhne"/>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Model(1/8)</a:t>
            </a:r>
            <a:endParaRPr lang="en-US" altLang="zh-TW" dirty="0"/>
          </a:p>
        </p:txBody>
      </p:sp>
      <p:sp>
        <p:nvSpPr>
          <p:cNvPr id="3450" name="Google Shape;3450;p47"/>
          <p:cNvSpPr txBox="1">
            <a:spLocks noGrp="1"/>
          </p:cNvSpPr>
          <p:nvPr>
            <p:ph type="body" idx="4294967295"/>
          </p:nvPr>
        </p:nvSpPr>
        <p:spPr>
          <a:xfrm>
            <a:off x="798686" y="1372945"/>
            <a:ext cx="2747100" cy="3097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Lato" panose="02020500000000000000" charset="0"/>
                <a:ea typeface="標楷體" panose="03000509000000000000" pitchFamily="65" charset="-120"/>
              </a:rPr>
              <a:t>透過基本資料分析後，本篇將會利用資料進行模型訓練，再透過</a:t>
            </a:r>
            <a:r>
              <a:rPr lang="en-US" altLang="zh-TW" dirty="0">
                <a:latin typeface="Lato" panose="02020500000000000000" charset="0"/>
                <a:ea typeface="標楷體" panose="03000509000000000000" pitchFamily="65" charset="-120"/>
              </a:rPr>
              <a:t>SHAP</a:t>
            </a:r>
            <a:r>
              <a:rPr lang="zh-TW" altLang="en-US" dirty="0">
                <a:latin typeface="Lato" panose="02020500000000000000" charset="0"/>
                <a:ea typeface="標楷體" panose="03000509000000000000" pitchFamily="65" charset="-120"/>
              </a:rPr>
              <a:t>來進一步分析特徵關聯性，本篇將使用四種機器學習模型，分別為：</a:t>
            </a:r>
            <a:endParaRPr lang="en-US" altLang="zh-TW" dirty="0">
              <a:latin typeface="Lato" panose="02020500000000000000" charset="0"/>
              <a:ea typeface="標楷體" panose="03000509000000000000" pitchFamily="65" charset="-120"/>
            </a:endParaRPr>
          </a:p>
          <a:p>
            <a:pPr marL="285750" lvl="0" indent="-285750" algn="l" rtl="0">
              <a:spcBef>
                <a:spcPts val="0"/>
              </a:spcBef>
              <a:spcAft>
                <a:spcPts val="0"/>
              </a:spcAft>
              <a:buFont typeface="Arial" panose="020B0604020202020204" pitchFamily="34" charset="0"/>
              <a:buChar char="•"/>
            </a:pPr>
            <a:endParaRPr lang="en-US" altLang="zh-TW" dirty="0">
              <a:latin typeface="Lato" panose="02020500000000000000" charset="0"/>
              <a:ea typeface="標楷體" panose="03000509000000000000" pitchFamily="65" charset="-120"/>
            </a:endParaRPr>
          </a:p>
          <a:p>
            <a:pPr marL="285750" indent="-285750">
              <a:lnSpc>
                <a:spcPct val="150000"/>
              </a:lnSpc>
              <a:buFont typeface="Arial" panose="020B0604020202020204" pitchFamily="34" charset="0"/>
              <a:buChar char="•"/>
            </a:pPr>
            <a:r>
              <a:rPr lang="en-US" altLang="zh-TW" dirty="0">
                <a:latin typeface="Lato" panose="02020500000000000000" charset="0"/>
                <a:ea typeface="標楷體" panose="03000509000000000000" pitchFamily="65" charset="-120"/>
              </a:rPr>
              <a:t>XGBoost</a:t>
            </a:r>
          </a:p>
          <a:p>
            <a:pPr marL="285750" indent="-285750">
              <a:lnSpc>
                <a:spcPct val="150000"/>
              </a:lnSpc>
              <a:buFont typeface="Arial" panose="020B0604020202020204" pitchFamily="34" charset="0"/>
              <a:buChar char="•"/>
            </a:pPr>
            <a:r>
              <a:rPr lang="en-US" altLang="zh-TW" dirty="0">
                <a:latin typeface="Lato" panose="02020500000000000000" charset="0"/>
                <a:ea typeface="標楷體" panose="03000509000000000000" pitchFamily="65" charset="-120"/>
              </a:rPr>
              <a:t>CatBoost</a:t>
            </a:r>
          </a:p>
          <a:p>
            <a:pPr marL="285750" indent="-285750">
              <a:lnSpc>
                <a:spcPct val="150000"/>
              </a:lnSpc>
              <a:buFont typeface="Arial" panose="020B0604020202020204" pitchFamily="34" charset="0"/>
              <a:buChar char="•"/>
            </a:pPr>
            <a:r>
              <a:rPr lang="en-US" altLang="zh-TW" dirty="0">
                <a:latin typeface="Lato" panose="02020500000000000000" charset="0"/>
                <a:ea typeface="標楷體" panose="03000509000000000000" pitchFamily="65" charset="-120"/>
              </a:rPr>
              <a:t>LightGBM</a:t>
            </a:r>
          </a:p>
          <a:p>
            <a:pPr marL="285750" indent="-285750">
              <a:lnSpc>
                <a:spcPct val="150000"/>
              </a:lnSpc>
              <a:buFont typeface="Arial" panose="020B0604020202020204" pitchFamily="34" charset="0"/>
              <a:buChar char="•"/>
            </a:pPr>
            <a:r>
              <a:rPr lang="en-US" altLang="zh-TW" dirty="0">
                <a:latin typeface="Lato" panose="02020500000000000000" charset="0"/>
                <a:ea typeface="標楷體" panose="03000509000000000000" pitchFamily="65" charset="-120"/>
              </a:rPr>
              <a:t>Stacking Regressor</a:t>
            </a:r>
          </a:p>
          <a:p>
            <a:pPr marL="285750" indent="-285750">
              <a:lnSpc>
                <a:spcPct val="150000"/>
              </a:lnSpc>
              <a:buFont typeface="Arial" panose="020B0604020202020204" pitchFamily="34" charset="0"/>
              <a:buChar char="•"/>
            </a:pPr>
            <a:endParaRPr lang="en-US" altLang="zh-TW" dirty="0">
              <a:latin typeface="Lato" panose="02020500000000000000" charset="0"/>
              <a:ea typeface="標楷體" panose="03000509000000000000" pitchFamily="65" charset="-120"/>
            </a:endParaRPr>
          </a:p>
        </p:txBody>
      </p:sp>
      <p:pic>
        <p:nvPicPr>
          <p:cNvPr id="1026" name="Picture 2" descr="An Easy Introduction to Intel-Optimized XGBoost">
            <a:extLst>
              <a:ext uri="{FF2B5EF4-FFF2-40B4-BE49-F238E27FC236}">
                <a16:creationId xmlns:a16="http://schemas.microsoft.com/office/drawing/2014/main" id="{ACBA34BC-F793-4079-ABF1-D0C7457CB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947" y="1165518"/>
            <a:ext cx="1736367" cy="1302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catboost/catboost: A fast, scalable, high performance Gradient  Boosting on Decision Trees library, used for ranking, classification,  regression and other machine learning tasks for Python, R, Java, C++.  Supports computation on">
            <a:extLst>
              <a:ext uri="{FF2B5EF4-FFF2-40B4-BE49-F238E27FC236}">
                <a16:creationId xmlns:a16="http://schemas.microsoft.com/office/drawing/2014/main" id="{284E77C0-62C3-4BE2-9A0A-68B43E920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089" y="1897503"/>
            <a:ext cx="3665538" cy="15409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package] Hex Logo · Issue #3331 · Microsoft/LightGBM ·, 52% OFF">
            <a:extLst>
              <a:ext uri="{FF2B5EF4-FFF2-40B4-BE49-F238E27FC236}">
                <a16:creationId xmlns:a16="http://schemas.microsoft.com/office/drawing/2014/main" id="{40E2CCC5-1E10-4F23-B5DB-3E972D3D0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8722" y="3206595"/>
            <a:ext cx="1338987" cy="15493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ll You Need to Know About SHAP for Explainable AI? | by Isha Choudhary |  Medium">
            <a:extLst>
              <a:ext uri="{FF2B5EF4-FFF2-40B4-BE49-F238E27FC236}">
                <a16:creationId xmlns:a16="http://schemas.microsoft.com/office/drawing/2014/main" id="{84DAC42C-040A-4C9F-8A78-237CD09A359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2359" r="2359"/>
          <a:stretch/>
        </p:blipFill>
        <p:spPr bwMode="auto">
          <a:xfrm>
            <a:off x="6037186" y="3206595"/>
            <a:ext cx="3258883" cy="18297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cikit-learn - Wikipedia">
            <a:extLst>
              <a:ext uri="{FF2B5EF4-FFF2-40B4-BE49-F238E27FC236}">
                <a16:creationId xmlns:a16="http://schemas.microsoft.com/office/drawing/2014/main" id="{2B89AECC-3AEF-4842-94E2-5ABA044371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0332" y="968546"/>
            <a:ext cx="1816854" cy="97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98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Model(2/8)</a:t>
            </a:r>
            <a:endParaRPr lang="en-US" altLang="zh-TW" dirty="0"/>
          </a:p>
        </p:txBody>
      </p:sp>
      <p:sp>
        <p:nvSpPr>
          <p:cNvPr id="3450" name="Google Shape;3450;p47"/>
          <p:cNvSpPr txBox="1">
            <a:spLocks noGrp="1"/>
          </p:cNvSpPr>
          <p:nvPr>
            <p:ph type="body" idx="4294967295"/>
          </p:nvPr>
        </p:nvSpPr>
        <p:spPr>
          <a:xfrm>
            <a:off x="798685" y="1372945"/>
            <a:ext cx="7704000" cy="3097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Lato" panose="02020500000000000000" charset="0"/>
                <a:ea typeface="標楷體" panose="03000509000000000000" pitchFamily="65" charset="-120"/>
              </a:rPr>
              <a:t>首先，將資料切割成訓練集</a:t>
            </a:r>
            <a:r>
              <a:rPr lang="en-US" altLang="zh-TW" sz="1000" dirty="0">
                <a:latin typeface="Lato" panose="02020500000000000000" charset="0"/>
                <a:ea typeface="標楷體" panose="03000509000000000000" pitchFamily="65" charset="-120"/>
              </a:rPr>
              <a:t>(80)</a:t>
            </a:r>
            <a:r>
              <a:rPr lang="zh-TW" altLang="en-US" dirty="0">
                <a:latin typeface="Lato" panose="02020500000000000000" charset="0"/>
                <a:ea typeface="標楷體" panose="03000509000000000000" pitchFamily="65" charset="-120"/>
              </a:rPr>
              <a:t>和驗證集</a:t>
            </a:r>
            <a:r>
              <a:rPr lang="en-US" altLang="zh-TW" sz="1000" dirty="0">
                <a:latin typeface="Lato" panose="02020500000000000000" charset="0"/>
                <a:ea typeface="標楷體" panose="03000509000000000000" pitchFamily="65" charset="-120"/>
              </a:rPr>
              <a:t>(20)</a:t>
            </a:r>
            <a:r>
              <a:rPr lang="zh-TW" altLang="en-US" dirty="0">
                <a:latin typeface="Lato" panose="02020500000000000000" charset="0"/>
                <a:ea typeface="標楷體" panose="03000509000000000000" pitchFamily="65" charset="-120"/>
              </a:rPr>
              <a:t>，以利後續訓練模型。</a:t>
            </a:r>
            <a:endParaRPr lang="en-US" altLang="zh-TW" dirty="0">
              <a:latin typeface="Lato" panose="02020500000000000000" charset="0"/>
              <a:ea typeface="標楷體" panose="03000509000000000000" pitchFamily="65" charset="-120"/>
            </a:endParaRPr>
          </a:p>
          <a:p>
            <a:pPr marL="0" lvl="0" indent="0" algn="l" rtl="0">
              <a:spcBef>
                <a:spcPts val="0"/>
              </a:spcBef>
              <a:spcAft>
                <a:spcPts val="0"/>
              </a:spcAft>
              <a:buNone/>
            </a:pPr>
            <a:endParaRPr lang="en-US" altLang="zh-TW" dirty="0">
              <a:latin typeface="Lato" panose="02020500000000000000" charset="0"/>
              <a:ea typeface="標楷體" panose="03000509000000000000" pitchFamily="65" charset="-120"/>
            </a:endParaRPr>
          </a:p>
          <a:p>
            <a:pPr marL="0" lvl="0" indent="0">
              <a:buNone/>
            </a:pPr>
            <a:r>
              <a:rPr lang="zh-TW" altLang="en-US" dirty="0">
                <a:latin typeface="Lato" panose="02020500000000000000" charset="0"/>
                <a:ea typeface="標楷體" panose="03000509000000000000" pitchFamily="65" charset="-120"/>
              </a:rPr>
              <a:t>在進行 </a:t>
            </a:r>
            <a:r>
              <a:rPr lang="en-US" altLang="zh-TW" dirty="0">
                <a:latin typeface="Lato" panose="02020500000000000000" charset="0"/>
                <a:ea typeface="標楷體" panose="03000509000000000000" pitchFamily="65" charset="-120"/>
              </a:rPr>
              <a:t>XGBoost </a:t>
            </a:r>
            <a:r>
              <a:rPr lang="zh-TW" altLang="en-US" dirty="0">
                <a:latin typeface="Lato" panose="02020500000000000000" charset="0"/>
                <a:ea typeface="標楷體" panose="03000509000000000000" pitchFamily="65" charset="-120"/>
              </a:rPr>
              <a:t>模型訓練時，可以將類別變數轉換為數值。本篇研究建立了兩種 </a:t>
            </a:r>
            <a:r>
              <a:rPr lang="en-US" altLang="zh-TW" dirty="0">
                <a:latin typeface="Lato" panose="02020500000000000000" charset="0"/>
                <a:ea typeface="標楷體" panose="03000509000000000000" pitchFamily="65" charset="-120"/>
              </a:rPr>
              <a:t>XGBoost </a:t>
            </a:r>
            <a:r>
              <a:rPr lang="zh-TW" altLang="en-US" dirty="0">
                <a:latin typeface="Lato" panose="02020500000000000000" charset="0"/>
                <a:ea typeface="標楷體" panose="03000509000000000000" pitchFamily="65" charset="-120"/>
              </a:rPr>
              <a:t>模型，分別使用轉換後的數值資料和未轉換的類別資料進行訓練，並比較其性能表現。</a:t>
            </a:r>
            <a:endParaRPr lang="en-US" altLang="zh-TW" dirty="0">
              <a:latin typeface="Lato" panose="02020500000000000000" charset="0"/>
              <a:ea typeface="標楷體" panose="03000509000000000000" pitchFamily="65" charset="-120"/>
            </a:endParaRPr>
          </a:p>
        </p:txBody>
      </p:sp>
      <p:pic>
        <p:nvPicPr>
          <p:cNvPr id="2" name="圖片 1">
            <a:extLst>
              <a:ext uri="{FF2B5EF4-FFF2-40B4-BE49-F238E27FC236}">
                <a16:creationId xmlns:a16="http://schemas.microsoft.com/office/drawing/2014/main" id="{1FB6AC31-6A9F-4FD1-A795-49857493F361}"/>
              </a:ext>
            </a:extLst>
          </p:cNvPr>
          <p:cNvPicPr>
            <a:picLocks noChangeAspect="1"/>
          </p:cNvPicPr>
          <p:nvPr/>
        </p:nvPicPr>
        <p:blipFill>
          <a:blip r:embed="rId3"/>
          <a:stretch>
            <a:fillRect/>
          </a:stretch>
        </p:blipFill>
        <p:spPr>
          <a:xfrm>
            <a:off x="720000" y="2571750"/>
            <a:ext cx="4117721" cy="1337859"/>
          </a:xfrm>
          <a:prstGeom prst="rect">
            <a:avLst/>
          </a:prstGeom>
        </p:spPr>
      </p:pic>
      <p:pic>
        <p:nvPicPr>
          <p:cNvPr id="3" name="圖片 2">
            <a:extLst>
              <a:ext uri="{FF2B5EF4-FFF2-40B4-BE49-F238E27FC236}">
                <a16:creationId xmlns:a16="http://schemas.microsoft.com/office/drawing/2014/main" id="{DA29A6BA-DBC3-4E34-9100-425C0EB379E9}"/>
              </a:ext>
            </a:extLst>
          </p:cNvPr>
          <p:cNvPicPr>
            <a:picLocks noChangeAspect="1"/>
          </p:cNvPicPr>
          <p:nvPr/>
        </p:nvPicPr>
        <p:blipFill>
          <a:blip r:embed="rId4"/>
          <a:stretch>
            <a:fillRect/>
          </a:stretch>
        </p:blipFill>
        <p:spPr>
          <a:xfrm>
            <a:off x="2660394" y="4113888"/>
            <a:ext cx="5842291" cy="713562"/>
          </a:xfrm>
          <a:prstGeom prst="rect">
            <a:avLst/>
          </a:prstGeom>
        </p:spPr>
      </p:pic>
      <p:sp>
        <p:nvSpPr>
          <p:cNvPr id="11" name="文字方塊 10">
            <a:extLst>
              <a:ext uri="{FF2B5EF4-FFF2-40B4-BE49-F238E27FC236}">
                <a16:creationId xmlns:a16="http://schemas.microsoft.com/office/drawing/2014/main" id="{57C716CF-8496-495A-BCC4-B1AEDF4C5F68}"/>
              </a:ext>
            </a:extLst>
          </p:cNvPr>
          <p:cNvSpPr txBox="1"/>
          <p:nvPr/>
        </p:nvSpPr>
        <p:spPr>
          <a:xfrm>
            <a:off x="6465630" y="3867666"/>
            <a:ext cx="203705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圖十一、透過</a:t>
            </a:r>
            <a:r>
              <a:rPr lang="en-US" altLang="zh-TW" sz="1000" dirty="0" err="1">
                <a:latin typeface="標楷體" panose="03000509000000000000" pitchFamily="65" charset="-120"/>
                <a:ea typeface="標楷體" panose="03000509000000000000" pitchFamily="65" charset="-120"/>
              </a:rPr>
              <a:t>DMatrix</a:t>
            </a:r>
            <a:r>
              <a:rPr lang="zh-TW" altLang="en-US" sz="1000" dirty="0">
                <a:latin typeface="標楷體" panose="03000509000000000000" pitchFamily="65" charset="-120"/>
                <a:ea typeface="標楷體" panose="03000509000000000000" pitchFamily="65" charset="-120"/>
              </a:rPr>
              <a:t>讀完整資料</a:t>
            </a:r>
          </a:p>
        </p:txBody>
      </p:sp>
      <p:sp>
        <p:nvSpPr>
          <p:cNvPr id="12" name="文字方塊 11">
            <a:extLst>
              <a:ext uri="{FF2B5EF4-FFF2-40B4-BE49-F238E27FC236}">
                <a16:creationId xmlns:a16="http://schemas.microsoft.com/office/drawing/2014/main" id="{A13A7E8F-EA1A-4795-BDD6-CA5B2957E115}"/>
              </a:ext>
            </a:extLst>
          </p:cNvPr>
          <p:cNvSpPr txBox="1"/>
          <p:nvPr/>
        </p:nvSpPr>
        <p:spPr>
          <a:xfrm>
            <a:off x="798685" y="3867667"/>
            <a:ext cx="203705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圖十、將</a:t>
            </a:r>
            <a:r>
              <a:rPr lang="en-US" altLang="zh-TW" sz="1000" dirty="0">
                <a:latin typeface="標楷體" panose="03000509000000000000" pitchFamily="65" charset="-120"/>
                <a:ea typeface="標楷體" panose="03000509000000000000" pitchFamily="65" charset="-120"/>
              </a:rPr>
              <a:t>object</a:t>
            </a:r>
            <a:r>
              <a:rPr lang="zh-TW" altLang="en-US" sz="1000" dirty="0">
                <a:latin typeface="標楷體" panose="03000509000000000000" pitchFamily="65" charset="-120"/>
                <a:ea typeface="標楷體" panose="03000509000000000000" pitchFamily="65" charset="-120"/>
              </a:rPr>
              <a:t>資料轉換為數值</a:t>
            </a:r>
          </a:p>
        </p:txBody>
      </p:sp>
      <p:graphicFrame>
        <p:nvGraphicFramePr>
          <p:cNvPr id="7" name="表格 6">
            <a:extLst>
              <a:ext uri="{FF2B5EF4-FFF2-40B4-BE49-F238E27FC236}">
                <a16:creationId xmlns:a16="http://schemas.microsoft.com/office/drawing/2014/main" id="{0A627E8D-41B4-49BB-B18A-A396E4D594C1}"/>
              </a:ext>
            </a:extLst>
          </p:cNvPr>
          <p:cNvGraphicFramePr>
            <a:graphicFrameLocks noGrp="1"/>
          </p:cNvGraphicFramePr>
          <p:nvPr>
            <p:extLst>
              <p:ext uri="{D42A27DB-BD31-4B8C-83A1-F6EECF244321}">
                <p14:modId xmlns:p14="http://schemas.microsoft.com/office/powerpoint/2010/main" val="4210252292"/>
              </p:ext>
            </p:extLst>
          </p:nvPr>
        </p:nvGraphicFramePr>
        <p:xfrm>
          <a:off x="6465629" y="898265"/>
          <a:ext cx="2037055" cy="949360"/>
        </p:xfrm>
        <a:graphic>
          <a:graphicData uri="http://schemas.openxmlformats.org/drawingml/2006/table">
            <a:tbl>
              <a:tblPr firstRow="1" bandRow="1">
                <a:tableStyleId>{16D9F66E-5EB9-4882-86FB-DCBF35E3C3E4}</a:tableStyleId>
              </a:tblPr>
              <a:tblGrid>
                <a:gridCol w="1324089">
                  <a:extLst>
                    <a:ext uri="{9D8B030D-6E8A-4147-A177-3AD203B41FA5}">
                      <a16:colId xmlns:a16="http://schemas.microsoft.com/office/drawing/2014/main" val="2440657030"/>
                    </a:ext>
                  </a:extLst>
                </a:gridCol>
                <a:gridCol w="712966">
                  <a:extLst>
                    <a:ext uri="{9D8B030D-6E8A-4147-A177-3AD203B41FA5}">
                      <a16:colId xmlns:a16="http://schemas.microsoft.com/office/drawing/2014/main" val="1395958965"/>
                    </a:ext>
                  </a:extLst>
                </a:gridCol>
              </a:tblGrid>
              <a:tr h="3025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Epoch num:</a:t>
                      </a:r>
                      <a:endParaRPr lang="zh-TW" altLang="en-US" sz="1200" b="1" dirty="0"/>
                    </a:p>
                  </a:txBody>
                  <a:tcPr/>
                </a:tc>
                <a:tc>
                  <a:txBody>
                    <a:bodyPr/>
                    <a:lstStyle/>
                    <a:p>
                      <a:pPr algn="r"/>
                      <a:r>
                        <a:rPr lang="en-US" altLang="zh-TW" sz="1200" b="0" dirty="0"/>
                        <a:t>2000</a:t>
                      </a:r>
                      <a:endParaRPr lang="zh-TW" altLang="en-US" sz="1200" b="0" dirty="0"/>
                    </a:p>
                  </a:txBody>
                  <a:tcPr/>
                </a:tc>
                <a:extLst>
                  <a:ext uri="{0D108BD9-81ED-4DB2-BD59-A6C34878D82A}">
                    <a16:rowId xmlns:a16="http://schemas.microsoft.com/office/drawing/2014/main" val="1768469521"/>
                  </a:ext>
                </a:extLst>
              </a:tr>
              <a:tr h="32338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Learning rate:</a:t>
                      </a:r>
                      <a:endParaRPr lang="zh-TW" altLang="en-US" sz="1200" b="1" dirty="0"/>
                    </a:p>
                  </a:txBody>
                  <a:tcPr/>
                </a:tc>
                <a:tc>
                  <a:txBody>
                    <a:bodyPr/>
                    <a:lstStyle/>
                    <a:p>
                      <a:pPr algn="r"/>
                      <a:r>
                        <a:rPr lang="en-US" altLang="zh-TW" sz="1200" b="0" dirty="0"/>
                        <a:t>0.05</a:t>
                      </a:r>
                      <a:endParaRPr lang="zh-TW" altLang="en-US" sz="1200" b="0" dirty="0"/>
                    </a:p>
                  </a:txBody>
                  <a:tcPr/>
                </a:tc>
                <a:extLst>
                  <a:ext uri="{0D108BD9-81ED-4DB2-BD59-A6C34878D82A}">
                    <a16:rowId xmlns:a16="http://schemas.microsoft.com/office/drawing/2014/main" val="3238043598"/>
                  </a:ext>
                </a:extLst>
              </a:tr>
              <a:tr h="323384">
                <a:tc>
                  <a:txBody>
                    <a:bodyPr/>
                    <a:lstStyle/>
                    <a:p>
                      <a:r>
                        <a:rPr lang="en-US" altLang="zh-TW" sz="1200" b="1" dirty="0"/>
                        <a:t>Evaluate metric:</a:t>
                      </a:r>
                      <a:endParaRPr lang="zh-TW" altLang="en-US" sz="1200" b="1" dirty="0"/>
                    </a:p>
                  </a:txBody>
                  <a:tcPr/>
                </a:tc>
                <a:tc>
                  <a:txBody>
                    <a:bodyPr/>
                    <a:lstStyle/>
                    <a:p>
                      <a:pPr algn="r"/>
                      <a:r>
                        <a:rPr lang="en-US" altLang="zh-TW" sz="1200" b="0" dirty="0"/>
                        <a:t>RMSE</a:t>
                      </a:r>
                      <a:endParaRPr lang="zh-TW" altLang="en-US" sz="1200" b="0" dirty="0"/>
                    </a:p>
                  </a:txBody>
                  <a:tcPr/>
                </a:tc>
                <a:extLst>
                  <a:ext uri="{0D108BD9-81ED-4DB2-BD59-A6C34878D82A}">
                    <a16:rowId xmlns:a16="http://schemas.microsoft.com/office/drawing/2014/main" val="4159543724"/>
                  </a:ext>
                </a:extLst>
              </a:tr>
            </a:tbl>
          </a:graphicData>
        </a:graphic>
      </p:graphicFrame>
      <p:sp>
        <p:nvSpPr>
          <p:cNvPr id="19" name="Google Shape;3450;p47">
            <a:extLst>
              <a:ext uri="{FF2B5EF4-FFF2-40B4-BE49-F238E27FC236}">
                <a16:creationId xmlns:a16="http://schemas.microsoft.com/office/drawing/2014/main" id="{0A268952-D2F5-4B94-96C8-2270B36B5E81}"/>
              </a:ext>
            </a:extLst>
          </p:cNvPr>
          <p:cNvSpPr txBox="1">
            <a:spLocks/>
          </p:cNvSpPr>
          <p:nvPr/>
        </p:nvSpPr>
        <p:spPr>
          <a:xfrm>
            <a:off x="7599218" y="439727"/>
            <a:ext cx="90346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XGBoost</a:t>
            </a:r>
            <a:endParaRPr lang="en-US" altLang="zh-TW" dirty="0">
              <a:latin typeface="Lato" panose="02020500000000000000" charset="0"/>
              <a:ea typeface="標楷體" panose="03000509000000000000" pitchFamily="65" charset="-120"/>
            </a:endParaRPr>
          </a:p>
        </p:txBody>
      </p:sp>
    </p:spTree>
    <p:extLst>
      <p:ext uri="{BB962C8B-B14F-4D97-AF65-F5344CB8AC3E}">
        <p14:creationId xmlns:p14="http://schemas.microsoft.com/office/powerpoint/2010/main" val="229539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Model(3/8)</a:t>
            </a:r>
            <a:endParaRPr lang="en-US" altLang="zh-TW" dirty="0"/>
          </a:p>
        </p:txBody>
      </p:sp>
      <p:sp>
        <p:nvSpPr>
          <p:cNvPr id="3" name="Google Shape;3450;p47">
            <a:extLst>
              <a:ext uri="{FF2B5EF4-FFF2-40B4-BE49-F238E27FC236}">
                <a16:creationId xmlns:a16="http://schemas.microsoft.com/office/drawing/2014/main" id="{65B93C68-C6C6-47E8-B42D-B8A94AEEC81D}"/>
              </a:ext>
            </a:extLst>
          </p:cNvPr>
          <p:cNvSpPr txBox="1">
            <a:spLocks/>
          </p:cNvSpPr>
          <p:nvPr/>
        </p:nvSpPr>
        <p:spPr>
          <a:xfrm>
            <a:off x="7529945" y="439727"/>
            <a:ext cx="97273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XGBoost</a:t>
            </a:r>
            <a:endParaRPr lang="en-US" altLang="zh-TW" dirty="0">
              <a:latin typeface="Lato" panose="02020500000000000000" charset="0"/>
              <a:ea typeface="標楷體" panose="03000509000000000000" pitchFamily="65" charset="-120"/>
            </a:endParaRPr>
          </a:p>
        </p:txBody>
      </p:sp>
      <p:pic>
        <p:nvPicPr>
          <p:cNvPr id="8" name="圖片 7">
            <a:extLst>
              <a:ext uri="{FF2B5EF4-FFF2-40B4-BE49-F238E27FC236}">
                <a16:creationId xmlns:a16="http://schemas.microsoft.com/office/drawing/2014/main" id="{AAA72BFF-C664-4989-97E0-FD5777AFAF27}"/>
              </a:ext>
            </a:extLst>
          </p:cNvPr>
          <p:cNvPicPr>
            <a:picLocks noChangeAspect="1"/>
          </p:cNvPicPr>
          <p:nvPr/>
        </p:nvPicPr>
        <p:blipFill>
          <a:blip r:embed="rId3"/>
          <a:stretch>
            <a:fillRect/>
          </a:stretch>
        </p:blipFill>
        <p:spPr>
          <a:xfrm>
            <a:off x="281940" y="1012427"/>
            <a:ext cx="4680990" cy="2600550"/>
          </a:xfrm>
          <a:prstGeom prst="rect">
            <a:avLst/>
          </a:prstGeom>
        </p:spPr>
      </p:pic>
      <p:pic>
        <p:nvPicPr>
          <p:cNvPr id="10" name="圖片 9">
            <a:extLst>
              <a:ext uri="{FF2B5EF4-FFF2-40B4-BE49-F238E27FC236}">
                <a16:creationId xmlns:a16="http://schemas.microsoft.com/office/drawing/2014/main" id="{32AE5361-E6C7-403B-BFEC-D93E90C73DEA}"/>
              </a:ext>
            </a:extLst>
          </p:cNvPr>
          <p:cNvPicPr>
            <a:picLocks noChangeAspect="1"/>
          </p:cNvPicPr>
          <p:nvPr/>
        </p:nvPicPr>
        <p:blipFill>
          <a:blip r:embed="rId4"/>
          <a:stretch>
            <a:fillRect/>
          </a:stretch>
        </p:blipFill>
        <p:spPr>
          <a:xfrm>
            <a:off x="4181070" y="2001457"/>
            <a:ext cx="4680990" cy="2600550"/>
          </a:xfrm>
          <a:prstGeom prst="rect">
            <a:avLst/>
          </a:prstGeom>
        </p:spPr>
      </p:pic>
      <p:sp>
        <p:nvSpPr>
          <p:cNvPr id="12" name="矩形 11">
            <a:extLst>
              <a:ext uri="{FF2B5EF4-FFF2-40B4-BE49-F238E27FC236}">
                <a16:creationId xmlns:a16="http://schemas.microsoft.com/office/drawing/2014/main" id="{D12C918B-7FB6-40EA-9B25-5BE9AE0D65BF}"/>
              </a:ext>
            </a:extLst>
          </p:cNvPr>
          <p:cNvSpPr/>
          <p:nvPr/>
        </p:nvSpPr>
        <p:spPr>
          <a:xfrm>
            <a:off x="281940" y="3610328"/>
            <a:ext cx="3977640" cy="230832"/>
          </a:xfrm>
          <a:prstGeom prst="rect">
            <a:avLst/>
          </a:prstGeom>
        </p:spPr>
        <p:txBody>
          <a:bodyPr wrap="square">
            <a:spAutoFit/>
          </a:bodyPr>
          <a:lstStyle/>
          <a:p>
            <a:r>
              <a:rPr lang="en-US" altLang="zh-TW" sz="800" dirty="0">
                <a:solidFill>
                  <a:schemeClr val="bg2"/>
                </a:solidFill>
                <a:latin typeface="Consolas" panose="020B0609020204030204" pitchFamily="49" charset="0"/>
              </a:rPr>
              <a:t>RMSE score for train </a:t>
            </a:r>
            <a:r>
              <a:rPr lang="en-US" altLang="zh-TW" sz="900" b="1" dirty="0">
                <a:solidFill>
                  <a:schemeClr val="bg2"/>
                </a:solidFill>
                <a:latin typeface="Consolas" panose="020B0609020204030204" pitchFamily="49" charset="0"/>
              </a:rPr>
              <a:t>46.3 </a:t>
            </a:r>
            <a:r>
              <a:rPr lang="en-US" altLang="zh-TW" sz="900" b="1" dirty="0" err="1">
                <a:solidFill>
                  <a:schemeClr val="bg2"/>
                </a:solidFill>
                <a:latin typeface="Consolas" panose="020B0609020204030204" pitchFamily="49" charset="0"/>
              </a:rPr>
              <a:t>kUSD</a:t>
            </a:r>
            <a:r>
              <a:rPr lang="en-US" altLang="zh-TW" sz="900" b="1" dirty="0">
                <a:solidFill>
                  <a:schemeClr val="bg2"/>
                </a:solidFill>
                <a:latin typeface="Consolas" panose="020B0609020204030204" pitchFamily="49" charset="0"/>
              </a:rPr>
              <a:t>/year</a:t>
            </a:r>
            <a:r>
              <a:rPr lang="en-US" altLang="zh-TW" sz="800" dirty="0">
                <a:solidFill>
                  <a:schemeClr val="bg2"/>
                </a:solidFill>
                <a:latin typeface="Consolas" panose="020B0609020204030204" pitchFamily="49" charset="0"/>
              </a:rPr>
              <a:t>, and for test </a:t>
            </a:r>
            <a:r>
              <a:rPr lang="en-US" altLang="zh-TW" sz="900" b="1" dirty="0">
                <a:solidFill>
                  <a:schemeClr val="bg2"/>
                </a:solidFill>
                <a:latin typeface="Consolas" panose="020B0609020204030204" pitchFamily="49" charset="0"/>
              </a:rPr>
              <a:t>53.3 </a:t>
            </a:r>
            <a:r>
              <a:rPr lang="en-US" altLang="zh-TW" sz="900" b="1" dirty="0" err="1">
                <a:solidFill>
                  <a:schemeClr val="bg2"/>
                </a:solidFill>
                <a:latin typeface="Consolas" panose="020B0609020204030204" pitchFamily="49" charset="0"/>
              </a:rPr>
              <a:t>kUSD</a:t>
            </a:r>
            <a:r>
              <a:rPr lang="en-US" altLang="zh-TW" sz="900" b="1" dirty="0">
                <a:solidFill>
                  <a:schemeClr val="bg2"/>
                </a:solidFill>
                <a:latin typeface="Consolas" panose="020B0609020204030204" pitchFamily="49" charset="0"/>
              </a:rPr>
              <a:t>/year</a:t>
            </a:r>
            <a:endParaRPr lang="zh-TW" altLang="en-US" sz="800" b="1" dirty="0">
              <a:solidFill>
                <a:schemeClr val="bg2"/>
              </a:solidFill>
            </a:endParaRPr>
          </a:p>
        </p:txBody>
      </p:sp>
      <p:sp>
        <p:nvSpPr>
          <p:cNvPr id="14" name="矩形 13">
            <a:extLst>
              <a:ext uri="{FF2B5EF4-FFF2-40B4-BE49-F238E27FC236}">
                <a16:creationId xmlns:a16="http://schemas.microsoft.com/office/drawing/2014/main" id="{97218C6A-2C64-4968-B4E6-BA821B6257B6}"/>
              </a:ext>
            </a:extLst>
          </p:cNvPr>
          <p:cNvSpPr/>
          <p:nvPr/>
        </p:nvSpPr>
        <p:spPr>
          <a:xfrm>
            <a:off x="4181070" y="4604150"/>
            <a:ext cx="3977640" cy="230832"/>
          </a:xfrm>
          <a:prstGeom prst="rect">
            <a:avLst/>
          </a:prstGeom>
        </p:spPr>
        <p:txBody>
          <a:bodyPr wrap="square">
            <a:spAutoFit/>
          </a:bodyPr>
          <a:lstStyle/>
          <a:p>
            <a:r>
              <a:rPr lang="en-US" altLang="zh-TW" sz="800" dirty="0">
                <a:solidFill>
                  <a:schemeClr val="bg2"/>
                </a:solidFill>
                <a:latin typeface="Consolas" panose="020B0609020204030204" pitchFamily="49" charset="0"/>
              </a:rPr>
              <a:t>RMSE score for train </a:t>
            </a:r>
            <a:r>
              <a:rPr lang="en-US" altLang="zh-TW" sz="900" b="1" dirty="0">
                <a:solidFill>
                  <a:schemeClr val="bg2"/>
                </a:solidFill>
                <a:latin typeface="Consolas" panose="020B0609020204030204" pitchFamily="49" charset="0"/>
              </a:rPr>
              <a:t>46.2 </a:t>
            </a:r>
            <a:r>
              <a:rPr lang="en-US" altLang="zh-TW" sz="900" b="1" dirty="0" err="1">
                <a:solidFill>
                  <a:schemeClr val="bg2"/>
                </a:solidFill>
                <a:latin typeface="Consolas" panose="020B0609020204030204" pitchFamily="49" charset="0"/>
              </a:rPr>
              <a:t>kUSD</a:t>
            </a:r>
            <a:r>
              <a:rPr lang="en-US" altLang="zh-TW" sz="900" b="1" dirty="0">
                <a:solidFill>
                  <a:schemeClr val="bg2"/>
                </a:solidFill>
                <a:latin typeface="Consolas" panose="020B0609020204030204" pitchFamily="49" charset="0"/>
              </a:rPr>
              <a:t>/year</a:t>
            </a:r>
            <a:r>
              <a:rPr lang="en-US" altLang="zh-TW" sz="800" dirty="0">
                <a:solidFill>
                  <a:schemeClr val="bg2"/>
                </a:solidFill>
                <a:latin typeface="Consolas" panose="020B0609020204030204" pitchFamily="49" charset="0"/>
              </a:rPr>
              <a:t>, and for test </a:t>
            </a:r>
            <a:r>
              <a:rPr lang="en-US" altLang="zh-TW" sz="900" b="1" dirty="0">
                <a:solidFill>
                  <a:schemeClr val="bg2"/>
                </a:solidFill>
                <a:latin typeface="Consolas" panose="020B0609020204030204" pitchFamily="49" charset="0"/>
              </a:rPr>
              <a:t>53.5 </a:t>
            </a:r>
            <a:r>
              <a:rPr lang="en-US" altLang="zh-TW" sz="900" b="1" dirty="0" err="1">
                <a:solidFill>
                  <a:schemeClr val="bg2"/>
                </a:solidFill>
                <a:latin typeface="Consolas" panose="020B0609020204030204" pitchFamily="49" charset="0"/>
              </a:rPr>
              <a:t>kUSD</a:t>
            </a:r>
            <a:r>
              <a:rPr lang="en-US" altLang="zh-TW" sz="900" b="1" dirty="0">
                <a:solidFill>
                  <a:schemeClr val="bg2"/>
                </a:solidFill>
                <a:latin typeface="Consolas" panose="020B0609020204030204" pitchFamily="49" charset="0"/>
              </a:rPr>
              <a:t>/year</a:t>
            </a:r>
            <a:endParaRPr lang="zh-TW" altLang="en-US" sz="800" b="1" dirty="0">
              <a:solidFill>
                <a:schemeClr val="bg2"/>
              </a:solidFill>
            </a:endParaRPr>
          </a:p>
        </p:txBody>
      </p:sp>
      <p:sp>
        <p:nvSpPr>
          <p:cNvPr id="15" name="文字方塊 14">
            <a:extLst>
              <a:ext uri="{FF2B5EF4-FFF2-40B4-BE49-F238E27FC236}">
                <a16:creationId xmlns:a16="http://schemas.microsoft.com/office/drawing/2014/main" id="{A433E744-355D-4FFD-9B85-43E75C0CC424}"/>
              </a:ext>
            </a:extLst>
          </p:cNvPr>
          <p:cNvSpPr txBox="1"/>
          <p:nvPr/>
        </p:nvSpPr>
        <p:spPr>
          <a:xfrm>
            <a:off x="7033516" y="1803192"/>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圖十三、</a:t>
            </a:r>
            <a:r>
              <a:rPr lang="en-US" altLang="zh-TW" sz="1000" dirty="0" err="1">
                <a:latin typeface="標楷體" panose="03000509000000000000" pitchFamily="65" charset="-120"/>
                <a:ea typeface="標楷體" panose="03000509000000000000" pitchFamily="65" charset="-120"/>
              </a:rPr>
              <a:t>cat_XGBoost</a:t>
            </a:r>
            <a:r>
              <a:rPr lang="en-US" altLang="zh-TW" sz="1000" dirty="0">
                <a:latin typeface="標楷體" panose="03000509000000000000" pitchFamily="65" charset="-120"/>
                <a:ea typeface="標楷體" panose="03000509000000000000" pitchFamily="65" charset="-120"/>
              </a:rPr>
              <a:t> </a:t>
            </a:r>
            <a:r>
              <a:rPr lang="zh-TW" altLang="en-US" sz="1000" dirty="0">
                <a:latin typeface="標楷體" panose="03000509000000000000" pitchFamily="65" charset="-120"/>
                <a:ea typeface="標楷體" panose="03000509000000000000" pitchFamily="65" charset="-120"/>
              </a:rPr>
              <a:t>預測結果</a:t>
            </a:r>
          </a:p>
        </p:txBody>
      </p:sp>
      <p:sp>
        <p:nvSpPr>
          <p:cNvPr id="16" name="文字方塊 15">
            <a:extLst>
              <a:ext uri="{FF2B5EF4-FFF2-40B4-BE49-F238E27FC236}">
                <a16:creationId xmlns:a16="http://schemas.microsoft.com/office/drawing/2014/main" id="{76057AAD-B06B-425C-B93D-E454E3693B71}"/>
              </a:ext>
            </a:extLst>
          </p:cNvPr>
          <p:cNvSpPr txBox="1"/>
          <p:nvPr/>
        </p:nvSpPr>
        <p:spPr>
          <a:xfrm>
            <a:off x="3117515" y="810880"/>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圖十二、</a:t>
            </a:r>
            <a:r>
              <a:rPr lang="en-US" altLang="zh-TW" sz="1000" dirty="0" err="1">
                <a:latin typeface="標楷體" panose="03000509000000000000" pitchFamily="65" charset="-120"/>
                <a:ea typeface="標楷體" panose="03000509000000000000" pitchFamily="65" charset="-120"/>
              </a:rPr>
              <a:t>num_XGBoost</a:t>
            </a:r>
            <a:r>
              <a:rPr lang="en-US" altLang="zh-TW" sz="1000" dirty="0">
                <a:latin typeface="標楷體" panose="03000509000000000000" pitchFamily="65" charset="-120"/>
                <a:ea typeface="標楷體" panose="03000509000000000000" pitchFamily="65" charset="-120"/>
              </a:rPr>
              <a:t> </a:t>
            </a:r>
            <a:r>
              <a:rPr lang="zh-TW" altLang="en-US" sz="1000" dirty="0">
                <a:latin typeface="標楷體" panose="03000509000000000000" pitchFamily="65" charset="-120"/>
                <a:ea typeface="標楷體" panose="03000509000000000000" pitchFamily="65" charset="-120"/>
              </a:rPr>
              <a:t>預測結果</a:t>
            </a:r>
          </a:p>
        </p:txBody>
      </p:sp>
    </p:spTree>
    <p:extLst>
      <p:ext uri="{BB962C8B-B14F-4D97-AF65-F5344CB8AC3E}">
        <p14:creationId xmlns:p14="http://schemas.microsoft.com/office/powerpoint/2010/main" val="370177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Model(4/8)</a:t>
            </a:r>
            <a:endParaRPr lang="en-US" altLang="zh-TW" dirty="0"/>
          </a:p>
        </p:txBody>
      </p:sp>
      <p:sp>
        <p:nvSpPr>
          <p:cNvPr id="8" name="Google Shape;3450;p47">
            <a:extLst>
              <a:ext uri="{FF2B5EF4-FFF2-40B4-BE49-F238E27FC236}">
                <a16:creationId xmlns:a16="http://schemas.microsoft.com/office/drawing/2014/main" id="{A066ACC2-22F7-4A02-80B0-A76F3C5DAC04}"/>
              </a:ext>
            </a:extLst>
          </p:cNvPr>
          <p:cNvSpPr txBox="1">
            <a:spLocks/>
          </p:cNvSpPr>
          <p:nvPr/>
        </p:nvSpPr>
        <p:spPr>
          <a:xfrm>
            <a:off x="7495309" y="439727"/>
            <a:ext cx="100737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CatBoost</a:t>
            </a:r>
            <a:endParaRPr lang="en-US" altLang="zh-TW" dirty="0">
              <a:latin typeface="Lato" panose="02020500000000000000" charset="0"/>
              <a:ea typeface="標楷體" panose="03000509000000000000" pitchFamily="65" charset="-120"/>
            </a:endParaRPr>
          </a:p>
        </p:txBody>
      </p:sp>
      <p:graphicFrame>
        <p:nvGraphicFramePr>
          <p:cNvPr id="9" name="表格 8">
            <a:extLst>
              <a:ext uri="{FF2B5EF4-FFF2-40B4-BE49-F238E27FC236}">
                <a16:creationId xmlns:a16="http://schemas.microsoft.com/office/drawing/2014/main" id="{AD0362A9-E2EA-4003-8F9F-C7D1C25FEC5C}"/>
              </a:ext>
            </a:extLst>
          </p:cNvPr>
          <p:cNvGraphicFramePr>
            <a:graphicFrameLocks noGrp="1"/>
          </p:cNvGraphicFramePr>
          <p:nvPr>
            <p:extLst>
              <p:ext uri="{D42A27DB-BD31-4B8C-83A1-F6EECF244321}">
                <p14:modId xmlns:p14="http://schemas.microsoft.com/office/powerpoint/2010/main" val="3754679251"/>
              </p:ext>
            </p:extLst>
          </p:nvPr>
        </p:nvGraphicFramePr>
        <p:xfrm>
          <a:off x="6465629" y="898265"/>
          <a:ext cx="2037055" cy="949360"/>
        </p:xfrm>
        <a:graphic>
          <a:graphicData uri="http://schemas.openxmlformats.org/drawingml/2006/table">
            <a:tbl>
              <a:tblPr firstRow="1" bandRow="1">
                <a:tableStyleId>{16D9F66E-5EB9-4882-86FB-DCBF35E3C3E4}</a:tableStyleId>
              </a:tblPr>
              <a:tblGrid>
                <a:gridCol w="1324089">
                  <a:extLst>
                    <a:ext uri="{9D8B030D-6E8A-4147-A177-3AD203B41FA5}">
                      <a16:colId xmlns:a16="http://schemas.microsoft.com/office/drawing/2014/main" val="2440657030"/>
                    </a:ext>
                  </a:extLst>
                </a:gridCol>
                <a:gridCol w="712966">
                  <a:extLst>
                    <a:ext uri="{9D8B030D-6E8A-4147-A177-3AD203B41FA5}">
                      <a16:colId xmlns:a16="http://schemas.microsoft.com/office/drawing/2014/main" val="1395958965"/>
                    </a:ext>
                  </a:extLst>
                </a:gridCol>
              </a:tblGrid>
              <a:tr h="3025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Epoch num:</a:t>
                      </a:r>
                      <a:endParaRPr lang="zh-TW" altLang="en-US" sz="1200" b="1" dirty="0"/>
                    </a:p>
                  </a:txBody>
                  <a:tcPr/>
                </a:tc>
                <a:tc>
                  <a:txBody>
                    <a:bodyPr/>
                    <a:lstStyle/>
                    <a:p>
                      <a:pPr algn="r"/>
                      <a:r>
                        <a:rPr lang="en-US" altLang="zh-TW" sz="1200" b="0" dirty="0"/>
                        <a:t>2000</a:t>
                      </a:r>
                      <a:endParaRPr lang="zh-TW" altLang="en-US" sz="1200" b="0" dirty="0"/>
                    </a:p>
                  </a:txBody>
                  <a:tcPr/>
                </a:tc>
                <a:extLst>
                  <a:ext uri="{0D108BD9-81ED-4DB2-BD59-A6C34878D82A}">
                    <a16:rowId xmlns:a16="http://schemas.microsoft.com/office/drawing/2014/main" val="1768469521"/>
                  </a:ext>
                </a:extLst>
              </a:tr>
              <a:tr h="32338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Learning rate:</a:t>
                      </a:r>
                      <a:endParaRPr lang="zh-TW" altLang="en-US" sz="1200" b="1" dirty="0"/>
                    </a:p>
                  </a:txBody>
                  <a:tcPr/>
                </a:tc>
                <a:tc>
                  <a:txBody>
                    <a:bodyPr/>
                    <a:lstStyle/>
                    <a:p>
                      <a:pPr algn="r"/>
                      <a:r>
                        <a:rPr lang="en-US" altLang="zh-TW" sz="1200" b="0" dirty="0"/>
                        <a:t>0.05</a:t>
                      </a:r>
                      <a:endParaRPr lang="zh-TW" altLang="en-US" sz="1200" b="0" dirty="0"/>
                    </a:p>
                  </a:txBody>
                  <a:tcPr/>
                </a:tc>
                <a:extLst>
                  <a:ext uri="{0D108BD9-81ED-4DB2-BD59-A6C34878D82A}">
                    <a16:rowId xmlns:a16="http://schemas.microsoft.com/office/drawing/2014/main" val="3238043598"/>
                  </a:ext>
                </a:extLst>
              </a:tr>
              <a:tr h="323384">
                <a:tc>
                  <a:txBody>
                    <a:bodyPr/>
                    <a:lstStyle/>
                    <a:p>
                      <a:r>
                        <a:rPr lang="en-US" altLang="zh-TW" sz="1200" b="1" dirty="0"/>
                        <a:t>Evaluate metric:</a:t>
                      </a:r>
                      <a:endParaRPr lang="zh-TW" altLang="en-US" sz="1200" b="1" dirty="0"/>
                    </a:p>
                  </a:txBody>
                  <a:tcPr/>
                </a:tc>
                <a:tc>
                  <a:txBody>
                    <a:bodyPr/>
                    <a:lstStyle/>
                    <a:p>
                      <a:pPr algn="r"/>
                      <a:r>
                        <a:rPr lang="en-US" altLang="zh-TW" sz="1200" b="0" dirty="0"/>
                        <a:t>RMSE</a:t>
                      </a:r>
                      <a:endParaRPr lang="zh-TW" altLang="en-US" sz="1200" b="0" dirty="0"/>
                    </a:p>
                  </a:txBody>
                  <a:tcPr/>
                </a:tc>
                <a:extLst>
                  <a:ext uri="{0D108BD9-81ED-4DB2-BD59-A6C34878D82A}">
                    <a16:rowId xmlns:a16="http://schemas.microsoft.com/office/drawing/2014/main" val="4159543724"/>
                  </a:ext>
                </a:extLst>
              </a:tr>
            </a:tbl>
          </a:graphicData>
        </a:graphic>
      </p:graphicFrame>
      <p:sp>
        <p:nvSpPr>
          <p:cNvPr id="11" name="Google Shape;3450;p47">
            <a:extLst>
              <a:ext uri="{FF2B5EF4-FFF2-40B4-BE49-F238E27FC236}">
                <a16:creationId xmlns:a16="http://schemas.microsoft.com/office/drawing/2014/main" id="{42A7B184-91CF-40BB-AED1-68A5EF13EB74}"/>
              </a:ext>
            </a:extLst>
          </p:cNvPr>
          <p:cNvSpPr txBox="1">
            <a:spLocks/>
          </p:cNvSpPr>
          <p:nvPr/>
        </p:nvSpPr>
        <p:spPr>
          <a:xfrm>
            <a:off x="798684" y="1372945"/>
            <a:ext cx="7704000" cy="3097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zh-TW" altLang="en-US" dirty="0">
                <a:latin typeface="Lato" panose="02020500000000000000" charset="0"/>
                <a:ea typeface="標楷體" panose="03000509000000000000" pitchFamily="65" charset="-120"/>
              </a:rPr>
              <a:t>首先，將資料切割成訓練集</a:t>
            </a:r>
            <a:r>
              <a:rPr lang="en-US" altLang="zh-TW" sz="1000" dirty="0">
                <a:latin typeface="Lato" panose="02020500000000000000" charset="0"/>
                <a:ea typeface="標楷體" panose="03000509000000000000" pitchFamily="65" charset="-120"/>
              </a:rPr>
              <a:t>(80)</a:t>
            </a:r>
            <a:r>
              <a:rPr lang="zh-TW" altLang="en-US" dirty="0">
                <a:latin typeface="Lato" panose="02020500000000000000" charset="0"/>
                <a:ea typeface="標楷體" panose="03000509000000000000" pitchFamily="65" charset="-120"/>
              </a:rPr>
              <a:t>和驗證集</a:t>
            </a:r>
            <a:r>
              <a:rPr lang="en-US" altLang="zh-TW" sz="1000" dirty="0">
                <a:latin typeface="Lato" panose="02020500000000000000" charset="0"/>
                <a:ea typeface="標楷體" panose="03000509000000000000" pitchFamily="65" charset="-120"/>
              </a:rPr>
              <a:t>(20)</a:t>
            </a:r>
            <a:r>
              <a:rPr lang="zh-TW" altLang="en-US" dirty="0">
                <a:latin typeface="Lato" panose="02020500000000000000" charset="0"/>
                <a:ea typeface="標楷體" panose="03000509000000000000" pitchFamily="65" charset="-120"/>
              </a:rPr>
              <a:t>，以利後續訓練模型。</a:t>
            </a:r>
            <a:endParaRPr lang="en-US" altLang="zh-TW" dirty="0">
              <a:latin typeface="Lato" panose="02020500000000000000" charset="0"/>
              <a:ea typeface="標楷體" panose="03000509000000000000" pitchFamily="65" charset="-120"/>
            </a:endParaRPr>
          </a:p>
          <a:p>
            <a:pPr marL="0" indent="0">
              <a:buFont typeface="Lato"/>
              <a:buNone/>
            </a:pPr>
            <a:endParaRPr lang="en-US" altLang="zh-TW" dirty="0">
              <a:latin typeface="Lato" panose="02020500000000000000" charset="0"/>
              <a:ea typeface="標楷體" panose="03000509000000000000" pitchFamily="65" charset="-120"/>
            </a:endParaRPr>
          </a:p>
          <a:p>
            <a:pPr marL="0" indent="0">
              <a:buFont typeface="Lato"/>
              <a:buNone/>
            </a:pPr>
            <a:r>
              <a:rPr lang="en-US" altLang="zh-TW" dirty="0">
                <a:latin typeface="Lato" panose="02020500000000000000" charset="0"/>
                <a:ea typeface="標楷體" panose="03000509000000000000" pitchFamily="65" charset="-120"/>
              </a:rPr>
              <a:t>CatBoost</a:t>
            </a:r>
            <a:r>
              <a:rPr lang="zh-TW" altLang="en-US" dirty="0">
                <a:latin typeface="Lato" panose="02020500000000000000" charset="0"/>
                <a:ea typeface="標楷體" panose="03000509000000000000" pitchFamily="65" charset="-120"/>
              </a:rPr>
              <a:t>為</a:t>
            </a:r>
            <a:r>
              <a:rPr lang="en-US" altLang="zh-TW" dirty="0">
                <a:latin typeface="Lato" panose="02020500000000000000" charset="0"/>
                <a:ea typeface="標楷體" panose="03000509000000000000" pitchFamily="65" charset="-120"/>
              </a:rPr>
              <a:t>XGBoost</a:t>
            </a:r>
            <a:r>
              <a:rPr lang="zh-TW" altLang="en-US" dirty="0">
                <a:latin typeface="Lato" panose="02020500000000000000" charset="0"/>
                <a:ea typeface="標楷體" panose="03000509000000000000" pitchFamily="65" charset="-120"/>
              </a:rPr>
              <a:t>的變形，通常需將類別資料透過預處理轉換成數值型資料，而</a:t>
            </a:r>
            <a:r>
              <a:rPr lang="en-US" altLang="zh-TW" dirty="0">
                <a:latin typeface="Lato" panose="02020500000000000000" charset="0"/>
                <a:ea typeface="標楷體" panose="03000509000000000000" pitchFamily="65" charset="-120"/>
              </a:rPr>
              <a:t>CatBoost</a:t>
            </a:r>
            <a:r>
              <a:rPr lang="zh-TW" altLang="en-US" dirty="0">
                <a:latin typeface="Lato" panose="02020500000000000000" charset="0"/>
                <a:ea typeface="標楷體" panose="03000509000000000000" pitchFamily="65" charset="-120"/>
              </a:rPr>
              <a:t>則為專門為類別特徵設計模型，來增加模型靈活性。</a:t>
            </a:r>
            <a:endParaRPr lang="en-US" altLang="zh-TW" dirty="0">
              <a:latin typeface="Lato" panose="02020500000000000000" charset="0"/>
              <a:ea typeface="標楷體" panose="03000509000000000000" pitchFamily="65" charset="-120"/>
            </a:endParaRPr>
          </a:p>
        </p:txBody>
      </p:sp>
      <p:pic>
        <p:nvPicPr>
          <p:cNvPr id="3" name="圖片 2">
            <a:extLst>
              <a:ext uri="{FF2B5EF4-FFF2-40B4-BE49-F238E27FC236}">
                <a16:creationId xmlns:a16="http://schemas.microsoft.com/office/drawing/2014/main" id="{71FEF99D-4F9F-4C7F-B860-BCB146DDE34E}"/>
              </a:ext>
            </a:extLst>
          </p:cNvPr>
          <p:cNvPicPr>
            <a:picLocks noChangeAspect="1"/>
          </p:cNvPicPr>
          <p:nvPr/>
        </p:nvPicPr>
        <p:blipFill>
          <a:blip r:embed="rId3"/>
          <a:stretch>
            <a:fillRect/>
          </a:stretch>
        </p:blipFill>
        <p:spPr>
          <a:xfrm>
            <a:off x="720000" y="2555043"/>
            <a:ext cx="4877481" cy="733527"/>
          </a:xfrm>
          <a:prstGeom prst="rect">
            <a:avLst/>
          </a:prstGeom>
        </p:spPr>
      </p:pic>
      <p:pic>
        <p:nvPicPr>
          <p:cNvPr id="4" name="圖片 3">
            <a:extLst>
              <a:ext uri="{FF2B5EF4-FFF2-40B4-BE49-F238E27FC236}">
                <a16:creationId xmlns:a16="http://schemas.microsoft.com/office/drawing/2014/main" id="{85333DFD-6FE8-4872-B348-CD1346B93D2E}"/>
              </a:ext>
            </a:extLst>
          </p:cNvPr>
          <p:cNvPicPr>
            <a:picLocks noChangeAspect="1"/>
          </p:cNvPicPr>
          <p:nvPr/>
        </p:nvPicPr>
        <p:blipFill>
          <a:blip r:embed="rId4"/>
          <a:stretch>
            <a:fillRect/>
          </a:stretch>
        </p:blipFill>
        <p:spPr>
          <a:xfrm>
            <a:off x="4744363" y="3384943"/>
            <a:ext cx="3600953" cy="1524213"/>
          </a:xfrm>
          <a:prstGeom prst="rect">
            <a:avLst/>
          </a:prstGeom>
        </p:spPr>
      </p:pic>
      <p:sp>
        <p:nvSpPr>
          <p:cNvPr id="14" name="文字方塊 13">
            <a:extLst>
              <a:ext uri="{FF2B5EF4-FFF2-40B4-BE49-F238E27FC236}">
                <a16:creationId xmlns:a16="http://schemas.microsoft.com/office/drawing/2014/main" id="{B067FCD3-CCBA-4A44-A5C9-EAAE234D9D64}"/>
              </a:ext>
            </a:extLst>
          </p:cNvPr>
          <p:cNvSpPr txBox="1"/>
          <p:nvPr/>
        </p:nvSpPr>
        <p:spPr>
          <a:xfrm>
            <a:off x="6296891" y="3138722"/>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圖十五、透過</a:t>
            </a:r>
            <a:r>
              <a:rPr lang="en-US" altLang="zh-TW" sz="1000" dirty="0">
                <a:latin typeface="標楷體" panose="03000509000000000000" pitchFamily="65" charset="-120"/>
                <a:ea typeface="標楷體" panose="03000509000000000000" pitchFamily="65" charset="-120"/>
              </a:rPr>
              <a:t>Pool(</a:t>
            </a:r>
            <a:r>
              <a:rPr lang="zh-TW" altLang="en-US" sz="1000" dirty="0">
                <a:latin typeface="標楷體" panose="03000509000000000000" pitchFamily="65" charset="-120"/>
                <a:ea typeface="標楷體" panose="03000509000000000000" pitchFamily="65" charset="-120"/>
              </a:rPr>
              <a:t>池</a:t>
            </a:r>
            <a:r>
              <a:rPr lang="en-US" altLang="zh-TW" sz="1000" dirty="0">
                <a:latin typeface="標楷體" panose="03000509000000000000" pitchFamily="65" charset="-120"/>
                <a:ea typeface="標楷體" panose="03000509000000000000" pitchFamily="65" charset="-120"/>
              </a:rPr>
              <a:t>)</a:t>
            </a:r>
            <a:r>
              <a:rPr lang="zh-TW" altLang="en-US" sz="1000" dirty="0">
                <a:latin typeface="標楷體" panose="03000509000000000000" pitchFamily="65" charset="-120"/>
                <a:ea typeface="標楷體" panose="03000509000000000000" pitchFamily="65" charset="-120"/>
              </a:rPr>
              <a:t>讀完整資料</a:t>
            </a:r>
          </a:p>
        </p:txBody>
      </p:sp>
      <p:sp>
        <p:nvSpPr>
          <p:cNvPr id="15" name="文字方塊 14">
            <a:extLst>
              <a:ext uri="{FF2B5EF4-FFF2-40B4-BE49-F238E27FC236}">
                <a16:creationId xmlns:a16="http://schemas.microsoft.com/office/drawing/2014/main" id="{4BEBA868-27A9-44D3-AE79-0BCE62C65F29}"/>
              </a:ext>
            </a:extLst>
          </p:cNvPr>
          <p:cNvSpPr txBox="1"/>
          <p:nvPr/>
        </p:nvSpPr>
        <p:spPr>
          <a:xfrm>
            <a:off x="720000" y="3288570"/>
            <a:ext cx="2605091"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圖十四、取得供訓練</a:t>
            </a:r>
            <a:r>
              <a:rPr lang="en-US" altLang="zh-TW" sz="1000" dirty="0">
                <a:latin typeface="標楷體" panose="03000509000000000000" pitchFamily="65" charset="-120"/>
                <a:ea typeface="標楷體" panose="03000509000000000000" pitchFamily="65" charset="-120"/>
              </a:rPr>
              <a:t>/</a:t>
            </a:r>
            <a:r>
              <a:rPr lang="zh-TW" altLang="en-US" sz="1000" dirty="0">
                <a:latin typeface="標楷體" panose="03000509000000000000" pitchFamily="65" charset="-120"/>
                <a:ea typeface="標楷體" panose="03000509000000000000" pitchFamily="65" charset="-120"/>
              </a:rPr>
              <a:t>測試池用的類別欄位</a:t>
            </a:r>
          </a:p>
        </p:txBody>
      </p:sp>
    </p:spTree>
    <p:extLst>
      <p:ext uri="{BB962C8B-B14F-4D97-AF65-F5344CB8AC3E}">
        <p14:creationId xmlns:p14="http://schemas.microsoft.com/office/powerpoint/2010/main" val="285876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Model(5/8)</a:t>
            </a:r>
            <a:endParaRPr lang="en-US" altLang="zh-TW" dirty="0"/>
          </a:p>
        </p:txBody>
      </p:sp>
      <p:sp>
        <p:nvSpPr>
          <p:cNvPr id="3" name="Google Shape;3450;p47">
            <a:extLst>
              <a:ext uri="{FF2B5EF4-FFF2-40B4-BE49-F238E27FC236}">
                <a16:creationId xmlns:a16="http://schemas.microsoft.com/office/drawing/2014/main" id="{2034A8E0-9259-467E-81B7-F7E9FCEB90AB}"/>
              </a:ext>
            </a:extLst>
          </p:cNvPr>
          <p:cNvSpPr txBox="1">
            <a:spLocks/>
          </p:cNvSpPr>
          <p:nvPr/>
        </p:nvSpPr>
        <p:spPr>
          <a:xfrm>
            <a:off x="7529945" y="439727"/>
            <a:ext cx="972739"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CatBoost</a:t>
            </a:r>
            <a:endParaRPr lang="en-US" altLang="zh-TW" dirty="0">
              <a:latin typeface="Lato" panose="02020500000000000000" charset="0"/>
              <a:ea typeface="標楷體" panose="03000509000000000000" pitchFamily="65" charset="-120"/>
            </a:endParaRPr>
          </a:p>
        </p:txBody>
      </p:sp>
      <p:pic>
        <p:nvPicPr>
          <p:cNvPr id="5" name="圖片 4">
            <a:extLst>
              <a:ext uri="{FF2B5EF4-FFF2-40B4-BE49-F238E27FC236}">
                <a16:creationId xmlns:a16="http://schemas.microsoft.com/office/drawing/2014/main" id="{E3FD8239-8748-45A0-875D-08CF41327C0E}"/>
              </a:ext>
            </a:extLst>
          </p:cNvPr>
          <p:cNvPicPr>
            <a:picLocks noChangeAspect="1"/>
          </p:cNvPicPr>
          <p:nvPr/>
        </p:nvPicPr>
        <p:blipFill>
          <a:blip r:embed="rId3"/>
          <a:stretch>
            <a:fillRect/>
          </a:stretch>
        </p:blipFill>
        <p:spPr>
          <a:xfrm>
            <a:off x="1693978" y="1023023"/>
            <a:ext cx="5756044" cy="3197802"/>
          </a:xfrm>
          <a:prstGeom prst="rect">
            <a:avLst/>
          </a:prstGeom>
        </p:spPr>
      </p:pic>
      <p:sp>
        <p:nvSpPr>
          <p:cNvPr id="8" name="矩形 7">
            <a:extLst>
              <a:ext uri="{FF2B5EF4-FFF2-40B4-BE49-F238E27FC236}">
                <a16:creationId xmlns:a16="http://schemas.microsoft.com/office/drawing/2014/main" id="{C40710E7-891F-4628-86E0-45B99C2781E4}"/>
              </a:ext>
            </a:extLst>
          </p:cNvPr>
          <p:cNvSpPr/>
          <p:nvPr/>
        </p:nvSpPr>
        <p:spPr>
          <a:xfrm>
            <a:off x="1693979" y="4220825"/>
            <a:ext cx="5756044" cy="261610"/>
          </a:xfrm>
          <a:prstGeom prst="rect">
            <a:avLst/>
          </a:prstGeom>
        </p:spPr>
        <p:txBody>
          <a:bodyPr wrap="square">
            <a:spAutoFit/>
          </a:bodyPr>
          <a:lstStyle/>
          <a:p>
            <a:r>
              <a:rPr lang="en-US" altLang="zh-TW" sz="1000" dirty="0">
                <a:solidFill>
                  <a:schemeClr val="bg2"/>
                </a:solidFill>
                <a:latin typeface="Consolas" panose="020B0609020204030204" pitchFamily="49" charset="0"/>
              </a:rPr>
              <a:t>RMSE score for train </a:t>
            </a:r>
            <a:r>
              <a:rPr lang="en-US" altLang="zh-TW" sz="1100" b="1" dirty="0">
                <a:solidFill>
                  <a:schemeClr val="bg2"/>
                </a:solidFill>
                <a:latin typeface="Consolas" panose="020B0609020204030204" pitchFamily="49" charset="0"/>
              </a:rPr>
              <a:t>49.0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r>
              <a:rPr lang="en-US" altLang="zh-TW" sz="1000" dirty="0">
                <a:solidFill>
                  <a:schemeClr val="bg2"/>
                </a:solidFill>
                <a:latin typeface="Consolas" panose="020B0609020204030204" pitchFamily="49" charset="0"/>
              </a:rPr>
              <a:t>, and for test </a:t>
            </a:r>
            <a:r>
              <a:rPr lang="en-US" altLang="zh-TW" sz="1100" b="1" dirty="0">
                <a:solidFill>
                  <a:schemeClr val="bg2"/>
                </a:solidFill>
                <a:latin typeface="Consolas" panose="020B0609020204030204" pitchFamily="49" charset="0"/>
              </a:rPr>
              <a:t>51.6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endParaRPr lang="zh-TW" altLang="en-US" sz="1000" b="1" dirty="0">
              <a:solidFill>
                <a:schemeClr val="bg2"/>
              </a:solidFill>
            </a:endParaRPr>
          </a:p>
        </p:txBody>
      </p:sp>
      <p:sp>
        <p:nvSpPr>
          <p:cNvPr id="9" name="文字方塊 8">
            <a:extLst>
              <a:ext uri="{FF2B5EF4-FFF2-40B4-BE49-F238E27FC236}">
                <a16:creationId xmlns:a16="http://schemas.microsoft.com/office/drawing/2014/main" id="{68F35C47-A28C-4708-88A9-60146987140C}"/>
              </a:ext>
            </a:extLst>
          </p:cNvPr>
          <p:cNvSpPr txBox="1"/>
          <p:nvPr/>
        </p:nvSpPr>
        <p:spPr>
          <a:xfrm>
            <a:off x="6466390" y="4220825"/>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圖十六、</a:t>
            </a:r>
            <a:r>
              <a:rPr lang="en-US" altLang="zh-TW" sz="1000" dirty="0">
                <a:latin typeface="標楷體" panose="03000509000000000000" pitchFamily="65" charset="-120"/>
                <a:ea typeface="標楷體" panose="03000509000000000000" pitchFamily="65" charset="-120"/>
              </a:rPr>
              <a:t>CatBoost </a:t>
            </a:r>
            <a:r>
              <a:rPr lang="zh-TW" altLang="en-US" sz="1000" dirty="0">
                <a:latin typeface="標楷體" panose="03000509000000000000" pitchFamily="65" charset="-120"/>
                <a:ea typeface="標楷體" panose="03000509000000000000" pitchFamily="65" charset="-120"/>
              </a:rPr>
              <a:t>預測結果</a:t>
            </a:r>
          </a:p>
        </p:txBody>
      </p:sp>
    </p:spTree>
    <p:extLst>
      <p:ext uri="{BB962C8B-B14F-4D97-AF65-F5344CB8AC3E}">
        <p14:creationId xmlns:p14="http://schemas.microsoft.com/office/powerpoint/2010/main" val="292698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Model(6/8)</a:t>
            </a:r>
            <a:endParaRPr lang="en-US" altLang="zh-TW" dirty="0"/>
          </a:p>
        </p:txBody>
      </p:sp>
      <p:sp>
        <p:nvSpPr>
          <p:cNvPr id="8" name="Google Shape;3450;p47">
            <a:extLst>
              <a:ext uri="{FF2B5EF4-FFF2-40B4-BE49-F238E27FC236}">
                <a16:creationId xmlns:a16="http://schemas.microsoft.com/office/drawing/2014/main" id="{A066ACC2-22F7-4A02-80B0-A76F3C5DAC04}"/>
              </a:ext>
            </a:extLst>
          </p:cNvPr>
          <p:cNvSpPr txBox="1">
            <a:spLocks/>
          </p:cNvSpPr>
          <p:nvPr/>
        </p:nvSpPr>
        <p:spPr>
          <a:xfrm>
            <a:off x="7495309" y="439727"/>
            <a:ext cx="100737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latin typeface="Lato" panose="02020500000000000000" charset="0"/>
                <a:ea typeface="標楷體" panose="03000509000000000000" pitchFamily="65" charset="-120"/>
              </a:rPr>
              <a:t>LightGBM</a:t>
            </a:r>
            <a:endParaRPr lang="en-US" altLang="zh-TW" dirty="0">
              <a:latin typeface="Lato" panose="02020500000000000000" charset="0"/>
              <a:ea typeface="標楷體" panose="03000509000000000000" pitchFamily="65" charset="-120"/>
            </a:endParaRPr>
          </a:p>
        </p:txBody>
      </p:sp>
      <p:graphicFrame>
        <p:nvGraphicFramePr>
          <p:cNvPr id="9" name="表格 8">
            <a:extLst>
              <a:ext uri="{FF2B5EF4-FFF2-40B4-BE49-F238E27FC236}">
                <a16:creationId xmlns:a16="http://schemas.microsoft.com/office/drawing/2014/main" id="{AD0362A9-E2EA-4003-8F9F-C7D1C25FEC5C}"/>
              </a:ext>
            </a:extLst>
          </p:cNvPr>
          <p:cNvGraphicFramePr>
            <a:graphicFrameLocks noGrp="1"/>
          </p:cNvGraphicFramePr>
          <p:nvPr/>
        </p:nvGraphicFramePr>
        <p:xfrm>
          <a:off x="6465629" y="898265"/>
          <a:ext cx="2037055" cy="949360"/>
        </p:xfrm>
        <a:graphic>
          <a:graphicData uri="http://schemas.openxmlformats.org/drawingml/2006/table">
            <a:tbl>
              <a:tblPr firstRow="1" bandRow="1">
                <a:tableStyleId>{16D9F66E-5EB9-4882-86FB-DCBF35E3C3E4}</a:tableStyleId>
              </a:tblPr>
              <a:tblGrid>
                <a:gridCol w="1324089">
                  <a:extLst>
                    <a:ext uri="{9D8B030D-6E8A-4147-A177-3AD203B41FA5}">
                      <a16:colId xmlns:a16="http://schemas.microsoft.com/office/drawing/2014/main" val="2440657030"/>
                    </a:ext>
                  </a:extLst>
                </a:gridCol>
                <a:gridCol w="712966">
                  <a:extLst>
                    <a:ext uri="{9D8B030D-6E8A-4147-A177-3AD203B41FA5}">
                      <a16:colId xmlns:a16="http://schemas.microsoft.com/office/drawing/2014/main" val="1395958965"/>
                    </a:ext>
                  </a:extLst>
                </a:gridCol>
              </a:tblGrid>
              <a:tr h="3025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Epoch num:</a:t>
                      </a:r>
                      <a:endParaRPr lang="zh-TW" altLang="en-US" sz="1200" b="1" dirty="0"/>
                    </a:p>
                  </a:txBody>
                  <a:tcPr/>
                </a:tc>
                <a:tc>
                  <a:txBody>
                    <a:bodyPr/>
                    <a:lstStyle/>
                    <a:p>
                      <a:pPr algn="r"/>
                      <a:r>
                        <a:rPr lang="en-US" altLang="zh-TW" sz="1200" b="0" dirty="0"/>
                        <a:t>2000</a:t>
                      </a:r>
                      <a:endParaRPr lang="zh-TW" altLang="en-US" sz="1200" b="0" dirty="0"/>
                    </a:p>
                  </a:txBody>
                  <a:tcPr/>
                </a:tc>
                <a:extLst>
                  <a:ext uri="{0D108BD9-81ED-4DB2-BD59-A6C34878D82A}">
                    <a16:rowId xmlns:a16="http://schemas.microsoft.com/office/drawing/2014/main" val="1768469521"/>
                  </a:ext>
                </a:extLst>
              </a:tr>
              <a:tr h="32338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1" dirty="0"/>
                        <a:t>Learning rate:</a:t>
                      </a:r>
                      <a:endParaRPr lang="zh-TW" altLang="en-US" sz="1200" b="1" dirty="0"/>
                    </a:p>
                  </a:txBody>
                  <a:tcPr/>
                </a:tc>
                <a:tc>
                  <a:txBody>
                    <a:bodyPr/>
                    <a:lstStyle/>
                    <a:p>
                      <a:pPr algn="r"/>
                      <a:r>
                        <a:rPr lang="en-US" altLang="zh-TW" sz="1200" b="0" dirty="0"/>
                        <a:t>0.05</a:t>
                      </a:r>
                      <a:endParaRPr lang="zh-TW" altLang="en-US" sz="1200" b="0" dirty="0"/>
                    </a:p>
                  </a:txBody>
                  <a:tcPr/>
                </a:tc>
                <a:extLst>
                  <a:ext uri="{0D108BD9-81ED-4DB2-BD59-A6C34878D82A}">
                    <a16:rowId xmlns:a16="http://schemas.microsoft.com/office/drawing/2014/main" val="3238043598"/>
                  </a:ext>
                </a:extLst>
              </a:tr>
              <a:tr h="323384">
                <a:tc>
                  <a:txBody>
                    <a:bodyPr/>
                    <a:lstStyle/>
                    <a:p>
                      <a:r>
                        <a:rPr lang="en-US" altLang="zh-TW" sz="1200" b="1" dirty="0"/>
                        <a:t>Evaluate metric:</a:t>
                      </a:r>
                      <a:endParaRPr lang="zh-TW" altLang="en-US" sz="1200" b="1" dirty="0"/>
                    </a:p>
                  </a:txBody>
                  <a:tcPr/>
                </a:tc>
                <a:tc>
                  <a:txBody>
                    <a:bodyPr/>
                    <a:lstStyle/>
                    <a:p>
                      <a:pPr algn="r"/>
                      <a:r>
                        <a:rPr lang="en-US" altLang="zh-TW" sz="1200" b="0" dirty="0"/>
                        <a:t>RMSE</a:t>
                      </a:r>
                      <a:endParaRPr lang="zh-TW" altLang="en-US" sz="1200" b="0" dirty="0"/>
                    </a:p>
                  </a:txBody>
                  <a:tcPr/>
                </a:tc>
                <a:extLst>
                  <a:ext uri="{0D108BD9-81ED-4DB2-BD59-A6C34878D82A}">
                    <a16:rowId xmlns:a16="http://schemas.microsoft.com/office/drawing/2014/main" val="4159543724"/>
                  </a:ext>
                </a:extLst>
              </a:tr>
            </a:tbl>
          </a:graphicData>
        </a:graphic>
      </p:graphicFrame>
      <p:sp>
        <p:nvSpPr>
          <p:cNvPr id="5" name="Google Shape;3450;p47">
            <a:extLst>
              <a:ext uri="{FF2B5EF4-FFF2-40B4-BE49-F238E27FC236}">
                <a16:creationId xmlns:a16="http://schemas.microsoft.com/office/drawing/2014/main" id="{0C51B121-B51F-468E-8D66-3CE23557F9B5}"/>
              </a:ext>
            </a:extLst>
          </p:cNvPr>
          <p:cNvSpPr txBox="1">
            <a:spLocks/>
          </p:cNvSpPr>
          <p:nvPr/>
        </p:nvSpPr>
        <p:spPr>
          <a:xfrm>
            <a:off x="761607" y="1547186"/>
            <a:ext cx="2831207" cy="204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zh-TW" altLang="en-US" dirty="0">
                <a:latin typeface="Lato" panose="02020500000000000000" charset="0"/>
                <a:ea typeface="標楷體" panose="03000509000000000000" pitchFamily="65" charset="-120"/>
              </a:rPr>
              <a:t>首先，將資料切割成訓練集</a:t>
            </a:r>
            <a:r>
              <a:rPr lang="en-US" altLang="zh-TW" sz="1000" dirty="0">
                <a:latin typeface="Lato" panose="02020500000000000000" charset="0"/>
                <a:ea typeface="標楷體" panose="03000509000000000000" pitchFamily="65" charset="-120"/>
              </a:rPr>
              <a:t>(80)</a:t>
            </a:r>
            <a:r>
              <a:rPr lang="zh-TW" altLang="en-US" dirty="0">
                <a:latin typeface="Lato" panose="02020500000000000000" charset="0"/>
                <a:ea typeface="標楷體" panose="03000509000000000000" pitchFamily="65" charset="-120"/>
              </a:rPr>
              <a:t>和驗證集</a:t>
            </a:r>
            <a:r>
              <a:rPr lang="en-US" altLang="zh-TW" sz="1000" dirty="0">
                <a:latin typeface="Lato" panose="02020500000000000000" charset="0"/>
                <a:ea typeface="標楷體" panose="03000509000000000000" pitchFamily="65" charset="-120"/>
              </a:rPr>
              <a:t>(20)</a:t>
            </a:r>
            <a:r>
              <a:rPr lang="zh-TW" altLang="en-US" dirty="0">
                <a:latin typeface="Lato" panose="02020500000000000000" charset="0"/>
                <a:ea typeface="標楷體" panose="03000509000000000000" pitchFamily="65" charset="-120"/>
              </a:rPr>
              <a:t>，以利後續訓練模型。</a:t>
            </a:r>
            <a:endParaRPr lang="en-US" altLang="zh-TW" dirty="0">
              <a:latin typeface="Lato" panose="02020500000000000000" charset="0"/>
              <a:ea typeface="標楷體" panose="03000509000000000000" pitchFamily="65" charset="-120"/>
            </a:endParaRPr>
          </a:p>
          <a:p>
            <a:pPr marL="0" indent="0">
              <a:buFont typeface="Lato"/>
              <a:buNone/>
            </a:pPr>
            <a:endParaRPr lang="en-US" altLang="zh-TW" dirty="0">
              <a:latin typeface="Lato" panose="02020500000000000000" charset="0"/>
              <a:ea typeface="標楷體" panose="03000509000000000000" pitchFamily="65" charset="-120"/>
            </a:endParaRPr>
          </a:p>
          <a:p>
            <a:pPr marL="0" indent="0">
              <a:buNone/>
            </a:pPr>
            <a:r>
              <a:rPr lang="en-US" altLang="zh-TW" dirty="0">
                <a:latin typeface="Lato" panose="02020500000000000000" charset="0"/>
                <a:ea typeface="標楷體" panose="03000509000000000000" pitchFamily="65" charset="-120"/>
              </a:rPr>
              <a:t>LightGBM</a:t>
            </a:r>
            <a:r>
              <a:rPr lang="zh-TW" altLang="en-US" dirty="0">
                <a:latin typeface="Lato" panose="02020500000000000000" charset="0"/>
                <a:ea typeface="標楷體" panose="03000509000000000000" pitchFamily="65" charset="-120"/>
              </a:rPr>
              <a:t>專注於大規模資料和高維度資料的高效處理，適合需要速度和內存優化的應用</a:t>
            </a:r>
            <a:r>
              <a:rPr lang="zh-TW" altLang="en-US" dirty="0"/>
              <a:t>。</a:t>
            </a:r>
            <a:endParaRPr lang="en-US" altLang="zh-TW" dirty="0">
              <a:latin typeface="Lato" panose="02020500000000000000" charset="0"/>
              <a:ea typeface="標楷體" panose="03000509000000000000" pitchFamily="65" charset="-120"/>
            </a:endParaRPr>
          </a:p>
        </p:txBody>
      </p:sp>
      <p:pic>
        <p:nvPicPr>
          <p:cNvPr id="3" name="圖片 2">
            <a:extLst>
              <a:ext uri="{FF2B5EF4-FFF2-40B4-BE49-F238E27FC236}">
                <a16:creationId xmlns:a16="http://schemas.microsoft.com/office/drawing/2014/main" id="{859FD891-413C-4E1A-BD7B-F38A7D8E9868}"/>
              </a:ext>
            </a:extLst>
          </p:cNvPr>
          <p:cNvPicPr>
            <a:picLocks noChangeAspect="1"/>
          </p:cNvPicPr>
          <p:nvPr/>
        </p:nvPicPr>
        <p:blipFill>
          <a:blip r:embed="rId3"/>
          <a:stretch>
            <a:fillRect/>
          </a:stretch>
        </p:blipFill>
        <p:spPr>
          <a:xfrm>
            <a:off x="3657600" y="1949026"/>
            <a:ext cx="5153386" cy="2862992"/>
          </a:xfrm>
          <a:prstGeom prst="rect">
            <a:avLst/>
          </a:prstGeom>
        </p:spPr>
      </p:pic>
      <p:sp>
        <p:nvSpPr>
          <p:cNvPr id="10" name="文字方塊 9">
            <a:extLst>
              <a:ext uri="{FF2B5EF4-FFF2-40B4-BE49-F238E27FC236}">
                <a16:creationId xmlns:a16="http://schemas.microsoft.com/office/drawing/2014/main" id="{A8DB575C-22C3-492E-A95C-8779245012F6}"/>
              </a:ext>
            </a:extLst>
          </p:cNvPr>
          <p:cNvSpPr txBox="1"/>
          <p:nvPr/>
        </p:nvSpPr>
        <p:spPr>
          <a:xfrm>
            <a:off x="6296891" y="4790308"/>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圖十七、</a:t>
            </a:r>
            <a:r>
              <a:rPr lang="en-US" altLang="zh-TW" sz="1000" dirty="0">
                <a:latin typeface="標楷體" panose="03000509000000000000" pitchFamily="65" charset="-120"/>
                <a:ea typeface="標楷體" panose="03000509000000000000" pitchFamily="65" charset="-120"/>
              </a:rPr>
              <a:t>LightGBM </a:t>
            </a:r>
            <a:r>
              <a:rPr lang="zh-TW" altLang="en-US" sz="1000" dirty="0">
                <a:latin typeface="標楷體" panose="03000509000000000000" pitchFamily="65" charset="-120"/>
                <a:ea typeface="標楷體" panose="03000509000000000000" pitchFamily="65" charset="-120"/>
              </a:rPr>
              <a:t>預測結果</a:t>
            </a:r>
          </a:p>
        </p:txBody>
      </p:sp>
      <p:sp>
        <p:nvSpPr>
          <p:cNvPr id="4" name="矩形 3">
            <a:extLst>
              <a:ext uri="{FF2B5EF4-FFF2-40B4-BE49-F238E27FC236}">
                <a16:creationId xmlns:a16="http://schemas.microsoft.com/office/drawing/2014/main" id="{16052A93-36FB-4886-AA5C-AC091930E310}"/>
              </a:ext>
            </a:extLst>
          </p:cNvPr>
          <p:cNvSpPr/>
          <p:nvPr/>
        </p:nvSpPr>
        <p:spPr>
          <a:xfrm>
            <a:off x="561110" y="4830446"/>
            <a:ext cx="6934199" cy="261610"/>
          </a:xfrm>
          <a:prstGeom prst="rect">
            <a:avLst/>
          </a:prstGeom>
        </p:spPr>
        <p:txBody>
          <a:bodyPr wrap="square">
            <a:spAutoFit/>
          </a:bodyPr>
          <a:lstStyle/>
          <a:p>
            <a:r>
              <a:rPr lang="en-US" altLang="zh-TW" sz="1000" dirty="0">
                <a:solidFill>
                  <a:schemeClr val="bg2"/>
                </a:solidFill>
                <a:latin typeface="Consolas" panose="020B0609020204030204" pitchFamily="49" charset="0"/>
              </a:rPr>
              <a:t>RMSE score for train </a:t>
            </a:r>
            <a:r>
              <a:rPr lang="en-US" altLang="zh-TW" sz="1100" b="1" dirty="0">
                <a:solidFill>
                  <a:schemeClr val="bg2"/>
                </a:solidFill>
                <a:latin typeface="Consolas" panose="020B0609020204030204" pitchFamily="49" charset="0"/>
              </a:rPr>
              <a:t>47.7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r>
              <a:rPr lang="en-US" altLang="zh-TW" sz="1000" dirty="0">
                <a:solidFill>
                  <a:schemeClr val="bg2"/>
                </a:solidFill>
                <a:latin typeface="Consolas" panose="020B0609020204030204" pitchFamily="49" charset="0"/>
              </a:rPr>
              <a:t>, and for test </a:t>
            </a:r>
            <a:r>
              <a:rPr lang="en-US" altLang="zh-TW" sz="1100" b="1" dirty="0">
                <a:solidFill>
                  <a:schemeClr val="bg2"/>
                </a:solidFill>
                <a:latin typeface="Consolas" panose="020B0609020204030204" pitchFamily="49" charset="0"/>
              </a:rPr>
              <a:t>51.9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endParaRPr lang="zh-TW" altLang="en-US" sz="1000" b="1" dirty="0">
              <a:solidFill>
                <a:schemeClr val="bg2"/>
              </a:solidFill>
            </a:endParaRPr>
          </a:p>
        </p:txBody>
      </p:sp>
    </p:spTree>
    <p:extLst>
      <p:ext uri="{BB962C8B-B14F-4D97-AF65-F5344CB8AC3E}">
        <p14:creationId xmlns:p14="http://schemas.microsoft.com/office/powerpoint/2010/main" val="346684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Model(7/8)</a:t>
            </a:r>
            <a:endParaRPr lang="en-US" altLang="zh-TW" dirty="0"/>
          </a:p>
        </p:txBody>
      </p:sp>
      <p:sp>
        <p:nvSpPr>
          <p:cNvPr id="3" name="Google Shape;3450;p47">
            <a:extLst>
              <a:ext uri="{FF2B5EF4-FFF2-40B4-BE49-F238E27FC236}">
                <a16:creationId xmlns:a16="http://schemas.microsoft.com/office/drawing/2014/main" id="{2034A8E0-9259-467E-81B7-F7E9FCEB90AB}"/>
              </a:ext>
            </a:extLst>
          </p:cNvPr>
          <p:cNvSpPr txBox="1">
            <a:spLocks/>
          </p:cNvSpPr>
          <p:nvPr/>
        </p:nvSpPr>
        <p:spPr>
          <a:xfrm>
            <a:off x="6827520" y="439727"/>
            <a:ext cx="167516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StackingRegressor</a:t>
            </a:r>
            <a:endParaRPr lang="en-US" altLang="zh-TW" dirty="0">
              <a:latin typeface="Lato" panose="02020500000000000000" charset="0"/>
              <a:ea typeface="標楷體" panose="03000509000000000000" pitchFamily="65" charset="-120"/>
            </a:endParaRPr>
          </a:p>
        </p:txBody>
      </p:sp>
      <p:pic>
        <p:nvPicPr>
          <p:cNvPr id="4" name="圖片 3">
            <a:extLst>
              <a:ext uri="{FF2B5EF4-FFF2-40B4-BE49-F238E27FC236}">
                <a16:creationId xmlns:a16="http://schemas.microsoft.com/office/drawing/2014/main" id="{9A01465F-74C4-473B-AC25-D5AB27DA4853}"/>
              </a:ext>
            </a:extLst>
          </p:cNvPr>
          <p:cNvPicPr>
            <a:picLocks noChangeAspect="1"/>
          </p:cNvPicPr>
          <p:nvPr/>
        </p:nvPicPr>
        <p:blipFill rotWithShape="1">
          <a:blip r:embed="rId3"/>
          <a:srcRect l="1190" t="3983" r="1064" b="3241"/>
          <a:stretch/>
        </p:blipFill>
        <p:spPr>
          <a:xfrm>
            <a:off x="3418066" y="3250675"/>
            <a:ext cx="5084618" cy="1447800"/>
          </a:xfrm>
          <a:prstGeom prst="rect">
            <a:avLst/>
          </a:prstGeom>
        </p:spPr>
      </p:pic>
      <p:sp>
        <p:nvSpPr>
          <p:cNvPr id="5" name="文字方塊 4">
            <a:extLst>
              <a:ext uri="{FF2B5EF4-FFF2-40B4-BE49-F238E27FC236}">
                <a16:creationId xmlns:a16="http://schemas.microsoft.com/office/drawing/2014/main" id="{EEC0B6BD-72EB-4779-AE31-B6BD857E9C18}"/>
              </a:ext>
            </a:extLst>
          </p:cNvPr>
          <p:cNvSpPr txBox="1"/>
          <p:nvPr/>
        </p:nvSpPr>
        <p:spPr>
          <a:xfrm>
            <a:off x="5756565" y="4698475"/>
            <a:ext cx="2667436"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圖十八、</a:t>
            </a:r>
            <a:r>
              <a:rPr lang="en-US" altLang="zh-TW" sz="1000" dirty="0">
                <a:latin typeface="標楷體" panose="03000509000000000000" pitchFamily="65" charset="-120"/>
                <a:ea typeface="標楷體" panose="03000509000000000000" pitchFamily="65" charset="-120"/>
              </a:rPr>
              <a:t>StackingRegressor</a:t>
            </a:r>
            <a:r>
              <a:rPr lang="zh-TW" altLang="en-US" sz="1000" dirty="0">
                <a:latin typeface="標楷體" panose="03000509000000000000" pitchFamily="65" charset="-120"/>
                <a:ea typeface="標楷體" panose="03000509000000000000" pitchFamily="65" charset="-120"/>
              </a:rPr>
              <a:t> </a:t>
            </a:r>
            <a:r>
              <a:rPr lang="en-US" altLang="zh-TW" sz="1000" dirty="0">
                <a:latin typeface="標楷體" panose="03000509000000000000" pitchFamily="65" charset="-120"/>
                <a:ea typeface="標楷體" panose="03000509000000000000" pitchFamily="65" charset="-120"/>
              </a:rPr>
              <a:t>Architecture</a:t>
            </a:r>
            <a:endParaRPr lang="zh-TW" altLang="en-US" sz="1000" dirty="0">
              <a:latin typeface="標楷體" panose="03000509000000000000" pitchFamily="65" charset="-120"/>
              <a:ea typeface="標楷體" panose="03000509000000000000" pitchFamily="65" charset="-120"/>
            </a:endParaRPr>
          </a:p>
        </p:txBody>
      </p:sp>
      <p:sp>
        <p:nvSpPr>
          <p:cNvPr id="6" name="Google Shape;3450;p47">
            <a:extLst>
              <a:ext uri="{FF2B5EF4-FFF2-40B4-BE49-F238E27FC236}">
                <a16:creationId xmlns:a16="http://schemas.microsoft.com/office/drawing/2014/main" id="{F12234E4-2658-4188-8D77-F92C86CB9CCE}"/>
              </a:ext>
            </a:extLst>
          </p:cNvPr>
          <p:cNvSpPr txBox="1">
            <a:spLocks/>
          </p:cNvSpPr>
          <p:nvPr/>
        </p:nvSpPr>
        <p:spPr>
          <a:xfrm>
            <a:off x="761607" y="1547186"/>
            <a:ext cx="7741077" cy="204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altLang="zh-TW" dirty="0">
                <a:latin typeface="Lato" panose="02020500000000000000" charset="0"/>
                <a:ea typeface="標楷體" panose="03000509000000000000" pitchFamily="65" charset="-120"/>
              </a:rPr>
              <a:t>Stacking Regressor</a:t>
            </a:r>
            <a:r>
              <a:rPr lang="zh-TW" altLang="en-US" dirty="0">
                <a:latin typeface="Lato" panose="02020500000000000000" charset="0"/>
                <a:ea typeface="標楷體" panose="03000509000000000000" pitchFamily="65" charset="-120"/>
              </a:rPr>
              <a:t>為</a:t>
            </a:r>
            <a:r>
              <a:rPr lang="en-US" altLang="zh-TW" dirty="0" err="1">
                <a:latin typeface="Lato" panose="02020500000000000000" charset="0"/>
                <a:ea typeface="標楷體" panose="03000509000000000000" pitchFamily="65" charset="-120"/>
              </a:rPr>
              <a:t>scikit</a:t>
            </a:r>
            <a:r>
              <a:rPr lang="en-US" altLang="zh-TW" dirty="0">
                <a:latin typeface="Lato" panose="02020500000000000000" charset="0"/>
                <a:ea typeface="標楷體" panose="03000509000000000000" pitchFamily="65" charset="-120"/>
              </a:rPr>
              <a:t>-learn</a:t>
            </a:r>
            <a:r>
              <a:rPr lang="zh-TW" altLang="en-US" dirty="0">
                <a:latin typeface="Lato" panose="02020500000000000000" charset="0"/>
                <a:ea typeface="標楷體" panose="03000509000000000000" pitchFamily="65" charset="-120"/>
              </a:rPr>
              <a:t>提供的模型，其目的是透過結合許多學習器</a:t>
            </a:r>
            <a:r>
              <a:rPr lang="en-US" altLang="zh-TW" dirty="0">
                <a:latin typeface="Lato" panose="02020500000000000000" charset="0"/>
                <a:ea typeface="標楷體" panose="03000509000000000000" pitchFamily="65" charset="-120"/>
              </a:rPr>
              <a:t>(random forest, KNN, SVM…)</a:t>
            </a:r>
            <a:r>
              <a:rPr lang="zh-TW" altLang="en-US" dirty="0">
                <a:latin typeface="Lato" panose="02020500000000000000" charset="0"/>
                <a:ea typeface="標楷體" panose="03000509000000000000" pitchFamily="65" charset="-120"/>
              </a:rPr>
              <a:t>，將選擇的學習器輸出作為新的模型輸入，進行結果預測。</a:t>
            </a:r>
            <a:endParaRPr lang="en-US" altLang="zh-TW" dirty="0">
              <a:latin typeface="Lato" panose="02020500000000000000" charset="0"/>
              <a:ea typeface="標楷體" panose="03000509000000000000" pitchFamily="65" charset="-120"/>
            </a:endParaRPr>
          </a:p>
          <a:p>
            <a:pPr marL="0" indent="0">
              <a:buFont typeface="Lato"/>
              <a:buNone/>
            </a:pPr>
            <a:endParaRPr lang="en-US" altLang="zh-TW" dirty="0">
              <a:latin typeface="Lato" panose="02020500000000000000" charset="0"/>
              <a:ea typeface="標楷體" panose="03000509000000000000" pitchFamily="65" charset="-120"/>
            </a:endParaRPr>
          </a:p>
          <a:p>
            <a:pPr marL="0" indent="0">
              <a:buNone/>
            </a:pPr>
            <a:r>
              <a:rPr lang="zh-TW" altLang="en-US" dirty="0">
                <a:latin typeface="Lato" panose="02020500000000000000" charset="0"/>
                <a:ea typeface="標楷體" panose="03000509000000000000" pitchFamily="65" charset="-120"/>
              </a:rPr>
              <a:t>本篇將使用上述所介紹的模型</a:t>
            </a:r>
            <a:r>
              <a:rPr lang="en-US" altLang="zh-TW" dirty="0">
                <a:latin typeface="Lato" panose="02020500000000000000" charset="0"/>
                <a:ea typeface="標楷體" panose="03000509000000000000" pitchFamily="65" charset="-120"/>
              </a:rPr>
              <a:t>LightGBM</a:t>
            </a:r>
            <a:r>
              <a:rPr lang="zh-TW" altLang="en-US" dirty="0">
                <a:latin typeface="Lato" panose="02020500000000000000" charset="0"/>
                <a:ea typeface="標楷體" panose="03000509000000000000" pitchFamily="65" charset="-120"/>
              </a:rPr>
              <a:t>、</a:t>
            </a:r>
            <a:r>
              <a:rPr lang="en-US" altLang="zh-TW" dirty="0">
                <a:latin typeface="Lato" panose="02020500000000000000" charset="0"/>
                <a:ea typeface="標楷體" panose="03000509000000000000" pitchFamily="65" charset="-120"/>
              </a:rPr>
              <a:t>XGBoost</a:t>
            </a:r>
            <a:r>
              <a:rPr lang="zh-TW" altLang="en-US" dirty="0">
                <a:latin typeface="Lato" panose="02020500000000000000" charset="0"/>
                <a:ea typeface="標楷體" panose="03000509000000000000" pitchFamily="65" charset="-120"/>
              </a:rPr>
              <a:t>及</a:t>
            </a:r>
            <a:r>
              <a:rPr lang="en-US" altLang="zh-TW" dirty="0">
                <a:latin typeface="Lato" panose="02020500000000000000" charset="0"/>
                <a:ea typeface="標楷體" panose="03000509000000000000" pitchFamily="65" charset="-120"/>
              </a:rPr>
              <a:t>CatBoost</a:t>
            </a:r>
            <a:r>
              <a:rPr lang="zh-TW" altLang="en-US" dirty="0">
                <a:latin typeface="Lato" panose="02020500000000000000" charset="0"/>
                <a:ea typeface="標楷體" panose="03000509000000000000" pitchFamily="65" charset="-120"/>
              </a:rPr>
              <a:t>結合</a:t>
            </a:r>
            <a:r>
              <a:rPr lang="en-US" altLang="zh-TW" dirty="0">
                <a:latin typeface="Lato" panose="02020500000000000000" charset="0"/>
                <a:ea typeface="標楷體" panose="03000509000000000000" pitchFamily="65" charset="-120"/>
              </a:rPr>
              <a:t>Ridge regression</a:t>
            </a:r>
            <a:r>
              <a:rPr lang="zh-TW" altLang="en-US" dirty="0">
                <a:latin typeface="Lato" panose="02020500000000000000" charset="0"/>
                <a:ea typeface="標楷體" panose="03000509000000000000" pitchFamily="65" charset="-120"/>
              </a:rPr>
              <a:t>進行模型預測，並評估最終預測結果。</a:t>
            </a:r>
            <a:endParaRPr lang="en-US" altLang="zh-TW" dirty="0">
              <a:latin typeface="Lato" panose="02020500000000000000" charset="0"/>
              <a:ea typeface="標楷體" panose="03000509000000000000" pitchFamily="65" charset="-120"/>
            </a:endParaRPr>
          </a:p>
        </p:txBody>
      </p:sp>
    </p:spTree>
    <p:extLst>
      <p:ext uri="{BB962C8B-B14F-4D97-AF65-F5344CB8AC3E}">
        <p14:creationId xmlns:p14="http://schemas.microsoft.com/office/powerpoint/2010/main" val="32479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09" name="Google Shape;2609;p29"/>
          <p:cNvSpPr txBox="1">
            <a:spLocks noGrp="1"/>
          </p:cNvSpPr>
          <p:nvPr>
            <p:ph type="title" idx="5"/>
          </p:nvPr>
        </p:nvSpPr>
        <p:spPr>
          <a:xfrm>
            <a:off x="1444914" y="16052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10" name="Google Shape;2610;p29"/>
          <p:cNvSpPr txBox="1">
            <a:spLocks noGrp="1"/>
          </p:cNvSpPr>
          <p:nvPr>
            <p:ph type="title" idx="6"/>
          </p:nvPr>
        </p:nvSpPr>
        <p:spPr>
          <a:xfrm>
            <a:off x="6937214" y="16052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11" name="Google Shape;2611;p29"/>
          <p:cNvSpPr txBox="1">
            <a:spLocks noGrp="1"/>
          </p:cNvSpPr>
          <p:nvPr>
            <p:ph type="title" idx="7"/>
          </p:nvPr>
        </p:nvSpPr>
        <p:spPr>
          <a:xfrm>
            <a:off x="4191064" y="16052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12" name="Google Shape;2612;p29"/>
          <p:cNvSpPr txBox="1">
            <a:spLocks noGrp="1"/>
          </p:cNvSpPr>
          <p:nvPr>
            <p:ph type="title" idx="8"/>
          </p:nvPr>
        </p:nvSpPr>
        <p:spPr>
          <a:xfrm>
            <a:off x="1444914" y="3289450"/>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13" name="Google Shape;2613;p29"/>
          <p:cNvSpPr txBox="1">
            <a:spLocks noGrp="1"/>
          </p:cNvSpPr>
          <p:nvPr>
            <p:ph type="subTitle" idx="9"/>
          </p:nvPr>
        </p:nvSpPr>
        <p:spPr>
          <a:xfrm>
            <a:off x="891600" y="2347950"/>
            <a:ext cx="1831428"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a:t>
            </a:r>
            <a:endParaRPr dirty="0"/>
          </a:p>
        </p:txBody>
      </p:sp>
      <p:sp>
        <p:nvSpPr>
          <p:cNvPr id="2614" name="Google Shape;2614;p29"/>
          <p:cNvSpPr txBox="1">
            <a:spLocks noGrp="1"/>
          </p:cNvSpPr>
          <p:nvPr>
            <p:ph type="subTitle" idx="13"/>
          </p:nvPr>
        </p:nvSpPr>
        <p:spPr>
          <a:xfrm>
            <a:off x="3389025" y="2310038"/>
            <a:ext cx="236595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Visualization</a:t>
            </a:r>
            <a:endParaRPr dirty="0"/>
          </a:p>
        </p:txBody>
      </p:sp>
      <p:sp>
        <p:nvSpPr>
          <p:cNvPr id="2615" name="Google Shape;2615;p29"/>
          <p:cNvSpPr txBox="1">
            <a:spLocks noGrp="1"/>
          </p:cNvSpPr>
          <p:nvPr>
            <p:ph type="subTitle" idx="14"/>
          </p:nvPr>
        </p:nvSpPr>
        <p:spPr>
          <a:xfrm>
            <a:off x="6119083" y="2347950"/>
            <a:ext cx="2361061"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Transformation</a:t>
            </a:r>
            <a:endParaRPr dirty="0"/>
          </a:p>
        </p:txBody>
      </p:sp>
      <p:sp>
        <p:nvSpPr>
          <p:cNvPr id="2616" name="Google Shape;2616;p29"/>
          <p:cNvSpPr txBox="1">
            <a:spLocks noGrp="1"/>
          </p:cNvSpPr>
          <p:nvPr>
            <p:ph type="subTitle" idx="15"/>
          </p:nvPr>
        </p:nvSpPr>
        <p:spPr>
          <a:xfrm>
            <a:off x="1145696" y="4042423"/>
            <a:ext cx="1323236"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Model</a:t>
            </a:r>
            <a:endParaRPr dirty="0"/>
          </a:p>
        </p:txBody>
      </p:sp>
      <p:sp>
        <p:nvSpPr>
          <p:cNvPr id="23" name="Google Shape;2612;p29">
            <a:extLst>
              <a:ext uri="{FF2B5EF4-FFF2-40B4-BE49-F238E27FC236}">
                <a16:creationId xmlns:a16="http://schemas.microsoft.com/office/drawing/2014/main" id="{48A6A2D8-ABE9-4BA8-8BAA-924DF642A385}"/>
              </a:ext>
            </a:extLst>
          </p:cNvPr>
          <p:cNvSpPr txBox="1">
            <a:spLocks/>
          </p:cNvSpPr>
          <p:nvPr/>
        </p:nvSpPr>
        <p:spPr>
          <a:xfrm>
            <a:off x="4191064" y="3289450"/>
            <a:ext cx="724800"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a:t>04</a:t>
            </a:r>
          </a:p>
        </p:txBody>
      </p:sp>
      <p:sp>
        <p:nvSpPr>
          <p:cNvPr id="24" name="Google Shape;2612;p29">
            <a:extLst>
              <a:ext uri="{FF2B5EF4-FFF2-40B4-BE49-F238E27FC236}">
                <a16:creationId xmlns:a16="http://schemas.microsoft.com/office/drawing/2014/main" id="{D765B187-61F7-4F62-9DBB-A8157F36194C}"/>
              </a:ext>
            </a:extLst>
          </p:cNvPr>
          <p:cNvSpPr txBox="1">
            <a:spLocks/>
          </p:cNvSpPr>
          <p:nvPr/>
        </p:nvSpPr>
        <p:spPr>
          <a:xfrm>
            <a:off x="6937214" y="3289450"/>
            <a:ext cx="724800"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a:t>04</a:t>
            </a:r>
          </a:p>
        </p:txBody>
      </p:sp>
      <p:sp>
        <p:nvSpPr>
          <p:cNvPr id="25" name="Google Shape;2616;p29">
            <a:extLst>
              <a:ext uri="{FF2B5EF4-FFF2-40B4-BE49-F238E27FC236}">
                <a16:creationId xmlns:a16="http://schemas.microsoft.com/office/drawing/2014/main" id="{3FCA41D1-7E1A-4737-A4C2-879EC9888D61}"/>
              </a:ext>
            </a:extLst>
          </p:cNvPr>
          <p:cNvSpPr txBox="1">
            <a:spLocks/>
          </p:cNvSpPr>
          <p:nvPr/>
        </p:nvSpPr>
        <p:spPr>
          <a:xfrm>
            <a:off x="3891846" y="4042423"/>
            <a:ext cx="132323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lgn="ctr"/>
            <a:r>
              <a:rPr lang="en-US" dirty="0"/>
              <a:t>SHAP</a:t>
            </a:r>
          </a:p>
        </p:txBody>
      </p:sp>
      <p:sp>
        <p:nvSpPr>
          <p:cNvPr id="26" name="Google Shape;2616;p29">
            <a:extLst>
              <a:ext uri="{FF2B5EF4-FFF2-40B4-BE49-F238E27FC236}">
                <a16:creationId xmlns:a16="http://schemas.microsoft.com/office/drawing/2014/main" id="{6E8F6CC1-EC0D-4BF0-BCC2-0ED5A5A35735}"/>
              </a:ext>
            </a:extLst>
          </p:cNvPr>
          <p:cNvSpPr txBox="1">
            <a:spLocks/>
          </p:cNvSpPr>
          <p:nvPr/>
        </p:nvSpPr>
        <p:spPr>
          <a:xfrm>
            <a:off x="6637996" y="4042423"/>
            <a:ext cx="132323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lgn="ctr"/>
            <a:r>
              <a:rPr lang="en-US" dirty="0"/>
              <a:t>Conclusion</a:t>
            </a:r>
          </a:p>
        </p:txBody>
      </p:sp>
    </p:spTree>
    <p:extLst>
      <p:ext uri="{BB962C8B-B14F-4D97-AF65-F5344CB8AC3E}">
        <p14:creationId xmlns:p14="http://schemas.microsoft.com/office/powerpoint/2010/main" val="335554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Model(8/8)</a:t>
            </a:r>
            <a:endParaRPr lang="en-US" altLang="zh-TW" dirty="0"/>
          </a:p>
        </p:txBody>
      </p:sp>
      <p:pic>
        <p:nvPicPr>
          <p:cNvPr id="5" name="圖片 4">
            <a:extLst>
              <a:ext uri="{FF2B5EF4-FFF2-40B4-BE49-F238E27FC236}">
                <a16:creationId xmlns:a16="http://schemas.microsoft.com/office/drawing/2014/main" id="{E3FD8239-8748-45A0-875D-08CF41327C0E}"/>
              </a:ext>
            </a:extLst>
          </p:cNvPr>
          <p:cNvPicPr>
            <a:picLocks noChangeAspect="1"/>
          </p:cNvPicPr>
          <p:nvPr/>
        </p:nvPicPr>
        <p:blipFill>
          <a:blip r:embed="rId3"/>
          <a:stretch>
            <a:fillRect/>
          </a:stretch>
        </p:blipFill>
        <p:spPr>
          <a:xfrm>
            <a:off x="1693978" y="1023023"/>
            <a:ext cx="5756044" cy="3197802"/>
          </a:xfrm>
          <a:prstGeom prst="rect">
            <a:avLst/>
          </a:prstGeom>
        </p:spPr>
      </p:pic>
      <p:sp>
        <p:nvSpPr>
          <p:cNvPr id="8" name="矩形 7">
            <a:extLst>
              <a:ext uri="{FF2B5EF4-FFF2-40B4-BE49-F238E27FC236}">
                <a16:creationId xmlns:a16="http://schemas.microsoft.com/office/drawing/2014/main" id="{C40710E7-891F-4628-86E0-45B99C2781E4}"/>
              </a:ext>
            </a:extLst>
          </p:cNvPr>
          <p:cNvSpPr/>
          <p:nvPr/>
        </p:nvSpPr>
        <p:spPr>
          <a:xfrm>
            <a:off x="1693978" y="4466183"/>
            <a:ext cx="5756044" cy="261610"/>
          </a:xfrm>
          <a:prstGeom prst="rect">
            <a:avLst/>
          </a:prstGeom>
        </p:spPr>
        <p:txBody>
          <a:bodyPr wrap="square">
            <a:spAutoFit/>
          </a:bodyPr>
          <a:lstStyle/>
          <a:p>
            <a:r>
              <a:rPr lang="en-US" altLang="zh-TW" sz="1000" dirty="0">
                <a:solidFill>
                  <a:schemeClr val="bg2"/>
                </a:solidFill>
                <a:latin typeface="Consolas" panose="020B0609020204030204" pitchFamily="49" charset="0"/>
              </a:rPr>
              <a:t>RMSE score for train </a:t>
            </a:r>
            <a:r>
              <a:rPr lang="en-US" altLang="zh-TW" sz="1100" b="1" dirty="0">
                <a:solidFill>
                  <a:schemeClr val="bg2"/>
                </a:solidFill>
                <a:latin typeface="Consolas" panose="020B0609020204030204" pitchFamily="49" charset="0"/>
              </a:rPr>
              <a:t>48.2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r>
              <a:rPr lang="en-US" altLang="zh-TW" sz="1000" dirty="0">
                <a:solidFill>
                  <a:schemeClr val="bg2"/>
                </a:solidFill>
                <a:latin typeface="Consolas" panose="020B0609020204030204" pitchFamily="49" charset="0"/>
              </a:rPr>
              <a:t>, and for test </a:t>
            </a:r>
            <a:r>
              <a:rPr lang="en-US" altLang="zh-TW" sz="1100" b="1" dirty="0">
                <a:solidFill>
                  <a:schemeClr val="bg2"/>
                </a:solidFill>
                <a:latin typeface="Consolas" panose="020B0609020204030204" pitchFamily="49" charset="0"/>
              </a:rPr>
              <a:t>51.6 </a:t>
            </a:r>
            <a:r>
              <a:rPr lang="en-US" altLang="zh-TW" sz="1100" b="1" dirty="0" err="1">
                <a:solidFill>
                  <a:schemeClr val="bg2"/>
                </a:solidFill>
                <a:latin typeface="Consolas" panose="020B0609020204030204" pitchFamily="49" charset="0"/>
              </a:rPr>
              <a:t>kUSD</a:t>
            </a:r>
            <a:r>
              <a:rPr lang="en-US" altLang="zh-TW" sz="1100" b="1" dirty="0">
                <a:solidFill>
                  <a:schemeClr val="bg2"/>
                </a:solidFill>
                <a:latin typeface="Consolas" panose="020B0609020204030204" pitchFamily="49" charset="0"/>
              </a:rPr>
              <a:t>/year</a:t>
            </a:r>
            <a:endParaRPr lang="zh-TW" altLang="en-US" sz="1000" b="1" dirty="0">
              <a:solidFill>
                <a:schemeClr val="bg2"/>
              </a:solidFill>
            </a:endParaRPr>
          </a:p>
        </p:txBody>
      </p:sp>
      <p:sp>
        <p:nvSpPr>
          <p:cNvPr id="6" name="Google Shape;3450;p47">
            <a:extLst>
              <a:ext uri="{FF2B5EF4-FFF2-40B4-BE49-F238E27FC236}">
                <a16:creationId xmlns:a16="http://schemas.microsoft.com/office/drawing/2014/main" id="{6D8020E1-F7D7-4AAB-9128-B6ED258E1529}"/>
              </a:ext>
            </a:extLst>
          </p:cNvPr>
          <p:cNvSpPr txBox="1">
            <a:spLocks/>
          </p:cNvSpPr>
          <p:nvPr/>
        </p:nvSpPr>
        <p:spPr>
          <a:xfrm>
            <a:off x="6827520" y="439727"/>
            <a:ext cx="167516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r">
              <a:buFont typeface="Lato"/>
              <a:buNone/>
            </a:pPr>
            <a:r>
              <a:rPr lang="en-US" altLang="zh-TW" b="1" dirty="0"/>
              <a:t>StackingRegressor</a:t>
            </a:r>
            <a:endParaRPr lang="en-US" altLang="zh-TW" dirty="0">
              <a:latin typeface="Lato" panose="02020500000000000000" charset="0"/>
              <a:ea typeface="標楷體" panose="03000509000000000000" pitchFamily="65" charset="-120"/>
            </a:endParaRPr>
          </a:p>
        </p:txBody>
      </p:sp>
      <p:sp>
        <p:nvSpPr>
          <p:cNvPr id="7" name="文字方塊 6">
            <a:extLst>
              <a:ext uri="{FF2B5EF4-FFF2-40B4-BE49-F238E27FC236}">
                <a16:creationId xmlns:a16="http://schemas.microsoft.com/office/drawing/2014/main" id="{09B0ADA9-F6A5-4C1C-9E24-52A98F1EE582}"/>
              </a:ext>
            </a:extLst>
          </p:cNvPr>
          <p:cNvSpPr txBox="1"/>
          <p:nvPr/>
        </p:nvSpPr>
        <p:spPr>
          <a:xfrm>
            <a:off x="3368493" y="4219962"/>
            <a:ext cx="2407014"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圖十九、</a:t>
            </a:r>
            <a:r>
              <a:rPr lang="en-US" altLang="zh-TW" sz="1000" dirty="0">
                <a:latin typeface="標楷體" panose="03000509000000000000" pitchFamily="65" charset="-120"/>
                <a:ea typeface="標楷體" panose="03000509000000000000" pitchFamily="65" charset="-120"/>
              </a:rPr>
              <a:t>Stacking Regressor </a:t>
            </a:r>
            <a:r>
              <a:rPr lang="zh-TW" altLang="en-US" sz="1000" dirty="0">
                <a:latin typeface="標楷體" panose="03000509000000000000" pitchFamily="65" charset="-120"/>
                <a:ea typeface="標楷體" panose="03000509000000000000" pitchFamily="65" charset="-120"/>
              </a:rPr>
              <a:t>預測結果</a:t>
            </a:r>
          </a:p>
        </p:txBody>
      </p:sp>
    </p:spTree>
    <p:extLst>
      <p:ext uri="{BB962C8B-B14F-4D97-AF65-F5344CB8AC3E}">
        <p14:creationId xmlns:p14="http://schemas.microsoft.com/office/powerpoint/2010/main" val="2704991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SHAP</a:t>
            </a:r>
            <a:endParaRPr lang="en-US" altLang="zh-TW" dirty="0"/>
          </a:p>
        </p:txBody>
      </p:sp>
      <p:sp>
        <p:nvSpPr>
          <p:cNvPr id="5" name="Google Shape;3450;p47">
            <a:extLst>
              <a:ext uri="{FF2B5EF4-FFF2-40B4-BE49-F238E27FC236}">
                <a16:creationId xmlns:a16="http://schemas.microsoft.com/office/drawing/2014/main" id="{0C51B121-B51F-468E-8D66-3CE23557F9B5}"/>
              </a:ext>
            </a:extLst>
          </p:cNvPr>
          <p:cNvSpPr txBox="1">
            <a:spLocks/>
          </p:cNvSpPr>
          <p:nvPr/>
        </p:nvSpPr>
        <p:spPr>
          <a:xfrm>
            <a:off x="761607" y="1547186"/>
            <a:ext cx="2831207" cy="2621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zh-TW" altLang="en-US" dirty="0">
                <a:latin typeface="Lato" panose="02020500000000000000" charset="0"/>
                <a:ea typeface="標楷體" panose="03000509000000000000" pitchFamily="65" charset="-120"/>
              </a:rPr>
              <a:t>我們建立</a:t>
            </a:r>
            <a:r>
              <a:rPr lang="en-US" altLang="zh-TW" dirty="0">
                <a:latin typeface="Lato" panose="02020500000000000000" charset="0"/>
                <a:ea typeface="標楷體" panose="03000509000000000000" pitchFamily="65" charset="-120"/>
              </a:rPr>
              <a:t>SHAP</a:t>
            </a:r>
            <a:r>
              <a:rPr lang="zh-TW" altLang="en-US" dirty="0">
                <a:latin typeface="Lato" panose="02020500000000000000" charset="0"/>
                <a:ea typeface="標楷體" panose="03000509000000000000" pitchFamily="65" charset="-120"/>
              </a:rPr>
              <a:t>分析，進一步了解所有特徵個別貢獻程度。</a:t>
            </a:r>
            <a:endParaRPr lang="en-US" altLang="zh-TW" dirty="0">
              <a:latin typeface="Lato" panose="02020500000000000000" charset="0"/>
              <a:ea typeface="標楷體" panose="03000509000000000000" pitchFamily="65" charset="-120"/>
            </a:endParaRPr>
          </a:p>
          <a:p>
            <a:pPr marL="0" indent="0">
              <a:buFont typeface="Lato"/>
              <a:buNone/>
            </a:pPr>
            <a:endParaRPr lang="en-US" altLang="zh-TW" dirty="0">
              <a:latin typeface="Lato" panose="02020500000000000000" charset="0"/>
              <a:ea typeface="標楷體" panose="03000509000000000000" pitchFamily="65" charset="-120"/>
            </a:endParaRPr>
          </a:p>
          <a:p>
            <a:pPr marL="0" indent="0">
              <a:buNone/>
            </a:pPr>
            <a:r>
              <a:rPr lang="zh-TW" altLang="en-US" dirty="0">
                <a:latin typeface="Lato" panose="02020500000000000000" charset="0"/>
                <a:ea typeface="標楷體" panose="03000509000000000000" pitchFamily="65" charset="-120"/>
              </a:rPr>
              <a:t>依照圖表顯示，影響最多的欄位為：</a:t>
            </a:r>
            <a:endParaRPr lang="en-US" altLang="zh-TW" dirty="0">
              <a:latin typeface="Lato" panose="02020500000000000000" charset="0"/>
              <a:ea typeface="標楷體" panose="03000509000000000000" pitchFamily="65" charset="-120"/>
            </a:endParaRPr>
          </a:p>
          <a:p>
            <a:pPr lvl="0">
              <a:spcBef>
                <a:spcPts val="1500"/>
              </a:spcBef>
              <a:buClr>
                <a:schemeClr val="dk2"/>
              </a:buClr>
              <a:buFont typeface="Lato"/>
              <a:buChar char="➔"/>
            </a:pPr>
            <a:r>
              <a:rPr lang="en-US" altLang="zh-TW" dirty="0">
                <a:solidFill>
                  <a:schemeClr val="bg2"/>
                </a:solidFill>
                <a:latin typeface="Consolas" panose="020B0609020204030204" pitchFamily="49" charset="0"/>
              </a:rPr>
              <a:t>experience_level</a:t>
            </a:r>
          </a:p>
          <a:p>
            <a:pPr lvl="0">
              <a:spcBef>
                <a:spcPts val="1500"/>
              </a:spcBef>
              <a:buClr>
                <a:schemeClr val="dk2"/>
              </a:buClr>
              <a:buFont typeface="Lato"/>
              <a:buChar char="➔"/>
            </a:pPr>
            <a:r>
              <a:rPr lang="en-US" altLang="zh-TW" dirty="0" err="1">
                <a:solidFill>
                  <a:schemeClr val="bg2"/>
                </a:solidFill>
                <a:latin typeface="Consolas" panose="020B0609020204030204" pitchFamily="49" charset="0"/>
                <a:ea typeface="標楷體" panose="03000509000000000000" pitchFamily="65" charset="-120"/>
              </a:rPr>
              <a:t>job_title</a:t>
            </a:r>
            <a:endParaRPr lang="en-US" altLang="zh-TW" dirty="0">
              <a:solidFill>
                <a:schemeClr val="bg2"/>
              </a:solidFill>
              <a:latin typeface="Consolas" panose="020B0609020204030204" pitchFamily="49" charset="0"/>
              <a:ea typeface="標楷體" panose="03000509000000000000" pitchFamily="65" charset="-120"/>
            </a:endParaRPr>
          </a:p>
          <a:p>
            <a:pPr lvl="0">
              <a:spcBef>
                <a:spcPts val="1500"/>
              </a:spcBef>
              <a:buClr>
                <a:schemeClr val="dk2"/>
              </a:buClr>
              <a:buFont typeface="Lato"/>
              <a:buChar char="➔"/>
            </a:pPr>
            <a:r>
              <a:rPr lang="en-US" altLang="zh-TW" dirty="0" err="1">
                <a:solidFill>
                  <a:schemeClr val="bg2"/>
                </a:solidFill>
                <a:latin typeface="Consolas" panose="020B0609020204030204" pitchFamily="49" charset="0"/>
                <a:ea typeface="標楷體" panose="03000509000000000000" pitchFamily="65" charset="-120"/>
              </a:rPr>
              <a:t>residence_location</a:t>
            </a:r>
            <a:endParaRPr lang="en-US" altLang="zh-TW" dirty="0">
              <a:latin typeface="Lato" panose="02020500000000000000" charset="0"/>
              <a:ea typeface="標楷體" panose="03000509000000000000" pitchFamily="65" charset="-120"/>
            </a:endParaRPr>
          </a:p>
        </p:txBody>
      </p:sp>
      <p:sp>
        <p:nvSpPr>
          <p:cNvPr id="10" name="文字方塊 9">
            <a:extLst>
              <a:ext uri="{FF2B5EF4-FFF2-40B4-BE49-F238E27FC236}">
                <a16:creationId xmlns:a16="http://schemas.microsoft.com/office/drawing/2014/main" id="{A8DB575C-22C3-492E-A95C-8779245012F6}"/>
              </a:ext>
            </a:extLst>
          </p:cNvPr>
          <p:cNvSpPr txBox="1"/>
          <p:nvPr/>
        </p:nvSpPr>
        <p:spPr>
          <a:xfrm>
            <a:off x="6525889" y="4168254"/>
            <a:ext cx="2127109"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圖二十、</a:t>
            </a:r>
            <a:r>
              <a:rPr lang="en-US" altLang="zh-TW" sz="1000" dirty="0">
                <a:latin typeface="標楷體" panose="03000509000000000000" pitchFamily="65" charset="-120"/>
                <a:ea typeface="標楷體" panose="03000509000000000000" pitchFamily="65" charset="-120"/>
              </a:rPr>
              <a:t>SHAP </a:t>
            </a:r>
            <a:r>
              <a:rPr lang="zh-TW" altLang="en-US" sz="1000" dirty="0">
                <a:latin typeface="標楷體" panose="03000509000000000000" pitchFamily="65" charset="-120"/>
                <a:ea typeface="標楷體" panose="03000509000000000000" pitchFamily="65" charset="-120"/>
              </a:rPr>
              <a:t>特徵關聯性分析</a:t>
            </a:r>
          </a:p>
        </p:txBody>
      </p:sp>
      <p:pic>
        <p:nvPicPr>
          <p:cNvPr id="6" name="圖片 5">
            <a:extLst>
              <a:ext uri="{FF2B5EF4-FFF2-40B4-BE49-F238E27FC236}">
                <a16:creationId xmlns:a16="http://schemas.microsoft.com/office/drawing/2014/main" id="{0002B9F6-0140-478A-83DA-BE6B54BEF1EA}"/>
              </a:ext>
            </a:extLst>
          </p:cNvPr>
          <p:cNvPicPr>
            <a:picLocks noChangeAspect="1"/>
          </p:cNvPicPr>
          <p:nvPr/>
        </p:nvPicPr>
        <p:blipFill>
          <a:blip r:embed="rId3"/>
          <a:stretch>
            <a:fillRect/>
          </a:stretch>
        </p:blipFill>
        <p:spPr>
          <a:xfrm>
            <a:off x="3940783" y="1679916"/>
            <a:ext cx="4712215" cy="2488338"/>
          </a:xfrm>
          <a:prstGeom prst="rect">
            <a:avLst/>
          </a:prstGeom>
        </p:spPr>
      </p:pic>
    </p:spTree>
    <p:extLst>
      <p:ext uri="{BB962C8B-B14F-4D97-AF65-F5344CB8AC3E}">
        <p14:creationId xmlns:p14="http://schemas.microsoft.com/office/powerpoint/2010/main" val="3556973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Conclusion(1/2)</a:t>
            </a:r>
            <a:endParaRPr lang="en-US" altLang="zh-TW" dirty="0"/>
          </a:p>
        </p:txBody>
      </p:sp>
      <p:sp>
        <p:nvSpPr>
          <p:cNvPr id="5" name="Google Shape;3450;p47">
            <a:extLst>
              <a:ext uri="{FF2B5EF4-FFF2-40B4-BE49-F238E27FC236}">
                <a16:creationId xmlns:a16="http://schemas.microsoft.com/office/drawing/2014/main" id="{0C51B121-B51F-468E-8D66-3CE23557F9B5}"/>
              </a:ext>
            </a:extLst>
          </p:cNvPr>
          <p:cNvSpPr txBox="1">
            <a:spLocks/>
          </p:cNvSpPr>
          <p:nvPr/>
        </p:nvSpPr>
        <p:spPr>
          <a:xfrm>
            <a:off x="761608" y="1547186"/>
            <a:ext cx="7704000" cy="2621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zh-TW" altLang="en-US" dirty="0">
                <a:latin typeface="Lato" panose="02020500000000000000" charset="0"/>
                <a:ea typeface="標楷體" panose="03000509000000000000" pitchFamily="65" charset="-120"/>
              </a:rPr>
              <a:t>本篇探討資料工程師</a:t>
            </a:r>
            <a:r>
              <a:rPr lang="en-US" altLang="zh-TW" dirty="0">
                <a:latin typeface="Lato" panose="02020500000000000000" charset="0"/>
                <a:ea typeface="標楷體" panose="03000509000000000000" pitchFamily="65" charset="-120"/>
              </a:rPr>
              <a:t>2020-2024</a:t>
            </a:r>
            <a:r>
              <a:rPr lang="zh-TW" altLang="en-US" dirty="0">
                <a:latin typeface="Lato" panose="02020500000000000000" charset="0"/>
                <a:ea typeface="標楷體" panose="03000509000000000000" pitchFamily="65" charset="-120"/>
              </a:rPr>
              <a:t>薪資比較，透過提供的欄位，分析各地、各職位薪資差異。同時，訓練</a:t>
            </a:r>
            <a:r>
              <a:rPr lang="en-US" altLang="zh-TW" dirty="0">
                <a:latin typeface="Lato" panose="02020500000000000000" charset="0"/>
                <a:ea typeface="標楷體" panose="03000509000000000000" pitchFamily="65" charset="-120"/>
              </a:rPr>
              <a:t>4</a:t>
            </a:r>
            <a:r>
              <a:rPr lang="zh-TW" altLang="en-US" dirty="0">
                <a:latin typeface="Lato" panose="02020500000000000000" charset="0"/>
                <a:ea typeface="標楷體" panose="03000509000000000000" pitchFamily="65" charset="-120"/>
              </a:rPr>
              <a:t>種不同機器學習模型，以預測薪資，並用</a:t>
            </a:r>
            <a:r>
              <a:rPr lang="en-US" altLang="zh-TW" dirty="0">
                <a:latin typeface="Lato" panose="02020500000000000000" charset="0"/>
                <a:ea typeface="標楷體" panose="03000509000000000000" pitchFamily="65" charset="-120"/>
              </a:rPr>
              <a:t>SHAP</a:t>
            </a:r>
            <a:r>
              <a:rPr lang="zh-TW" altLang="en-US" dirty="0">
                <a:latin typeface="Lato" panose="02020500000000000000" charset="0"/>
                <a:ea typeface="標楷體" panose="03000509000000000000" pitchFamily="65" charset="-120"/>
              </a:rPr>
              <a:t>分析，進一步了解各特徵影響薪資的關聯性。</a:t>
            </a:r>
            <a:endParaRPr lang="en-US" altLang="zh-TW" dirty="0">
              <a:latin typeface="Lato" panose="02020500000000000000" charset="0"/>
              <a:ea typeface="標楷體" panose="03000509000000000000" pitchFamily="65" charset="-120"/>
            </a:endParaRPr>
          </a:p>
          <a:p>
            <a:pPr marL="0" indent="0">
              <a:buNone/>
            </a:pPr>
            <a:r>
              <a:rPr lang="zh-TW" altLang="en-US" dirty="0">
                <a:solidFill>
                  <a:schemeClr val="bg2"/>
                </a:solidFill>
                <a:latin typeface="Lato" panose="02020500000000000000" charset="0"/>
                <a:ea typeface="標楷體" panose="03000509000000000000" pitchFamily="65" charset="-120"/>
              </a:rPr>
              <a:t>以下為本篇得出結論：</a:t>
            </a:r>
            <a:endParaRPr lang="en-US" altLang="zh-TW" dirty="0">
              <a:solidFill>
                <a:schemeClr val="bg2"/>
              </a:solidFill>
              <a:latin typeface="Lato" panose="02020500000000000000" charset="0"/>
              <a:ea typeface="標楷體" panose="03000509000000000000" pitchFamily="65" charset="-120"/>
            </a:endParaRPr>
          </a:p>
          <a:p>
            <a:pPr lvl="0">
              <a:spcBef>
                <a:spcPts val="1500"/>
              </a:spcBef>
              <a:buClr>
                <a:schemeClr val="dk2"/>
              </a:buClr>
              <a:buFont typeface="Lato"/>
              <a:buChar char="➔"/>
            </a:pPr>
            <a:r>
              <a:rPr lang="zh-TW" altLang="en-US" dirty="0">
                <a:solidFill>
                  <a:schemeClr val="bg2"/>
                </a:solidFill>
                <a:latin typeface="Consolas" panose="020B0609020204030204" pitchFamily="49" charset="0"/>
                <a:ea typeface="標楷體" panose="03000509000000000000" pitchFamily="65" charset="-120"/>
              </a:rPr>
              <a:t>根據圖表顯示推斷，由於各地對於資料分析等</a:t>
            </a:r>
            <a:r>
              <a:rPr lang="zh-TW" altLang="en-US" b="1" dirty="0">
                <a:solidFill>
                  <a:schemeClr val="accent1">
                    <a:lumMod val="75000"/>
                  </a:schemeClr>
                </a:solidFill>
                <a:latin typeface="Consolas" panose="020B0609020204030204" pitchFamily="49" charset="0"/>
                <a:ea typeface="標楷體" panose="03000509000000000000" pitchFamily="65" charset="-120"/>
              </a:rPr>
              <a:t>工作需求增加</a:t>
            </a:r>
            <a:r>
              <a:rPr lang="zh-TW" altLang="en-US" dirty="0">
                <a:solidFill>
                  <a:schemeClr val="bg2"/>
                </a:solidFill>
                <a:latin typeface="Consolas" panose="020B0609020204030204" pitchFamily="49" charset="0"/>
                <a:ea typeface="標楷體" panose="03000509000000000000" pitchFamily="65" charset="-120"/>
              </a:rPr>
              <a:t>，因此</a:t>
            </a:r>
            <a:r>
              <a:rPr lang="en-US" altLang="zh-TW" b="1" dirty="0">
                <a:solidFill>
                  <a:schemeClr val="accent1">
                    <a:lumMod val="75000"/>
                  </a:schemeClr>
                </a:solidFill>
                <a:latin typeface="Consolas" panose="020B0609020204030204" pitchFamily="49" charset="0"/>
                <a:ea typeface="標楷體" panose="03000509000000000000" pitchFamily="65" charset="-120"/>
              </a:rPr>
              <a:t>2020</a:t>
            </a:r>
            <a:r>
              <a:rPr lang="zh-TW" altLang="en-US" b="1" dirty="0">
                <a:solidFill>
                  <a:schemeClr val="accent1">
                    <a:lumMod val="75000"/>
                  </a:schemeClr>
                </a:solidFill>
                <a:latin typeface="Consolas" panose="020B0609020204030204" pitchFamily="49" charset="0"/>
                <a:ea typeface="標楷體" panose="03000509000000000000" pitchFamily="65" charset="-120"/>
              </a:rPr>
              <a:t>年以來</a:t>
            </a:r>
            <a:r>
              <a:rPr lang="zh-TW" altLang="en-US" dirty="0">
                <a:solidFill>
                  <a:schemeClr val="bg2"/>
                </a:solidFill>
                <a:latin typeface="Consolas" panose="020B0609020204030204" pitchFamily="49" charset="0"/>
                <a:ea typeface="標楷體" panose="03000509000000000000" pitchFamily="65" charset="-120"/>
              </a:rPr>
              <a:t>，資料工程師</a:t>
            </a:r>
            <a:r>
              <a:rPr lang="zh-TW" altLang="en-US" b="1" dirty="0">
                <a:solidFill>
                  <a:schemeClr val="accent1">
                    <a:lumMod val="75000"/>
                  </a:schemeClr>
                </a:solidFill>
                <a:latin typeface="Consolas" panose="020B0609020204030204" pitchFamily="49" charset="0"/>
                <a:ea typeface="標楷體" panose="03000509000000000000" pitchFamily="65" charset="-120"/>
              </a:rPr>
              <a:t>平均薪資有持續增加</a:t>
            </a:r>
            <a:r>
              <a:rPr lang="zh-TW" altLang="en-US" dirty="0">
                <a:solidFill>
                  <a:schemeClr val="bg2"/>
                </a:solidFill>
                <a:latin typeface="Consolas" panose="020B0609020204030204" pitchFamily="49" charset="0"/>
                <a:ea typeface="標楷體" panose="03000509000000000000" pitchFamily="65" charset="-120"/>
              </a:rPr>
              <a:t>的趨勢，但可能由於</a:t>
            </a:r>
            <a:r>
              <a:rPr lang="zh-TW" altLang="en-US" b="1" dirty="0">
                <a:solidFill>
                  <a:schemeClr val="accent1">
                    <a:lumMod val="75000"/>
                  </a:schemeClr>
                </a:solidFill>
                <a:latin typeface="Consolas" panose="020B0609020204030204" pitchFamily="49" charset="0"/>
                <a:ea typeface="標楷體" panose="03000509000000000000" pitchFamily="65" charset="-120"/>
              </a:rPr>
              <a:t>學習</a:t>
            </a:r>
            <a:r>
              <a:rPr lang="en-US" altLang="zh-TW" b="1" dirty="0">
                <a:solidFill>
                  <a:schemeClr val="accent1">
                    <a:lumMod val="75000"/>
                  </a:schemeClr>
                </a:solidFill>
                <a:latin typeface="Consolas" panose="020B0609020204030204" pitchFamily="49" charset="0"/>
                <a:ea typeface="標楷體" panose="03000509000000000000" pitchFamily="65" charset="-120"/>
              </a:rPr>
              <a:t>DA</a:t>
            </a:r>
            <a:r>
              <a:rPr lang="zh-TW" altLang="en-US" b="1" dirty="0">
                <a:solidFill>
                  <a:schemeClr val="accent1">
                    <a:lumMod val="75000"/>
                  </a:schemeClr>
                </a:solidFill>
                <a:latin typeface="Consolas" panose="020B0609020204030204" pitchFamily="49" charset="0"/>
                <a:ea typeface="標楷體" panose="03000509000000000000" pitchFamily="65" charset="-120"/>
              </a:rPr>
              <a:t>的人數不斷增加</a:t>
            </a:r>
            <a:r>
              <a:rPr lang="zh-TW" altLang="en-US" dirty="0">
                <a:solidFill>
                  <a:schemeClr val="bg2"/>
                </a:solidFill>
                <a:latin typeface="Consolas" panose="020B0609020204030204" pitchFamily="49" charset="0"/>
                <a:ea typeface="標楷體" panose="03000509000000000000" pitchFamily="65" charset="-120"/>
              </a:rPr>
              <a:t>，導致大量相關人才湧入市場，而於</a:t>
            </a:r>
            <a:r>
              <a:rPr lang="en-US" altLang="zh-TW" b="1" dirty="0">
                <a:solidFill>
                  <a:schemeClr val="accent1">
                    <a:lumMod val="75000"/>
                  </a:schemeClr>
                </a:solidFill>
                <a:latin typeface="Consolas" panose="020B0609020204030204" pitchFamily="49" charset="0"/>
                <a:ea typeface="標楷體" panose="03000509000000000000" pitchFamily="65" charset="-120"/>
              </a:rPr>
              <a:t>2024</a:t>
            </a:r>
            <a:r>
              <a:rPr lang="zh-TW" altLang="en-US" b="1" dirty="0">
                <a:solidFill>
                  <a:schemeClr val="accent1">
                    <a:lumMod val="75000"/>
                  </a:schemeClr>
                </a:solidFill>
                <a:latin typeface="Consolas" panose="020B0609020204030204" pitchFamily="49" charset="0"/>
                <a:ea typeface="標楷體" panose="03000509000000000000" pitchFamily="65" charset="-120"/>
              </a:rPr>
              <a:t>年薪資有微幅下降</a:t>
            </a:r>
            <a:r>
              <a:rPr lang="zh-TW" altLang="en-US" dirty="0">
                <a:solidFill>
                  <a:schemeClr val="bg2"/>
                </a:solidFill>
                <a:latin typeface="Consolas" panose="020B0609020204030204" pitchFamily="49" charset="0"/>
                <a:ea typeface="標楷體" panose="03000509000000000000" pitchFamily="65" charset="-120"/>
              </a:rPr>
              <a:t>，其中又以歐洲地區尤為明顯。</a:t>
            </a:r>
            <a:endParaRPr lang="en-US" altLang="zh-TW" dirty="0">
              <a:solidFill>
                <a:schemeClr val="bg2"/>
              </a:solidFill>
              <a:latin typeface="Consolas" panose="020B0609020204030204" pitchFamily="49" charset="0"/>
              <a:ea typeface="標楷體" panose="03000509000000000000" pitchFamily="65" charset="-120"/>
            </a:endParaRPr>
          </a:p>
          <a:p>
            <a:pPr lvl="0">
              <a:spcBef>
                <a:spcPts val="1500"/>
              </a:spcBef>
              <a:buClr>
                <a:schemeClr val="dk2"/>
              </a:buClr>
              <a:buFont typeface="Lato"/>
              <a:buChar char="➔"/>
            </a:pPr>
            <a:r>
              <a:rPr lang="zh-TW" altLang="en-US" dirty="0">
                <a:solidFill>
                  <a:schemeClr val="bg2"/>
                </a:solidFill>
                <a:latin typeface="Consolas" panose="020B0609020204030204" pitchFamily="49" charset="0"/>
                <a:ea typeface="標楷體" panose="03000509000000000000" pitchFamily="65" charset="-120"/>
              </a:rPr>
              <a:t>職位差異所帶來的薪資影像是可觀的。根據圖表顯示，</a:t>
            </a:r>
            <a:r>
              <a:rPr lang="en-US" altLang="zh-TW" b="1" dirty="0">
                <a:solidFill>
                  <a:schemeClr val="accent1">
                    <a:lumMod val="75000"/>
                  </a:schemeClr>
                </a:solidFill>
                <a:latin typeface="Consolas" panose="020B0609020204030204" pitchFamily="49" charset="0"/>
                <a:ea typeface="標楷體" panose="03000509000000000000" pitchFamily="65" charset="-120"/>
              </a:rPr>
              <a:t>AI/ML</a:t>
            </a:r>
            <a:r>
              <a:rPr lang="zh-TW" altLang="en-US" b="1" dirty="0">
                <a:solidFill>
                  <a:schemeClr val="accent1">
                    <a:lumMod val="75000"/>
                  </a:schemeClr>
                </a:solidFill>
                <a:latin typeface="Consolas" panose="020B0609020204030204" pitchFamily="49" charset="0"/>
                <a:ea typeface="標楷體" panose="03000509000000000000" pitchFamily="65" charset="-120"/>
              </a:rPr>
              <a:t>相關工作</a:t>
            </a:r>
            <a:r>
              <a:rPr lang="zh-TW" altLang="en-US" dirty="0">
                <a:solidFill>
                  <a:schemeClr val="bg2"/>
                </a:solidFill>
                <a:latin typeface="Consolas" panose="020B0609020204030204" pitchFamily="49" charset="0"/>
                <a:ea typeface="標楷體" panose="03000509000000000000" pitchFamily="65" charset="-120"/>
              </a:rPr>
              <a:t>的平均</a:t>
            </a:r>
            <a:r>
              <a:rPr lang="zh-TW" altLang="en-US" b="1" dirty="0">
                <a:solidFill>
                  <a:schemeClr val="accent1">
                    <a:lumMod val="75000"/>
                  </a:schemeClr>
                </a:solidFill>
                <a:latin typeface="Consolas" panose="020B0609020204030204" pitchFamily="49" charset="0"/>
                <a:ea typeface="標楷體" panose="03000509000000000000" pitchFamily="65" charset="-120"/>
              </a:rPr>
              <a:t>薪資</a:t>
            </a:r>
            <a:r>
              <a:rPr lang="zh-TW" altLang="en-US" dirty="0">
                <a:solidFill>
                  <a:schemeClr val="bg2"/>
                </a:solidFill>
                <a:latin typeface="Consolas" panose="020B0609020204030204" pitchFamily="49" charset="0"/>
                <a:ea typeface="標楷體" panose="03000509000000000000" pitchFamily="65" charset="-120"/>
              </a:rPr>
              <a:t>為所有資料工程師職位中</a:t>
            </a:r>
            <a:r>
              <a:rPr lang="zh-TW" altLang="en-US" b="1" dirty="0">
                <a:solidFill>
                  <a:schemeClr val="accent1">
                    <a:lumMod val="75000"/>
                  </a:schemeClr>
                </a:solidFill>
                <a:latin typeface="Consolas" panose="020B0609020204030204" pitchFamily="49" charset="0"/>
                <a:ea typeface="標楷體" panose="03000509000000000000" pitchFamily="65" charset="-120"/>
              </a:rPr>
              <a:t>相對高的</a:t>
            </a:r>
            <a:r>
              <a:rPr lang="zh-TW" altLang="en-US" dirty="0">
                <a:solidFill>
                  <a:schemeClr val="bg2"/>
                </a:solidFill>
                <a:latin typeface="Consolas" panose="020B0609020204030204" pitchFamily="49" charset="0"/>
                <a:ea typeface="標楷體" panose="03000509000000000000" pitchFamily="65" charset="-120"/>
              </a:rPr>
              <a:t>，而</a:t>
            </a:r>
            <a:r>
              <a:rPr lang="en-US" altLang="zh-TW" b="1" dirty="0">
                <a:solidFill>
                  <a:schemeClr val="accent1">
                    <a:lumMod val="75000"/>
                  </a:schemeClr>
                </a:solidFill>
                <a:latin typeface="Consolas" panose="020B0609020204030204" pitchFamily="49" charset="0"/>
                <a:ea typeface="標楷體" panose="03000509000000000000" pitchFamily="65" charset="-120"/>
              </a:rPr>
              <a:t>BA</a:t>
            </a:r>
            <a:r>
              <a:rPr lang="zh-TW" altLang="en-US" b="1" dirty="0">
                <a:solidFill>
                  <a:schemeClr val="accent1">
                    <a:lumMod val="75000"/>
                  </a:schemeClr>
                </a:solidFill>
                <a:latin typeface="Consolas" panose="020B0609020204030204" pitchFamily="49" charset="0"/>
                <a:ea typeface="標楷體" panose="03000509000000000000" pitchFamily="65" charset="-120"/>
              </a:rPr>
              <a:t>相關工作</a:t>
            </a:r>
            <a:r>
              <a:rPr lang="zh-TW" altLang="en-US" dirty="0">
                <a:solidFill>
                  <a:schemeClr val="bg2"/>
                </a:solidFill>
                <a:latin typeface="Consolas" panose="020B0609020204030204" pitchFamily="49" charset="0"/>
                <a:ea typeface="標楷體" panose="03000509000000000000" pitchFamily="65" charset="-120"/>
              </a:rPr>
              <a:t>則相較獲得</a:t>
            </a:r>
            <a:r>
              <a:rPr lang="zh-TW" altLang="en-US" b="1" dirty="0">
                <a:solidFill>
                  <a:schemeClr val="accent1">
                    <a:lumMod val="75000"/>
                  </a:schemeClr>
                </a:solidFill>
                <a:latin typeface="Consolas" panose="020B0609020204030204" pitchFamily="49" charset="0"/>
                <a:ea typeface="標楷體" panose="03000509000000000000" pitchFamily="65" charset="-120"/>
              </a:rPr>
              <a:t>較低薪資</a:t>
            </a:r>
            <a:r>
              <a:rPr lang="zh-TW" altLang="en-US" dirty="0">
                <a:solidFill>
                  <a:schemeClr val="bg2"/>
                </a:solidFill>
                <a:latin typeface="Consolas" panose="020B0609020204030204" pitchFamily="49" charset="0"/>
                <a:ea typeface="標楷體" panose="03000509000000000000" pitchFamily="65" charset="-120"/>
              </a:rPr>
              <a:t>。</a:t>
            </a:r>
            <a:endParaRPr lang="en-US" altLang="zh-TW" dirty="0">
              <a:latin typeface="Lato" panose="02020500000000000000" charset="0"/>
              <a:ea typeface="標楷體" panose="03000509000000000000" pitchFamily="65" charset="-120"/>
            </a:endParaRPr>
          </a:p>
        </p:txBody>
      </p:sp>
    </p:spTree>
    <p:extLst>
      <p:ext uri="{BB962C8B-B14F-4D97-AF65-F5344CB8AC3E}">
        <p14:creationId xmlns:p14="http://schemas.microsoft.com/office/powerpoint/2010/main" val="111833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Conclusion(2/2)</a:t>
            </a:r>
            <a:endParaRPr lang="en-US" altLang="zh-TW" dirty="0"/>
          </a:p>
        </p:txBody>
      </p:sp>
      <p:sp>
        <p:nvSpPr>
          <p:cNvPr id="5" name="Google Shape;3450;p47">
            <a:extLst>
              <a:ext uri="{FF2B5EF4-FFF2-40B4-BE49-F238E27FC236}">
                <a16:creationId xmlns:a16="http://schemas.microsoft.com/office/drawing/2014/main" id="{0C51B121-B51F-468E-8D66-3CE23557F9B5}"/>
              </a:ext>
            </a:extLst>
          </p:cNvPr>
          <p:cNvSpPr txBox="1">
            <a:spLocks/>
          </p:cNvSpPr>
          <p:nvPr/>
        </p:nvSpPr>
        <p:spPr>
          <a:xfrm>
            <a:off x="761608" y="1547186"/>
            <a:ext cx="7704000" cy="2621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zh-TW" altLang="en-US" dirty="0">
                <a:latin typeface="Lato" panose="02020500000000000000" charset="0"/>
                <a:ea typeface="標楷體" panose="03000509000000000000" pitchFamily="65" charset="-120"/>
              </a:rPr>
              <a:t>本篇訓練</a:t>
            </a:r>
            <a:r>
              <a:rPr lang="en-US" altLang="zh-TW" dirty="0">
                <a:latin typeface="Lato" panose="02020500000000000000" charset="0"/>
                <a:ea typeface="標楷體" panose="03000509000000000000" pitchFamily="65" charset="-120"/>
              </a:rPr>
              <a:t>XGBoost</a:t>
            </a:r>
            <a:r>
              <a:rPr lang="zh-TW" altLang="en-US" dirty="0">
                <a:latin typeface="Lato" panose="02020500000000000000" charset="0"/>
                <a:ea typeface="標楷體" panose="03000509000000000000" pitchFamily="65" charset="-120"/>
              </a:rPr>
              <a:t>、</a:t>
            </a:r>
            <a:r>
              <a:rPr lang="en-US" altLang="zh-TW" dirty="0">
                <a:latin typeface="Lato" panose="02020500000000000000" charset="0"/>
                <a:ea typeface="標楷體" panose="03000509000000000000" pitchFamily="65" charset="-120"/>
              </a:rPr>
              <a:t>CatBoost</a:t>
            </a:r>
            <a:r>
              <a:rPr lang="zh-TW" altLang="en-US" dirty="0">
                <a:latin typeface="Lato" panose="02020500000000000000" charset="0"/>
                <a:ea typeface="標楷體" panose="03000509000000000000" pitchFamily="65" charset="-120"/>
              </a:rPr>
              <a:t>、</a:t>
            </a:r>
            <a:r>
              <a:rPr lang="en-US" altLang="zh-TW" dirty="0">
                <a:latin typeface="Lato" panose="02020500000000000000" charset="0"/>
                <a:ea typeface="標楷體" panose="03000509000000000000" pitchFamily="65" charset="-120"/>
              </a:rPr>
              <a:t>LightGBM</a:t>
            </a:r>
            <a:r>
              <a:rPr lang="zh-TW" altLang="en-US" dirty="0">
                <a:latin typeface="Lato" panose="02020500000000000000" charset="0"/>
                <a:ea typeface="標楷體" panose="03000509000000000000" pitchFamily="65" charset="-120"/>
              </a:rPr>
              <a:t>及</a:t>
            </a:r>
            <a:r>
              <a:rPr lang="en-US" altLang="zh-TW" dirty="0">
                <a:latin typeface="Lato" panose="02020500000000000000" charset="0"/>
                <a:ea typeface="標楷體" panose="03000509000000000000" pitchFamily="65" charset="-120"/>
              </a:rPr>
              <a:t>Stacking Regressor</a:t>
            </a:r>
            <a:r>
              <a:rPr lang="zh-TW" altLang="en-US" dirty="0">
                <a:latin typeface="Lato" panose="02020500000000000000" charset="0"/>
                <a:ea typeface="標楷體" panose="03000509000000000000" pitchFamily="65" charset="-120"/>
              </a:rPr>
              <a:t>模型，來進行薪資預測，由於預測誤差將近</a:t>
            </a:r>
            <a:r>
              <a:rPr lang="en-US" altLang="zh-TW" dirty="0">
                <a:latin typeface="Lato" panose="02020500000000000000" charset="0"/>
                <a:ea typeface="標楷體" panose="03000509000000000000" pitchFamily="65" charset="-120"/>
              </a:rPr>
              <a:t>50kUSD/year</a:t>
            </a:r>
            <a:r>
              <a:rPr lang="zh-TW" altLang="en-US" dirty="0">
                <a:latin typeface="Lato" panose="02020500000000000000" charset="0"/>
                <a:ea typeface="標楷體" panose="03000509000000000000" pitchFamily="65" charset="-120"/>
              </a:rPr>
              <a:t>，因此根據訓練結果推斷</a:t>
            </a:r>
            <a:r>
              <a:rPr lang="zh-TW" altLang="en-US" dirty="0">
                <a:solidFill>
                  <a:schemeClr val="bg2"/>
                </a:solidFill>
                <a:latin typeface="Lato" panose="02020500000000000000" charset="0"/>
                <a:ea typeface="標楷體" panose="03000509000000000000" pitchFamily="65" charset="-120"/>
              </a:rPr>
              <a:t>：</a:t>
            </a:r>
            <a:endParaRPr lang="en-US" altLang="zh-TW" dirty="0">
              <a:solidFill>
                <a:schemeClr val="bg2"/>
              </a:solidFill>
              <a:latin typeface="Lato" panose="02020500000000000000" charset="0"/>
              <a:ea typeface="標楷體" panose="03000509000000000000" pitchFamily="65" charset="-120"/>
            </a:endParaRPr>
          </a:p>
          <a:p>
            <a:pPr lvl="0">
              <a:spcBef>
                <a:spcPts val="1500"/>
              </a:spcBef>
              <a:buClr>
                <a:schemeClr val="dk2"/>
              </a:buClr>
              <a:buFont typeface="Lato"/>
              <a:buChar char="➔"/>
            </a:pPr>
            <a:r>
              <a:rPr lang="zh-TW" altLang="en-US" dirty="0">
                <a:solidFill>
                  <a:schemeClr val="bg2"/>
                </a:solidFill>
                <a:latin typeface="Consolas" panose="020B0609020204030204" pitchFamily="49" charset="0"/>
                <a:ea typeface="標楷體" panose="03000509000000000000" pitchFamily="65" charset="-120"/>
              </a:rPr>
              <a:t>在進行資料前處理時，像是 </a:t>
            </a:r>
            <a:r>
              <a:rPr lang="en-US" altLang="zh-TW" dirty="0">
                <a:solidFill>
                  <a:schemeClr val="bg2"/>
                </a:solidFill>
                <a:latin typeface="Consolas" panose="020B0609020204030204" pitchFamily="49" charset="0"/>
                <a:ea typeface="標楷體" panose="03000509000000000000" pitchFamily="65" charset="-120"/>
              </a:rPr>
              <a:t>experience_level </a:t>
            </a:r>
            <a:r>
              <a:rPr lang="zh-TW" altLang="en-US" dirty="0">
                <a:solidFill>
                  <a:schemeClr val="bg2"/>
                </a:solidFill>
                <a:latin typeface="Consolas" panose="020B0609020204030204" pitchFamily="49" charset="0"/>
                <a:ea typeface="標楷體" panose="03000509000000000000" pitchFamily="65" charset="-120"/>
              </a:rPr>
              <a:t>等欄位包含了很多</a:t>
            </a:r>
            <a:r>
              <a:rPr lang="zh-TW" altLang="en-US" b="1" dirty="0">
                <a:solidFill>
                  <a:schemeClr val="accent1">
                    <a:lumMod val="75000"/>
                  </a:schemeClr>
                </a:solidFill>
                <a:latin typeface="Consolas" panose="020B0609020204030204" pitchFamily="49" charset="0"/>
                <a:ea typeface="標楷體" panose="03000509000000000000" pitchFamily="65" charset="-120"/>
              </a:rPr>
              <a:t>出現次數很少的值</a:t>
            </a:r>
            <a:r>
              <a:rPr lang="zh-TW" altLang="en-US" dirty="0">
                <a:solidFill>
                  <a:schemeClr val="bg2"/>
                </a:solidFill>
                <a:latin typeface="Consolas" panose="020B0609020204030204" pitchFamily="49" charset="0"/>
                <a:ea typeface="標楷體" panose="03000509000000000000" pitchFamily="65" charset="-120"/>
              </a:rPr>
              <a:t>。為了簡化處理，我們將這些</a:t>
            </a:r>
            <a:r>
              <a:rPr lang="zh-TW" altLang="en-US" b="1" dirty="0">
                <a:solidFill>
                  <a:schemeClr val="accent1">
                    <a:lumMod val="75000"/>
                  </a:schemeClr>
                </a:solidFill>
                <a:latin typeface="Consolas" panose="020B0609020204030204" pitchFamily="49" charset="0"/>
                <a:ea typeface="標楷體" panose="03000509000000000000" pitchFamily="65" charset="-120"/>
              </a:rPr>
              <a:t>稀有值</a:t>
            </a:r>
            <a:r>
              <a:rPr lang="zh-TW" altLang="en-US" dirty="0">
                <a:solidFill>
                  <a:schemeClr val="bg2"/>
                </a:solidFill>
                <a:latin typeface="Consolas" panose="020B0609020204030204" pitchFamily="49" charset="0"/>
                <a:ea typeface="標楷體" panose="03000509000000000000" pitchFamily="65" charset="-120"/>
              </a:rPr>
              <a:t>統一替換為 </a:t>
            </a:r>
            <a:r>
              <a:rPr lang="en-US" altLang="zh-TW" b="1" dirty="0">
                <a:solidFill>
                  <a:schemeClr val="accent1">
                    <a:lumMod val="75000"/>
                  </a:schemeClr>
                </a:solidFill>
                <a:latin typeface="Consolas" panose="020B0609020204030204" pitchFamily="49" charset="0"/>
                <a:ea typeface="標楷體" panose="03000509000000000000" pitchFamily="65" charset="-120"/>
              </a:rPr>
              <a:t>"Other"</a:t>
            </a:r>
            <a:r>
              <a:rPr lang="zh-TW" altLang="en-US" dirty="0">
                <a:solidFill>
                  <a:schemeClr val="bg2"/>
                </a:solidFill>
                <a:latin typeface="Consolas" panose="020B0609020204030204" pitchFamily="49" charset="0"/>
                <a:ea typeface="標楷體" panose="03000509000000000000" pitchFamily="65" charset="-120"/>
              </a:rPr>
              <a:t>。但是，這樣的處理可能會導致模型</a:t>
            </a:r>
            <a:r>
              <a:rPr lang="zh-TW" altLang="en-US" b="1" dirty="0">
                <a:solidFill>
                  <a:schemeClr val="accent1">
                    <a:lumMod val="75000"/>
                  </a:schemeClr>
                </a:solidFill>
                <a:latin typeface="Consolas" panose="020B0609020204030204" pitchFamily="49" charset="0"/>
                <a:ea typeface="標楷體" panose="03000509000000000000" pitchFamily="65" charset="-120"/>
              </a:rPr>
              <a:t>無法準確預測</a:t>
            </a:r>
            <a:r>
              <a:rPr lang="zh-TW" altLang="en-US" dirty="0">
                <a:solidFill>
                  <a:schemeClr val="bg2"/>
                </a:solidFill>
                <a:latin typeface="Consolas" panose="020B0609020204030204" pitchFamily="49" charset="0"/>
                <a:ea typeface="標楷體" panose="03000509000000000000" pitchFamily="65" charset="-120"/>
              </a:rPr>
              <a:t>，因為它失去了這些稀有值所包含的具體信息。</a:t>
            </a:r>
            <a:endParaRPr lang="en-US" altLang="zh-TW" dirty="0">
              <a:solidFill>
                <a:schemeClr val="bg2"/>
              </a:solidFill>
              <a:latin typeface="Consolas" panose="020B0609020204030204" pitchFamily="49" charset="0"/>
              <a:ea typeface="標楷體" panose="03000509000000000000" pitchFamily="65" charset="-120"/>
            </a:endParaRPr>
          </a:p>
          <a:p>
            <a:pPr lvl="0">
              <a:spcBef>
                <a:spcPts val="1500"/>
              </a:spcBef>
              <a:buClr>
                <a:schemeClr val="dk2"/>
              </a:buClr>
              <a:buFont typeface="Lato"/>
              <a:buChar char="➔"/>
            </a:pPr>
            <a:r>
              <a:rPr lang="zh-TW" altLang="en-US" dirty="0">
                <a:solidFill>
                  <a:schemeClr val="bg2"/>
                </a:solidFill>
                <a:latin typeface="Consolas" panose="020B0609020204030204" pitchFamily="49" charset="0"/>
                <a:ea typeface="標楷體" panose="03000509000000000000" pitchFamily="65" charset="-120"/>
              </a:rPr>
              <a:t>根據</a:t>
            </a:r>
            <a:r>
              <a:rPr lang="en-US" altLang="zh-TW" dirty="0">
                <a:solidFill>
                  <a:schemeClr val="bg2"/>
                </a:solidFill>
                <a:latin typeface="Consolas" panose="020B0609020204030204" pitchFamily="49" charset="0"/>
                <a:ea typeface="標楷體" panose="03000509000000000000" pitchFamily="65" charset="-120"/>
              </a:rPr>
              <a:t>SHAP</a:t>
            </a:r>
            <a:r>
              <a:rPr lang="zh-TW" altLang="en-US" dirty="0">
                <a:solidFill>
                  <a:schemeClr val="bg2"/>
                </a:solidFill>
                <a:latin typeface="Consolas" panose="020B0609020204030204" pitchFamily="49" charset="0"/>
                <a:ea typeface="標楷體" panose="03000509000000000000" pitchFamily="65" charset="-120"/>
              </a:rPr>
              <a:t>分析結果顯示，只有</a:t>
            </a:r>
            <a:r>
              <a:rPr lang="zh-TW" altLang="en-US" b="1" dirty="0">
                <a:solidFill>
                  <a:schemeClr val="accent1">
                    <a:lumMod val="75000"/>
                  </a:schemeClr>
                </a:solidFill>
                <a:latin typeface="Consolas" panose="020B0609020204030204" pitchFamily="49" charset="0"/>
                <a:ea typeface="標楷體" panose="03000509000000000000" pitchFamily="65" charset="-120"/>
              </a:rPr>
              <a:t>少數</a:t>
            </a:r>
            <a:r>
              <a:rPr lang="en-US" altLang="zh-TW" sz="1000" b="1" dirty="0">
                <a:solidFill>
                  <a:schemeClr val="accent1">
                    <a:lumMod val="75000"/>
                  </a:schemeClr>
                </a:solidFill>
                <a:latin typeface="Consolas" panose="020B0609020204030204" pitchFamily="49" charset="0"/>
                <a:ea typeface="標楷體" panose="03000509000000000000" pitchFamily="65" charset="-120"/>
              </a:rPr>
              <a:t>(3)</a:t>
            </a:r>
            <a:r>
              <a:rPr lang="zh-TW" altLang="en-US" b="1" dirty="0">
                <a:solidFill>
                  <a:schemeClr val="accent1">
                    <a:lumMod val="75000"/>
                  </a:schemeClr>
                </a:solidFill>
                <a:latin typeface="Consolas" panose="020B0609020204030204" pitchFamily="49" charset="0"/>
                <a:ea typeface="標楷體" panose="03000509000000000000" pitchFamily="65" charset="-120"/>
              </a:rPr>
              <a:t>輸入的特徵有實際影響到依變數</a:t>
            </a:r>
            <a:r>
              <a:rPr lang="zh-TW" altLang="en-US" dirty="0">
                <a:solidFill>
                  <a:schemeClr val="bg2"/>
                </a:solidFill>
                <a:latin typeface="Consolas" panose="020B0609020204030204" pitchFamily="49" charset="0"/>
                <a:ea typeface="標楷體" panose="03000509000000000000" pitchFamily="65" charset="-120"/>
              </a:rPr>
              <a:t>，因此就算調整訓練超參數，也很難擬合依變數。</a:t>
            </a:r>
            <a:endParaRPr lang="en-US" altLang="zh-TW" dirty="0">
              <a:latin typeface="Lato" panose="02020500000000000000" charset="0"/>
              <a:ea typeface="標楷體" panose="03000509000000000000" pitchFamily="65" charset="-120"/>
            </a:endParaRPr>
          </a:p>
        </p:txBody>
      </p:sp>
    </p:spTree>
    <p:extLst>
      <p:ext uri="{BB962C8B-B14F-4D97-AF65-F5344CB8AC3E}">
        <p14:creationId xmlns:p14="http://schemas.microsoft.com/office/powerpoint/2010/main" val="378379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Reference</a:t>
            </a:r>
            <a:endParaRPr lang="en-US" altLang="zh-TW" dirty="0"/>
          </a:p>
        </p:txBody>
      </p:sp>
      <p:sp>
        <p:nvSpPr>
          <p:cNvPr id="5" name="Google Shape;3450;p47">
            <a:extLst>
              <a:ext uri="{FF2B5EF4-FFF2-40B4-BE49-F238E27FC236}">
                <a16:creationId xmlns:a16="http://schemas.microsoft.com/office/drawing/2014/main" id="{0C51B121-B51F-468E-8D66-3CE23557F9B5}"/>
              </a:ext>
            </a:extLst>
          </p:cNvPr>
          <p:cNvSpPr txBox="1">
            <a:spLocks/>
          </p:cNvSpPr>
          <p:nvPr/>
        </p:nvSpPr>
        <p:spPr>
          <a:xfrm>
            <a:off x="609208" y="1574895"/>
            <a:ext cx="7704000" cy="2621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139700" indent="0">
              <a:lnSpc>
                <a:spcPct val="200000"/>
              </a:lnSpc>
              <a:buNone/>
            </a:pPr>
            <a:r>
              <a:rPr lang="en-US" altLang="zh-TW" b="1" dirty="0">
                <a:hlinkClick r:id="rId3"/>
              </a:rPr>
              <a:t>Kaggle: Data Engineer Salary in 2024</a:t>
            </a:r>
            <a:endParaRPr lang="en-US" altLang="zh-TW" b="1" dirty="0">
              <a:hlinkClick r:id="rId4"/>
            </a:endParaRPr>
          </a:p>
          <a:p>
            <a:pPr marL="139700" indent="0">
              <a:lnSpc>
                <a:spcPct val="200000"/>
              </a:lnSpc>
              <a:buNone/>
            </a:pPr>
            <a:r>
              <a:rPr lang="en-US" altLang="zh-TW" b="1" dirty="0">
                <a:hlinkClick r:id="rId4"/>
              </a:rPr>
              <a:t>How Much Do Big Data Engineers Earn? Your Salary Guide for 2024</a:t>
            </a:r>
            <a:endParaRPr lang="en-US" altLang="zh-TW" b="1" dirty="0"/>
          </a:p>
          <a:p>
            <a:pPr marL="139700" indent="0">
              <a:lnSpc>
                <a:spcPct val="200000"/>
              </a:lnSpc>
              <a:buNone/>
            </a:pPr>
            <a:r>
              <a:rPr lang="en-US" altLang="zh-TW" b="1" dirty="0">
                <a:hlinkClick r:id="rId5"/>
              </a:rPr>
              <a:t>When to Choose CatBoost Over XGBoost or LightGBM [Practical Guide]</a:t>
            </a:r>
            <a:endParaRPr lang="en-US" altLang="zh-TW" b="1" dirty="0"/>
          </a:p>
          <a:p>
            <a:pPr marL="139700" indent="0">
              <a:lnSpc>
                <a:spcPct val="200000"/>
              </a:lnSpc>
              <a:buNone/>
            </a:pPr>
            <a:r>
              <a:rPr lang="en-US" altLang="zh-TW" b="1" dirty="0">
                <a:hlinkClick r:id="rId6"/>
              </a:rPr>
              <a:t>Explain Your Machine Learning Model by SHAP. (Part 1)</a:t>
            </a:r>
            <a:endParaRPr lang="en-US" altLang="zh-TW" b="1" dirty="0"/>
          </a:p>
        </p:txBody>
      </p:sp>
    </p:spTree>
    <p:extLst>
      <p:ext uri="{BB962C8B-B14F-4D97-AF65-F5344CB8AC3E}">
        <p14:creationId xmlns:p14="http://schemas.microsoft.com/office/powerpoint/2010/main" val="82503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grpSp>
        <p:nvGrpSpPr>
          <p:cNvPr id="3369" name="Google Shape;3369;p46"/>
          <p:cNvGrpSpPr/>
          <p:nvPr/>
        </p:nvGrpSpPr>
        <p:grpSpPr>
          <a:xfrm rot="10800000" flipH="1">
            <a:off x="-25" y="539501"/>
            <a:ext cx="2288588" cy="4057299"/>
            <a:chOff x="-17" y="539499"/>
            <a:chExt cx="453231" cy="4057299"/>
          </a:xfrm>
        </p:grpSpPr>
        <p:sp>
          <p:nvSpPr>
            <p:cNvPr id="3370" name="Google Shape;3370;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1" name="Google Shape;3371;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2" name="Google Shape;3372;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3" name="Google Shape;3373;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4" name="Google Shape;3374;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5" name="Google Shape;3375;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6" name="Google Shape;3376;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7" name="Google Shape;3377;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8" name="Google Shape;3378;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9" name="Google Shape;3379;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0" name="Google Shape;3380;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1" name="Google Shape;3381;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2" name="Google Shape;3382;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3" name="Google Shape;3383;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4" name="Google Shape;3384;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5" name="Google Shape;3385;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6" name="Google Shape;3386;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7" name="Google Shape;3387;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8" name="Google Shape;3388;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9" name="Google Shape;3389;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0" name="Google Shape;3390;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1" name="Google Shape;3391;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2" name="Google Shape;3392;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3" name="Google Shape;3393;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4" name="Google Shape;3394;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5" name="Google Shape;3395;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6" name="Google Shape;3396;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7" name="Google Shape;3397;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8" name="Google Shape;3398;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9" name="Google Shape;3399;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00" name="Google Shape;3400;p46"/>
          <p:cNvSpPr txBox="1">
            <a:spLocks noGrp="1"/>
          </p:cNvSpPr>
          <p:nvPr>
            <p:ph type="title"/>
          </p:nvPr>
        </p:nvSpPr>
        <p:spPr>
          <a:xfrm>
            <a:off x="3481128" y="1859933"/>
            <a:ext cx="4869600" cy="11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3414" name="Google Shape;3414;p46"/>
          <p:cNvGrpSpPr/>
          <p:nvPr/>
        </p:nvGrpSpPr>
        <p:grpSpPr>
          <a:xfrm>
            <a:off x="17" y="539500"/>
            <a:ext cx="1602760" cy="4057299"/>
            <a:chOff x="-17" y="539499"/>
            <a:chExt cx="453231" cy="4057299"/>
          </a:xfrm>
        </p:grpSpPr>
        <p:sp>
          <p:nvSpPr>
            <p:cNvPr id="3415"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6"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7"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8"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9"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0"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1"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2"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3"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4"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5"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6"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7"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8"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9"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0"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1"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2"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3"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4"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5"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6"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7"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8"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9"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0"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1"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2"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3"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4"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 name="圖片 2">
            <a:extLst>
              <a:ext uri="{FF2B5EF4-FFF2-40B4-BE49-F238E27FC236}">
                <a16:creationId xmlns:a16="http://schemas.microsoft.com/office/drawing/2014/main" id="{7DD65D66-C7DD-4302-8F6C-843C8BD7BDFE}"/>
              </a:ext>
            </a:extLst>
          </p:cNvPr>
          <p:cNvPicPr>
            <a:picLocks noChangeAspect="1"/>
          </p:cNvPicPr>
          <p:nvPr/>
        </p:nvPicPr>
        <p:blipFill>
          <a:blip r:embed="rId3"/>
          <a:stretch>
            <a:fillRect/>
          </a:stretch>
        </p:blipFill>
        <p:spPr>
          <a:xfrm>
            <a:off x="3481128" y="3930484"/>
            <a:ext cx="4627822" cy="437680"/>
          </a:xfrm>
          <a:prstGeom prst="rect">
            <a:avLst/>
          </a:prstGeom>
        </p:spPr>
      </p:pic>
    </p:spTree>
    <p:extLst>
      <p:ext uri="{BB962C8B-B14F-4D97-AF65-F5344CB8AC3E}">
        <p14:creationId xmlns:p14="http://schemas.microsoft.com/office/powerpoint/2010/main" val="302132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Dataset…</a:t>
            </a:r>
            <a:endParaRPr dirty="0"/>
          </a:p>
        </p:txBody>
      </p:sp>
      <p:sp>
        <p:nvSpPr>
          <p:cNvPr id="2622" name="Google Shape;2622;p30"/>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p>
            <a:pPr marL="0" lvl="0" indent="0"/>
            <a:r>
              <a:rPr lang="en-US" altLang="zh-TW" sz="1600" dirty="0"/>
              <a:t>The dataset allows for analysis of salary trends, employment patterns, and geographic variations in data engineering roles. It can be used by researchers, analysts, and organizations to understand the evolving landscape of data engineering employment and compensation.</a:t>
            </a:r>
            <a:endParaRPr sz="1600" dirty="0"/>
          </a:p>
        </p:txBody>
      </p:sp>
      <p:sp>
        <p:nvSpPr>
          <p:cNvPr id="2623" name="Google Shape;2623;p30"/>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p>
            <a:pPr marL="0" lvl="0" indent="0"/>
            <a:r>
              <a:rPr lang="en-US" altLang="zh-TW" sz="1600" dirty="0"/>
              <a:t>This dataset provides insights into </a:t>
            </a:r>
            <a:r>
              <a:rPr lang="en-US" altLang="zh-TW" sz="1800" b="1" i="1" dirty="0"/>
              <a:t>data engineer salaries</a:t>
            </a:r>
            <a:r>
              <a:rPr lang="en-US" altLang="zh-TW" sz="1800" dirty="0"/>
              <a:t> </a:t>
            </a:r>
            <a:r>
              <a:rPr lang="en-US" altLang="zh-TW" sz="1600" dirty="0"/>
              <a:t>and employment attributes for 2024. It includes information such as </a:t>
            </a:r>
            <a:r>
              <a:rPr lang="en-US" altLang="zh-TW" sz="1600" u="sng" dirty="0"/>
              <a:t>salary, job title, experience level, employment type, employee residence, remote work ratio, company location, and company size</a:t>
            </a:r>
            <a:r>
              <a:rPr lang="en-US" altLang="zh-TW" sz="1600" dirty="0"/>
              <a:t>.</a:t>
            </a:r>
            <a:endParaRPr sz="1600"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5517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4" name="Google Shape;2714;p33"/>
          <p:cNvSpPr txBox="1">
            <a:spLocks noGrp="1"/>
          </p:cNvSpPr>
          <p:nvPr>
            <p:ph type="subTitle" idx="2"/>
          </p:nvPr>
        </p:nvSpPr>
        <p:spPr>
          <a:xfrm>
            <a:off x="3353100" y="1944949"/>
            <a:ext cx="2437800" cy="810000"/>
          </a:xfrm>
          <a:prstGeom prst="rect">
            <a:avLst/>
          </a:prstGeom>
        </p:spPr>
        <p:txBody>
          <a:bodyPr spcFirstLastPara="1" wrap="square" lIns="91425" tIns="91425" rIns="91425" bIns="91425" anchor="t" anchorCtr="0">
            <a:noAutofit/>
          </a:bodyPr>
          <a:lstStyle/>
          <a:p>
            <a:pPr marL="0" lvl="0" indent="0"/>
            <a:r>
              <a:rPr lang="en-US" altLang="zh-TW" dirty="0"/>
              <a:t>full-time (</a:t>
            </a:r>
            <a:r>
              <a:rPr lang="en-US" altLang="zh-TW" sz="1600" b="1" dirty="0"/>
              <a:t>FT</a:t>
            </a:r>
            <a:r>
              <a:rPr lang="en-US" altLang="zh-TW" dirty="0"/>
              <a:t>), </a:t>
            </a:r>
          </a:p>
          <a:p>
            <a:pPr marL="0" lvl="0" indent="0"/>
            <a:r>
              <a:rPr lang="en-US" altLang="zh-TW" dirty="0"/>
              <a:t>part-time (</a:t>
            </a:r>
            <a:r>
              <a:rPr lang="en-US" altLang="zh-TW" sz="1600" b="1" dirty="0"/>
              <a:t>PT</a:t>
            </a:r>
            <a:r>
              <a:rPr lang="en-US" altLang="zh-TW" dirty="0"/>
              <a:t>),</a:t>
            </a:r>
          </a:p>
          <a:p>
            <a:pPr marL="0" lvl="0" indent="0"/>
            <a:r>
              <a:rPr lang="en-US" altLang="zh-TW" dirty="0"/>
              <a:t>contract (</a:t>
            </a:r>
            <a:r>
              <a:rPr lang="en-US" altLang="zh-TW" sz="1600" b="1" dirty="0"/>
              <a:t>C</a:t>
            </a:r>
            <a:r>
              <a:rPr lang="en-US" altLang="zh-TW" dirty="0"/>
              <a:t>),</a:t>
            </a:r>
          </a:p>
          <a:p>
            <a:pPr marL="0" lvl="0" indent="0"/>
            <a:r>
              <a:rPr lang="en-US" altLang="zh-TW" dirty="0"/>
              <a:t>freelance (</a:t>
            </a:r>
            <a:r>
              <a:rPr lang="en-US" altLang="zh-TW" sz="1600" b="1" dirty="0"/>
              <a:t>F</a:t>
            </a:r>
            <a:r>
              <a:rPr lang="en-US" altLang="zh-TW" dirty="0"/>
              <a:t>)</a:t>
            </a:r>
            <a:endParaRPr dirty="0"/>
          </a:p>
        </p:txBody>
      </p:sp>
      <p:sp>
        <p:nvSpPr>
          <p:cNvPr id="2715" name="Google Shape;2715;p33"/>
          <p:cNvSpPr txBox="1">
            <a:spLocks noGrp="1"/>
          </p:cNvSpPr>
          <p:nvPr>
            <p:ph type="subTitle" idx="5"/>
          </p:nvPr>
        </p:nvSpPr>
        <p:spPr>
          <a:xfrm>
            <a:off x="5993004" y="1944949"/>
            <a:ext cx="2529204" cy="810000"/>
          </a:xfrm>
          <a:prstGeom prst="rect">
            <a:avLst/>
          </a:prstGeom>
        </p:spPr>
        <p:txBody>
          <a:bodyPr spcFirstLastPara="1" wrap="square" lIns="91425" tIns="91425" rIns="91425" bIns="91425" anchor="t" anchorCtr="0">
            <a:noAutofit/>
          </a:bodyPr>
          <a:lstStyle/>
          <a:p>
            <a:pPr marL="0" lvl="0" indent="0"/>
            <a:r>
              <a:rPr lang="en-US" altLang="zh-TW" dirty="0"/>
              <a:t>The title or role of the employee within the company, for example,</a:t>
            </a:r>
            <a:r>
              <a:rPr lang="zh-TW" altLang="en-US" dirty="0"/>
              <a:t> </a:t>
            </a:r>
            <a:r>
              <a:rPr lang="en-US" altLang="zh-TW" sz="1600" b="1" dirty="0"/>
              <a:t>AI Engineer</a:t>
            </a:r>
            <a:r>
              <a:rPr lang="en-US" altLang="zh-TW" dirty="0"/>
              <a:t>.</a:t>
            </a:r>
            <a:endParaRPr dirty="0"/>
          </a:p>
        </p:txBody>
      </p:sp>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Description</a:t>
            </a:r>
            <a:endParaRPr dirty="0"/>
          </a:p>
        </p:txBody>
      </p:sp>
      <p:sp>
        <p:nvSpPr>
          <p:cNvPr id="2717" name="Google Shape;2717;p33"/>
          <p:cNvSpPr txBox="1">
            <a:spLocks noGrp="1"/>
          </p:cNvSpPr>
          <p:nvPr>
            <p:ph type="subTitle" idx="1"/>
          </p:nvPr>
        </p:nvSpPr>
        <p:spPr>
          <a:xfrm>
            <a:off x="713196" y="1944949"/>
            <a:ext cx="2437800" cy="810000"/>
          </a:xfrm>
          <a:prstGeom prst="rect">
            <a:avLst/>
          </a:prstGeom>
        </p:spPr>
        <p:txBody>
          <a:bodyPr spcFirstLastPara="1" wrap="square" lIns="91425" tIns="91425" rIns="91425" bIns="91425" anchor="t" anchorCtr="0">
            <a:noAutofit/>
          </a:bodyPr>
          <a:lstStyle/>
          <a:p>
            <a:pPr marL="0" indent="0"/>
            <a:r>
              <a:rPr lang="en-US" altLang="zh-TW" sz="1600" b="1" dirty="0"/>
              <a:t>EN</a:t>
            </a:r>
            <a:r>
              <a:rPr lang="en-US" altLang="zh-TW" sz="1600" dirty="0"/>
              <a:t> </a:t>
            </a:r>
            <a:r>
              <a:rPr lang="en-US" altLang="zh-TW" dirty="0"/>
              <a:t>(Entry-Level Engineer),</a:t>
            </a:r>
          </a:p>
          <a:p>
            <a:pPr marL="0" indent="0"/>
            <a:r>
              <a:rPr lang="en-US" altLang="zh-TW" sz="1600" b="1" dirty="0"/>
              <a:t>MI</a:t>
            </a:r>
            <a:r>
              <a:rPr lang="en-US" altLang="zh-TW" sz="1600" dirty="0"/>
              <a:t> </a:t>
            </a:r>
            <a:r>
              <a:rPr lang="en-US" altLang="zh-TW" dirty="0"/>
              <a:t>(Mid-Level Engineer), </a:t>
            </a:r>
          </a:p>
          <a:p>
            <a:pPr marL="0" lvl="0" indent="0"/>
            <a:r>
              <a:rPr lang="en-US" altLang="zh-TW" sz="1600" b="1" dirty="0"/>
              <a:t>SE</a:t>
            </a:r>
            <a:r>
              <a:rPr lang="en-US" altLang="zh-TW" dirty="0"/>
              <a:t> (Senior Engineer), </a:t>
            </a:r>
          </a:p>
          <a:p>
            <a:pPr marL="0" lvl="0" indent="0"/>
            <a:r>
              <a:rPr lang="en-US" sz="1600" b="1" dirty="0"/>
              <a:t>EX</a:t>
            </a:r>
            <a:r>
              <a:rPr lang="en-US" dirty="0"/>
              <a:t> (</a:t>
            </a:r>
            <a:r>
              <a:rPr lang="en-US" altLang="zh-TW" dirty="0"/>
              <a:t>Executive-level</a:t>
            </a:r>
            <a:r>
              <a:rPr lang="en-US" dirty="0"/>
              <a:t>)</a:t>
            </a:r>
            <a:endParaRPr dirty="0"/>
          </a:p>
        </p:txBody>
      </p:sp>
      <p:sp>
        <p:nvSpPr>
          <p:cNvPr id="2718" name="Google Shape;2718;p33"/>
          <p:cNvSpPr txBox="1">
            <a:spLocks noGrp="1"/>
          </p:cNvSpPr>
          <p:nvPr>
            <p:ph type="subTitle" idx="3"/>
          </p:nvPr>
        </p:nvSpPr>
        <p:spPr>
          <a:xfrm>
            <a:off x="713196" y="3794000"/>
            <a:ext cx="2529876" cy="810000"/>
          </a:xfrm>
          <a:prstGeom prst="rect">
            <a:avLst/>
          </a:prstGeom>
        </p:spPr>
        <p:txBody>
          <a:bodyPr spcFirstLastPara="1" wrap="square" lIns="91425" tIns="91425" rIns="91425" bIns="91425" anchor="t" anchorCtr="0">
            <a:noAutofit/>
          </a:bodyPr>
          <a:lstStyle/>
          <a:p>
            <a:pPr marL="0" lvl="0" indent="0"/>
            <a:r>
              <a:rPr lang="en-US" altLang="zh-TW" dirty="0"/>
              <a:t>The salary </a:t>
            </a:r>
            <a:r>
              <a:rPr lang="en-US" altLang="zh-TW" sz="1600" b="1" dirty="0"/>
              <a:t>converted to US dollars</a:t>
            </a:r>
            <a:r>
              <a:rPr lang="en-US" altLang="zh-TW" dirty="0"/>
              <a:t> for </a:t>
            </a:r>
            <a:r>
              <a:rPr lang="en-US" altLang="zh-TW" u="sng" dirty="0"/>
              <a:t>standardization</a:t>
            </a:r>
            <a:r>
              <a:rPr lang="en-US" altLang="zh-TW" dirty="0"/>
              <a:t> purposes.</a:t>
            </a:r>
            <a:endParaRPr dirty="0"/>
          </a:p>
        </p:txBody>
      </p:sp>
      <p:sp>
        <p:nvSpPr>
          <p:cNvPr id="2719" name="Google Shape;2719;p33"/>
          <p:cNvSpPr txBox="1">
            <a:spLocks noGrp="1"/>
          </p:cNvSpPr>
          <p:nvPr>
            <p:ph type="subTitle" idx="4"/>
          </p:nvPr>
        </p:nvSpPr>
        <p:spPr>
          <a:xfrm>
            <a:off x="3353100" y="3794000"/>
            <a:ext cx="2437800" cy="810000"/>
          </a:xfrm>
          <a:prstGeom prst="rect">
            <a:avLst/>
          </a:prstGeom>
        </p:spPr>
        <p:txBody>
          <a:bodyPr spcFirstLastPara="1" wrap="square" lIns="91425" tIns="91425" rIns="91425" bIns="91425" anchor="t" anchorCtr="0">
            <a:noAutofit/>
          </a:bodyPr>
          <a:lstStyle/>
          <a:p>
            <a:pPr marL="0" lvl="0" indent="0"/>
            <a:r>
              <a:rPr lang="en-US" altLang="zh-TW" dirty="0"/>
              <a:t>The location of the company where the employee is employed.</a:t>
            </a:r>
            <a:endParaRPr dirty="0"/>
          </a:p>
        </p:txBody>
      </p:sp>
      <p:sp>
        <p:nvSpPr>
          <p:cNvPr id="2720" name="Google Shape;2720;p33"/>
          <p:cNvSpPr txBox="1">
            <a:spLocks noGrp="1"/>
          </p:cNvSpPr>
          <p:nvPr>
            <p:ph type="subTitle" idx="6"/>
          </p:nvPr>
        </p:nvSpPr>
        <p:spPr>
          <a:xfrm>
            <a:off x="5993004" y="3794000"/>
            <a:ext cx="2437800" cy="810000"/>
          </a:xfrm>
          <a:prstGeom prst="rect">
            <a:avLst/>
          </a:prstGeom>
        </p:spPr>
        <p:txBody>
          <a:bodyPr spcFirstLastPara="1" wrap="square" lIns="91425" tIns="91425" rIns="91425" bIns="91425" anchor="t" anchorCtr="0">
            <a:noAutofit/>
          </a:bodyPr>
          <a:lstStyle/>
          <a:p>
            <a:pPr marL="0" lvl="0" indent="0"/>
            <a:r>
              <a:rPr lang="en-US" altLang="zh-TW" sz="1600" b="1" dirty="0"/>
              <a:t>S</a:t>
            </a:r>
            <a:r>
              <a:rPr lang="en-US" altLang="zh-TW" dirty="0"/>
              <a:t> for small, </a:t>
            </a:r>
          </a:p>
          <a:p>
            <a:pPr marL="0" lvl="0" indent="0"/>
            <a:r>
              <a:rPr lang="en-US" altLang="zh-TW" sz="1600" b="1" dirty="0"/>
              <a:t>M</a:t>
            </a:r>
            <a:r>
              <a:rPr lang="en-US" altLang="zh-TW" dirty="0"/>
              <a:t> for medium, </a:t>
            </a:r>
          </a:p>
          <a:p>
            <a:pPr marL="0" lvl="0" indent="0"/>
            <a:r>
              <a:rPr lang="en-US" altLang="zh-TW" sz="1600" b="1" dirty="0"/>
              <a:t>L</a:t>
            </a:r>
            <a:r>
              <a:rPr lang="en-US" altLang="zh-TW" dirty="0"/>
              <a:t> for large</a:t>
            </a:r>
            <a:endParaRPr dirty="0"/>
          </a:p>
        </p:txBody>
      </p:sp>
      <p:sp>
        <p:nvSpPr>
          <p:cNvPr id="2721" name="Google Shape;2721;p33"/>
          <p:cNvSpPr txBox="1">
            <a:spLocks noGrp="1"/>
          </p:cNvSpPr>
          <p:nvPr>
            <p:ph type="subTitle" idx="7"/>
          </p:nvPr>
        </p:nvSpPr>
        <p:spPr>
          <a:xfrm>
            <a:off x="714294" y="1211100"/>
            <a:ext cx="2435400" cy="810000"/>
          </a:xfrm>
          <a:prstGeom prst="rect">
            <a:avLst/>
          </a:prstGeom>
        </p:spPr>
        <p:txBody>
          <a:bodyPr spcFirstLastPara="1" wrap="square" lIns="91425" tIns="91425" rIns="91425" bIns="91425" anchor="b" anchorCtr="0">
            <a:noAutofit/>
          </a:bodyPr>
          <a:lstStyle/>
          <a:p>
            <a:pPr marL="0" lvl="0" indent="0"/>
            <a:r>
              <a:rPr lang="en-US" altLang="zh-TW" b="1" dirty="0"/>
              <a:t>Experience level</a:t>
            </a:r>
            <a:endParaRPr dirty="0"/>
          </a:p>
        </p:txBody>
      </p:sp>
      <p:sp>
        <p:nvSpPr>
          <p:cNvPr id="2722" name="Google Shape;2722;p33"/>
          <p:cNvSpPr txBox="1">
            <a:spLocks noGrp="1"/>
          </p:cNvSpPr>
          <p:nvPr>
            <p:ph type="subTitle" idx="8"/>
          </p:nvPr>
        </p:nvSpPr>
        <p:spPr>
          <a:xfrm>
            <a:off x="3354198" y="1211100"/>
            <a:ext cx="2435400" cy="810000"/>
          </a:xfrm>
          <a:prstGeom prst="rect">
            <a:avLst/>
          </a:prstGeom>
        </p:spPr>
        <p:txBody>
          <a:bodyPr spcFirstLastPara="1" wrap="square" lIns="91425" tIns="91425" rIns="91425" bIns="91425" anchor="b" anchorCtr="0">
            <a:noAutofit/>
          </a:bodyPr>
          <a:lstStyle/>
          <a:p>
            <a:pPr marL="0" lvl="0" indent="0"/>
            <a:r>
              <a:rPr lang="en-US" altLang="zh-TW" b="1" dirty="0"/>
              <a:t>Employment type</a:t>
            </a:r>
            <a:endParaRPr dirty="0"/>
          </a:p>
        </p:txBody>
      </p:sp>
      <p:sp>
        <p:nvSpPr>
          <p:cNvPr id="2723" name="Google Shape;2723;p33"/>
          <p:cNvSpPr txBox="1">
            <a:spLocks noGrp="1"/>
          </p:cNvSpPr>
          <p:nvPr>
            <p:ph type="subTitle" idx="9"/>
          </p:nvPr>
        </p:nvSpPr>
        <p:spPr>
          <a:xfrm>
            <a:off x="5993002" y="1211100"/>
            <a:ext cx="2435400" cy="810000"/>
          </a:xfrm>
          <a:prstGeom prst="rect">
            <a:avLst/>
          </a:prstGeom>
        </p:spPr>
        <p:txBody>
          <a:bodyPr spcFirstLastPara="1" wrap="square" lIns="91425" tIns="91425" rIns="91425" bIns="91425" anchor="b" anchorCtr="0">
            <a:noAutofit/>
          </a:bodyPr>
          <a:lstStyle/>
          <a:p>
            <a:pPr marL="0" lvl="0" indent="0"/>
            <a:r>
              <a:rPr lang="en-US" altLang="zh-TW" b="1" dirty="0"/>
              <a:t>Job title</a:t>
            </a:r>
            <a:endParaRPr dirty="0"/>
          </a:p>
        </p:txBody>
      </p:sp>
      <p:sp>
        <p:nvSpPr>
          <p:cNvPr id="2724" name="Google Shape;2724;p33"/>
          <p:cNvSpPr txBox="1">
            <a:spLocks noGrp="1"/>
          </p:cNvSpPr>
          <p:nvPr>
            <p:ph type="subTitle" idx="13"/>
          </p:nvPr>
        </p:nvSpPr>
        <p:spPr>
          <a:xfrm>
            <a:off x="714294" y="3061794"/>
            <a:ext cx="2435400" cy="742500"/>
          </a:xfrm>
          <a:prstGeom prst="rect">
            <a:avLst/>
          </a:prstGeom>
        </p:spPr>
        <p:txBody>
          <a:bodyPr spcFirstLastPara="1" wrap="square" lIns="91425" tIns="91425" rIns="91425" bIns="91425" anchor="b" anchorCtr="0">
            <a:noAutofit/>
          </a:bodyPr>
          <a:lstStyle/>
          <a:p>
            <a:pPr marL="0" lvl="0" indent="0"/>
            <a:r>
              <a:rPr lang="en-US" altLang="zh-TW" b="1" dirty="0"/>
              <a:t>Salary in USD</a:t>
            </a:r>
            <a:endParaRPr dirty="0"/>
          </a:p>
        </p:txBody>
      </p:sp>
      <p:sp>
        <p:nvSpPr>
          <p:cNvPr id="2725" name="Google Shape;2725;p33"/>
          <p:cNvSpPr txBox="1">
            <a:spLocks noGrp="1"/>
          </p:cNvSpPr>
          <p:nvPr>
            <p:ph type="subTitle" idx="14"/>
          </p:nvPr>
        </p:nvSpPr>
        <p:spPr>
          <a:xfrm>
            <a:off x="3354198" y="3061794"/>
            <a:ext cx="2435400" cy="742500"/>
          </a:xfrm>
          <a:prstGeom prst="rect">
            <a:avLst/>
          </a:prstGeom>
        </p:spPr>
        <p:txBody>
          <a:bodyPr spcFirstLastPara="1" wrap="square" lIns="91425" tIns="91425" rIns="91425" bIns="91425" anchor="b" anchorCtr="0">
            <a:noAutofit/>
          </a:bodyPr>
          <a:lstStyle/>
          <a:p>
            <a:pPr marL="0" lvl="0" indent="0"/>
            <a:r>
              <a:rPr lang="en-US" altLang="zh-TW" b="1" dirty="0"/>
              <a:t>Company location</a:t>
            </a:r>
            <a:endParaRPr dirty="0"/>
          </a:p>
        </p:txBody>
      </p:sp>
      <p:sp>
        <p:nvSpPr>
          <p:cNvPr id="2726" name="Google Shape;2726;p33"/>
          <p:cNvSpPr txBox="1">
            <a:spLocks noGrp="1"/>
          </p:cNvSpPr>
          <p:nvPr>
            <p:ph type="subTitle" idx="15"/>
          </p:nvPr>
        </p:nvSpPr>
        <p:spPr>
          <a:xfrm>
            <a:off x="5994102" y="3061794"/>
            <a:ext cx="2435400" cy="742500"/>
          </a:xfrm>
          <a:prstGeom prst="rect">
            <a:avLst/>
          </a:prstGeom>
        </p:spPr>
        <p:txBody>
          <a:bodyPr spcFirstLastPara="1" wrap="square" lIns="91425" tIns="91425" rIns="91425" bIns="91425" anchor="b" anchorCtr="0">
            <a:noAutofit/>
          </a:bodyPr>
          <a:lstStyle/>
          <a:p>
            <a:pPr marL="0" lvl="0" indent="0"/>
            <a:r>
              <a:rPr lang="en-US" altLang="zh-TW" b="1" dirty="0"/>
              <a:t>Company size</a:t>
            </a:r>
            <a:endParaRPr dirty="0"/>
          </a:p>
        </p:txBody>
      </p:sp>
    </p:spTree>
    <p:extLst>
      <p:ext uri="{BB962C8B-B14F-4D97-AF65-F5344CB8AC3E}">
        <p14:creationId xmlns:p14="http://schemas.microsoft.com/office/powerpoint/2010/main" val="339369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37"/>
          <p:cNvSpPr txBox="1"/>
          <p:nvPr/>
        </p:nvSpPr>
        <p:spPr>
          <a:xfrm flipH="1">
            <a:off x="5515764" y="1343699"/>
            <a:ext cx="2908200" cy="3141659"/>
          </a:xfrm>
          <a:prstGeom prst="rect">
            <a:avLst/>
          </a:prstGeom>
          <a:noFill/>
          <a:ln>
            <a:noFill/>
          </a:ln>
        </p:spPr>
        <p:txBody>
          <a:bodyPr spcFirstLastPara="1" wrap="square" lIns="91425" tIns="91425" rIns="91425" bIns="91425" anchor="ctr" anchorCtr="0">
            <a:noAutofit/>
          </a:bodyPr>
          <a:lstStyle/>
          <a:p>
            <a:pPr lvl="0" algn="r">
              <a:lnSpc>
                <a:spcPct val="115000"/>
              </a:lnSpc>
            </a:pPr>
            <a:r>
              <a:rPr lang="en-US" altLang="zh-TW" sz="1600" dirty="0">
                <a:solidFill>
                  <a:srgbClr val="FFC000"/>
                </a:solidFill>
                <a:latin typeface="Outfit ExtraBold"/>
              </a:rPr>
              <a:t>Australia</a:t>
            </a:r>
          </a:p>
          <a:p>
            <a:pPr lvl="0" algn="r">
              <a:lnSpc>
                <a:spcPct val="115000"/>
              </a:lnSpc>
            </a:pPr>
            <a:r>
              <a:rPr lang="en-US" altLang="zh-TW" sz="1600" dirty="0">
                <a:solidFill>
                  <a:srgbClr val="FF6D6D"/>
                </a:solidFill>
                <a:latin typeface="Outfit ExtraBold"/>
              </a:rPr>
              <a:t>Canada</a:t>
            </a:r>
          </a:p>
          <a:p>
            <a:pPr lvl="0" algn="r">
              <a:lnSpc>
                <a:spcPct val="115000"/>
              </a:lnSpc>
            </a:pPr>
            <a:r>
              <a:rPr lang="en-US" altLang="zh-TW" sz="1600" dirty="0">
                <a:solidFill>
                  <a:srgbClr val="92D050"/>
                </a:solidFill>
                <a:latin typeface="Outfit ExtraBold"/>
              </a:rPr>
              <a:t>Germany</a:t>
            </a:r>
          </a:p>
          <a:p>
            <a:pPr lvl="0" algn="r">
              <a:lnSpc>
                <a:spcPct val="115000"/>
              </a:lnSpc>
            </a:pPr>
            <a:r>
              <a:rPr lang="en-US" altLang="zh-TW" sz="1600" dirty="0">
                <a:solidFill>
                  <a:srgbClr val="0070C0"/>
                </a:solidFill>
                <a:latin typeface="Outfit ExtraBold"/>
              </a:rPr>
              <a:t>Spain</a:t>
            </a:r>
            <a:endParaRPr lang="en-US" altLang="zh-TW" sz="1600" dirty="0">
              <a:solidFill>
                <a:srgbClr val="0070C0"/>
              </a:solidFill>
              <a:latin typeface="Outfit ExtraBold"/>
              <a:sym typeface="Outfit ExtraBold"/>
            </a:endParaRPr>
          </a:p>
          <a:p>
            <a:pPr lvl="0" algn="r">
              <a:lnSpc>
                <a:spcPct val="115000"/>
              </a:lnSpc>
            </a:pPr>
            <a:r>
              <a:rPr lang="en-US" altLang="zh-TW" sz="1600" dirty="0">
                <a:solidFill>
                  <a:srgbClr val="9923AD"/>
                </a:solidFill>
                <a:latin typeface="Outfit ExtraBold"/>
              </a:rPr>
              <a:t>France</a:t>
            </a:r>
            <a:endParaRPr lang="en-US" altLang="zh-TW" sz="1600" dirty="0">
              <a:solidFill>
                <a:srgbClr val="9923AD"/>
              </a:solidFill>
              <a:latin typeface="Outfit ExtraBold"/>
              <a:sym typeface="Outfit ExtraBold"/>
            </a:endParaRPr>
          </a:p>
          <a:p>
            <a:pPr lvl="0" algn="r">
              <a:lnSpc>
                <a:spcPct val="115000"/>
              </a:lnSpc>
            </a:pPr>
            <a:r>
              <a:rPr lang="en-US" altLang="zh-TW" sz="1600" dirty="0">
                <a:solidFill>
                  <a:srgbClr val="519563"/>
                </a:solidFill>
                <a:latin typeface="Outfit ExtraBold"/>
              </a:rPr>
              <a:t>United Kingdom</a:t>
            </a:r>
            <a:endParaRPr lang="en-US" altLang="zh-TW" sz="1600" dirty="0">
              <a:solidFill>
                <a:srgbClr val="519563"/>
              </a:solidFill>
              <a:latin typeface="Outfit ExtraBold"/>
              <a:sym typeface="Outfit ExtraBold"/>
            </a:endParaRPr>
          </a:p>
          <a:p>
            <a:pPr lvl="0" algn="r">
              <a:lnSpc>
                <a:spcPct val="115000"/>
              </a:lnSpc>
            </a:pPr>
            <a:r>
              <a:rPr lang="en-US" altLang="zh-TW" sz="1600" dirty="0">
                <a:solidFill>
                  <a:srgbClr val="663300"/>
                </a:solidFill>
                <a:latin typeface="Outfit ExtraBold"/>
              </a:rPr>
              <a:t>India</a:t>
            </a:r>
            <a:endParaRPr lang="en-US" altLang="zh-TW" sz="1600" dirty="0">
              <a:solidFill>
                <a:srgbClr val="663300"/>
              </a:solidFill>
              <a:latin typeface="Outfit ExtraBold"/>
              <a:sym typeface="Outfit ExtraBold"/>
            </a:endParaRPr>
          </a:p>
          <a:p>
            <a:pPr lvl="0" algn="r">
              <a:lnSpc>
                <a:spcPct val="115000"/>
              </a:lnSpc>
            </a:pPr>
            <a:r>
              <a:rPr lang="en-US" altLang="zh-TW" sz="1600" dirty="0">
                <a:solidFill>
                  <a:schemeClr val="bg1">
                    <a:lumMod val="25000"/>
                  </a:schemeClr>
                </a:solidFill>
                <a:latin typeface="Outfit ExtraBold"/>
              </a:rPr>
              <a:t>Lithuania</a:t>
            </a:r>
            <a:endParaRPr lang="en-US" altLang="zh-TW" sz="1600" dirty="0">
              <a:solidFill>
                <a:schemeClr val="bg1">
                  <a:lumMod val="25000"/>
                </a:schemeClr>
              </a:solidFill>
              <a:latin typeface="Outfit ExtraBold"/>
              <a:sym typeface="Outfit ExtraBold"/>
            </a:endParaRPr>
          </a:p>
          <a:p>
            <a:pPr lvl="0" algn="r">
              <a:lnSpc>
                <a:spcPct val="115000"/>
              </a:lnSpc>
            </a:pPr>
            <a:r>
              <a:rPr lang="en-US" altLang="zh-TW" sz="1600" dirty="0">
                <a:solidFill>
                  <a:srgbClr val="FC6D02"/>
                </a:solidFill>
                <a:latin typeface="Outfit ExtraBold"/>
              </a:rPr>
              <a:t>Netherlands</a:t>
            </a:r>
            <a:endParaRPr lang="en-US" altLang="zh-TW" sz="1600" dirty="0">
              <a:solidFill>
                <a:srgbClr val="FC6D02"/>
              </a:solidFill>
              <a:latin typeface="Outfit ExtraBold"/>
              <a:sym typeface="Outfit ExtraBold"/>
            </a:endParaRPr>
          </a:p>
          <a:p>
            <a:pPr lvl="0" algn="r">
              <a:lnSpc>
                <a:spcPct val="115000"/>
              </a:lnSpc>
            </a:pPr>
            <a:r>
              <a:rPr lang="en-US" altLang="zh-TW" sz="1600" dirty="0">
                <a:solidFill>
                  <a:srgbClr val="0070C0"/>
                </a:solidFill>
                <a:latin typeface="Outfit ExtraBold"/>
              </a:rPr>
              <a:t>Portugal</a:t>
            </a:r>
            <a:endParaRPr lang="en-US" altLang="zh-TW" sz="1600" dirty="0">
              <a:solidFill>
                <a:srgbClr val="0070C0"/>
              </a:solidFill>
              <a:latin typeface="Outfit ExtraBold"/>
              <a:sym typeface="Outfit ExtraBold"/>
            </a:endParaRPr>
          </a:p>
          <a:p>
            <a:pPr lvl="0" algn="r">
              <a:lnSpc>
                <a:spcPct val="115000"/>
              </a:lnSpc>
            </a:pPr>
            <a:r>
              <a:rPr lang="en-US" altLang="zh-TW" sz="1600" dirty="0">
                <a:solidFill>
                  <a:schemeClr val="accent1"/>
                </a:solidFill>
                <a:latin typeface="Outfit ExtraBold"/>
                <a:sym typeface="Outfit ExtraBold"/>
              </a:rPr>
              <a:t>USA</a:t>
            </a:r>
          </a:p>
        </p:txBody>
      </p:sp>
      <p:sp>
        <p:nvSpPr>
          <p:cNvPr id="2978" name="Google Shape;297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research laboratories</a:t>
            </a:r>
            <a:endParaRPr/>
          </a:p>
        </p:txBody>
      </p:sp>
      <p:grpSp>
        <p:nvGrpSpPr>
          <p:cNvPr id="2982" name="Google Shape;2982;p37"/>
          <p:cNvGrpSpPr/>
          <p:nvPr/>
        </p:nvGrpSpPr>
        <p:grpSpPr>
          <a:xfrm>
            <a:off x="719990" y="1595561"/>
            <a:ext cx="4428118" cy="2451037"/>
            <a:chOff x="2654821" y="2311071"/>
            <a:chExt cx="2279715" cy="1262120"/>
          </a:xfrm>
        </p:grpSpPr>
        <p:grpSp>
          <p:nvGrpSpPr>
            <p:cNvPr id="2983" name="Google Shape;2983;p37"/>
            <p:cNvGrpSpPr/>
            <p:nvPr/>
          </p:nvGrpSpPr>
          <p:grpSpPr>
            <a:xfrm>
              <a:off x="4034269" y="2840745"/>
              <a:ext cx="40212" cy="36437"/>
              <a:chOff x="4293400" y="2574725"/>
              <a:chExt cx="84425" cy="80100"/>
            </a:xfrm>
          </p:grpSpPr>
          <p:sp>
            <p:nvSpPr>
              <p:cNvPr id="2984" name="Google Shape;2984;p37"/>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2985" name="Google Shape;2985;p37"/>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6" name="Google Shape;2986;p37"/>
            <p:cNvGrpSpPr/>
            <p:nvPr/>
          </p:nvGrpSpPr>
          <p:grpSpPr>
            <a:xfrm>
              <a:off x="3894606" y="2334874"/>
              <a:ext cx="913198" cy="518984"/>
              <a:chOff x="4000175" y="1462675"/>
              <a:chExt cx="1917275" cy="1140875"/>
            </a:xfrm>
          </p:grpSpPr>
          <p:sp>
            <p:nvSpPr>
              <p:cNvPr id="2987" name="Google Shape;2987;p37"/>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2988" name="Google Shape;2988;p37"/>
              <p:cNvGrpSpPr/>
              <p:nvPr/>
            </p:nvGrpSpPr>
            <p:grpSpPr>
              <a:xfrm>
                <a:off x="4000175" y="1462675"/>
                <a:ext cx="1917275" cy="1140875"/>
                <a:chOff x="4000175" y="1462675"/>
                <a:chExt cx="1917275" cy="1140875"/>
              </a:xfrm>
            </p:grpSpPr>
            <p:sp>
              <p:nvSpPr>
                <p:cNvPr id="2989" name="Google Shape;2989;p37"/>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2990" name="Google Shape;2990;p37"/>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A6CBC2"/>
                    </a:solidFill>
                  </a:endParaRPr>
                </a:p>
              </p:txBody>
            </p:sp>
            <p:sp>
              <p:nvSpPr>
                <p:cNvPr id="2994" name="Google Shape;2994;p37"/>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5" name="Google Shape;2995;p37"/>
            <p:cNvGrpSpPr/>
            <p:nvPr/>
          </p:nvGrpSpPr>
          <p:grpSpPr>
            <a:xfrm>
              <a:off x="3875768" y="2846704"/>
              <a:ext cx="44796" cy="47366"/>
              <a:chOff x="3960625" y="2587825"/>
              <a:chExt cx="94050" cy="104125"/>
            </a:xfrm>
          </p:grpSpPr>
          <p:sp>
            <p:nvSpPr>
              <p:cNvPr id="2996" name="Google Shape;2996;p37"/>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2997" name="Google Shape;2997;p37"/>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37"/>
            <p:cNvGrpSpPr/>
            <p:nvPr/>
          </p:nvGrpSpPr>
          <p:grpSpPr>
            <a:xfrm>
              <a:off x="3782759" y="2807162"/>
              <a:ext cx="82686" cy="85487"/>
              <a:chOff x="3765350" y="2500900"/>
              <a:chExt cx="173600" cy="187925"/>
            </a:xfrm>
          </p:grpSpPr>
          <p:sp>
            <p:nvSpPr>
              <p:cNvPr id="2999" name="Google Shape;2999;p37"/>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3000" name="Google Shape;3000;p37"/>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5" name="Google Shape;3005;p37"/>
            <p:cNvGrpSpPr/>
            <p:nvPr/>
          </p:nvGrpSpPr>
          <p:grpSpPr>
            <a:xfrm>
              <a:off x="3775674" y="2798496"/>
              <a:ext cx="40545" cy="23564"/>
              <a:chOff x="3750475" y="2481850"/>
              <a:chExt cx="85125" cy="51800"/>
            </a:xfrm>
          </p:grpSpPr>
          <p:sp>
            <p:nvSpPr>
              <p:cNvPr id="3006" name="Google Shape;3006;p37"/>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3008" name="Google Shape;3008;p37"/>
            <p:cNvGrpSpPr/>
            <p:nvPr/>
          </p:nvGrpSpPr>
          <p:grpSpPr>
            <a:xfrm>
              <a:off x="3716946" y="2776024"/>
              <a:ext cx="81971" cy="76912"/>
              <a:chOff x="3627175" y="2432450"/>
              <a:chExt cx="172100" cy="169075"/>
            </a:xfrm>
          </p:grpSpPr>
          <p:sp>
            <p:nvSpPr>
              <p:cNvPr id="3009" name="Google Shape;3009;p37"/>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37"/>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3011" name="Google Shape;3011;p37"/>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3012" name="Google Shape;3012;p37"/>
            <p:cNvGrpSpPr/>
            <p:nvPr/>
          </p:nvGrpSpPr>
          <p:grpSpPr>
            <a:xfrm>
              <a:off x="3685682" y="2845624"/>
              <a:ext cx="29311" cy="45055"/>
              <a:chOff x="3561536" y="2585450"/>
              <a:chExt cx="61539" cy="99045"/>
            </a:xfrm>
          </p:grpSpPr>
          <p:sp>
            <p:nvSpPr>
              <p:cNvPr id="3013" name="Google Shape;3013;p37"/>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lt2"/>
              </a:solidFill>
              <a:ln>
                <a:noFill/>
              </a:ln>
            </p:spPr>
          </p:sp>
        </p:grpSp>
        <p:grpSp>
          <p:nvGrpSpPr>
            <p:cNvPr id="3015" name="Google Shape;3015;p37"/>
            <p:cNvGrpSpPr/>
            <p:nvPr/>
          </p:nvGrpSpPr>
          <p:grpSpPr>
            <a:xfrm>
              <a:off x="3849905" y="2572252"/>
              <a:ext cx="74339" cy="119559"/>
              <a:chOff x="3906325" y="1984500"/>
              <a:chExt cx="156075" cy="262825"/>
            </a:xfrm>
          </p:grpSpPr>
          <p:sp>
            <p:nvSpPr>
              <p:cNvPr id="3016" name="Google Shape;3016;p37"/>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3017" name="Google Shape;3017;p37"/>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37"/>
            <p:cNvGrpSpPr/>
            <p:nvPr/>
          </p:nvGrpSpPr>
          <p:grpSpPr>
            <a:xfrm>
              <a:off x="2654821" y="2414345"/>
              <a:ext cx="667570" cy="558731"/>
              <a:chOff x="1397225" y="1637375"/>
              <a:chExt cx="1401575" cy="1228250"/>
            </a:xfrm>
          </p:grpSpPr>
          <p:sp>
            <p:nvSpPr>
              <p:cNvPr id="3019" name="Google Shape;3019;p37"/>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grpSp>
            <p:nvGrpSpPr>
              <p:cNvPr id="3020" name="Google Shape;3020;p37"/>
              <p:cNvGrpSpPr/>
              <p:nvPr/>
            </p:nvGrpSpPr>
            <p:grpSpPr>
              <a:xfrm>
                <a:off x="1397225" y="1637375"/>
                <a:ext cx="1398775" cy="1228250"/>
                <a:chOff x="1397225" y="1637375"/>
                <a:chExt cx="1398775" cy="1228250"/>
              </a:xfrm>
            </p:grpSpPr>
            <p:sp>
              <p:nvSpPr>
                <p:cNvPr id="3021" name="Google Shape;3021;p37"/>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3" name="Google Shape;3023;p37"/>
            <p:cNvGrpSpPr/>
            <p:nvPr/>
          </p:nvGrpSpPr>
          <p:grpSpPr>
            <a:xfrm>
              <a:off x="3230417" y="3103734"/>
              <a:ext cx="282982" cy="280332"/>
              <a:chOff x="2605700" y="3152850"/>
              <a:chExt cx="594125" cy="616250"/>
            </a:xfrm>
          </p:grpSpPr>
          <p:sp>
            <p:nvSpPr>
              <p:cNvPr id="3024" name="Google Shape;3024;p37"/>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3025" name="Google Shape;3025;p37"/>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5000"/>
                    </a:schemeClr>
                  </a:solidFill>
                </a:endParaRPr>
              </a:p>
            </p:txBody>
          </p:sp>
        </p:grpSp>
        <p:grpSp>
          <p:nvGrpSpPr>
            <p:cNvPr id="3026" name="Google Shape;3026;p37"/>
            <p:cNvGrpSpPr/>
            <p:nvPr/>
          </p:nvGrpSpPr>
          <p:grpSpPr>
            <a:xfrm>
              <a:off x="3265985" y="3226989"/>
              <a:ext cx="87151" cy="346202"/>
              <a:chOff x="2680375" y="3423800"/>
              <a:chExt cx="182975" cy="761050"/>
            </a:xfrm>
          </p:grpSpPr>
          <p:sp>
            <p:nvSpPr>
              <p:cNvPr id="3027" name="Google Shape;3027;p37"/>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3028" name="Google Shape;3028;p37"/>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9" name="Google Shape;3029;p37"/>
            <p:cNvGrpSpPr/>
            <p:nvPr/>
          </p:nvGrpSpPr>
          <p:grpSpPr>
            <a:xfrm>
              <a:off x="3855466" y="3289811"/>
              <a:ext cx="112514" cy="94210"/>
              <a:chOff x="3918000" y="3561900"/>
              <a:chExt cx="236225" cy="207100"/>
            </a:xfrm>
          </p:grpSpPr>
          <p:sp>
            <p:nvSpPr>
              <p:cNvPr id="3030" name="Google Shape;3030;p37"/>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3031" name="Google Shape;3031;p37"/>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2" name="Google Shape;3032;p37"/>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7"/>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7"/>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3035" name="Google Shape;3035;p37"/>
            <p:cNvGrpSpPr/>
            <p:nvPr/>
          </p:nvGrpSpPr>
          <p:grpSpPr>
            <a:xfrm>
              <a:off x="2905224" y="2311071"/>
              <a:ext cx="596721" cy="528992"/>
              <a:chOff x="1922950" y="1410350"/>
              <a:chExt cx="1252825" cy="1162875"/>
            </a:xfrm>
          </p:grpSpPr>
          <p:sp>
            <p:nvSpPr>
              <p:cNvPr id="3036" name="Google Shape;3036;p37"/>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7"/>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7"/>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7"/>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7"/>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7"/>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7"/>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7"/>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7"/>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7"/>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7"/>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7"/>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7"/>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7"/>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7"/>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7"/>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3052" name="Google Shape;3052;p37"/>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7"/>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7"/>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7"/>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7"/>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7"/>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7"/>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7"/>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7"/>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7"/>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7"/>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7"/>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7"/>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7"/>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7"/>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7"/>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7"/>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7"/>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7"/>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7"/>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072" name="Google Shape;3072;p37"/>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073" name="Google Shape;3073;p37"/>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4" name="Google Shape;3074;p37"/>
            <p:cNvGrpSpPr/>
            <p:nvPr/>
          </p:nvGrpSpPr>
          <p:grpSpPr>
            <a:xfrm>
              <a:off x="3280929" y="3294542"/>
              <a:ext cx="109894" cy="272224"/>
              <a:chOff x="2711750" y="3572300"/>
              <a:chExt cx="230725" cy="598425"/>
            </a:xfrm>
          </p:grpSpPr>
          <p:sp>
            <p:nvSpPr>
              <p:cNvPr id="3075" name="Google Shape;3075;p37"/>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7"/>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7" name="Google Shape;3077;p37"/>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8" name="Google Shape;3078;p37"/>
            <p:cNvGrpSpPr/>
            <p:nvPr/>
          </p:nvGrpSpPr>
          <p:grpSpPr>
            <a:xfrm>
              <a:off x="3790439" y="2408636"/>
              <a:ext cx="73017" cy="75684"/>
              <a:chOff x="3781475" y="1624825"/>
              <a:chExt cx="153300" cy="166375"/>
            </a:xfrm>
          </p:grpSpPr>
          <p:sp>
            <p:nvSpPr>
              <p:cNvPr id="3079" name="Google Shape;3079;p37"/>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7"/>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7"/>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7"/>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3" name="Google Shape;3083;p37"/>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7"/>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7"/>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7"/>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7"/>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7"/>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7"/>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0" name="Google Shape;3090;p37"/>
            <p:cNvGrpSpPr/>
            <p:nvPr/>
          </p:nvGrpSpPr>
          <p:grpSpPr>
            <a:xfrm>
              <a:off x="4403342" y="3107749"/>
              <a:ext cx="316680" cy="101374"/>
              <a:chOff x="5068275" y="3161675"/>
              <a:chExt cx="664875" cy="222850"/>
            </a:xfrm>
          </p:grpSpPr>
          <p:sp>
            <p:nvSpPr>
              <p:cNvPr id="3091" name="Google Shape;3091;p37"/>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7"/>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7"/>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7"/>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5" name="Google Shape;3095;p37"/>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7"/>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7"/>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7"/>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7"/>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7"/>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7"/>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7"/>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7"/>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7"/>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7"/>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7"/>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7"/>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7"/>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7"/>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7"/>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7"/>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7"/>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7"/>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7"/>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7"/>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7"/>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7"/>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37"/>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7"/>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7"/>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7"/>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7"/>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7"/>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4" name="Google Shape;3124;p37"/>
            <p:cNvGrpSpPr/>
            <p:nvPr/>
          </p:nvGrpSpPr>
          <p:grpSpPr>
            <a:xfrm>
              <a:off x="3697513" y="2707266"/>
              <a:ext cx="59549" cy="79733"/>
              <a:chOff x="3586375" y="2281300"/>
              <a:chExt cx="125025" cy="175275"/>
            </a:xfrm>
          </p:grpSpPr>
          <p:sp>
            <p:nvSpPr>
              <p:cNvPr id="3125" name="Google Shape;3125;p37"/>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7"/>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7" name="Google Shape;3127;p37"/>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8" name="Google Shape;3128;p37"/>
            <p:cNvGrpSpPr/>
            <p:nvPr/>
          </p:nvGrpSpPr>
          <p:grpSpPr>
            <a:xfrm>
              <a:off x="4513224" y="3221724"/>
              <a:ext cx="274563" cy="280321"/>
              <a:chOff x="5298975" y="3412225"/>
              <a:chExt cx="576450" cy="616225"/>
            </a:xfrm>
          </p:grpSpPr>
          <p:sp>
            <p:nvSpPr>
              <p:cNvPr id="3129" name="Google Shape;3129;p37"/>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130" name="Google Shape;3130;p37"/>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1" name="Google Shape;3131;p37"/>
            <p:cNvGrpSpPr/>
            <p:nvPr/>
          </p:nvGrpSpPr>
          <p:grpSpPr>
            <a:xfrm>
              <a:off x="4824403" y="3421846"/>
              <a:ext cx="110132" cy="130647"/>
              <a:chOff x="5952300" y="3852150"/>
              <a:chExt cx="231225" cy="287200"/>
            </a:xfrm>
          </p:grpSpPr>
          <p:sp>
            <p:nvSpPr>
              <p:cNvPr id="3132" name="Google Shape;3132;p37"/>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7"/>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4" name="Google Shape;3134;p37"/>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7"/>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7"/>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7"/>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7"/>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7"/>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7"/>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7"/>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2" name="Google Shape;3142;p37"/>
            <p:cNvGrpSpPr/>
            <p:nvPr/>
          </p:nvGrpSpPr>
          <p:grpSpPr>
            <a:xfrm>
              <a:off x="4295710" y="3079670"/>
              <a:ext cx="14968" cy="27135"/>
              <a:chOff x="4842300" y="3099950"/>
              <a:chExt cx="31425" cy="59650"/>
            </a:xfrm>
          </p:grpSpPr>
          <p:sp>
            <p:nvSpPr>
              <p:cNvPr id="3143" name="Google Shape;3143;p37"/>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7"/>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7"/>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7"/>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7" name="Google Shape;3147;p37"/>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7"/>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7"/>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7"/>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7"/>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7"/>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7"/>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7"/>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5" name="Google Shape;3155;p37"/>
            <p:cNvGrpSpPr/>
            <p:nvPr/>
          </p:nvGrpSpPr>
          <p:grpSpPr>
            <a:xfrm>
              <a:off x="3831056" y="2816010"/>
              <a:ext cx="37378" cy="27612"/>
              <a:chOff x="3866750" y="2520350"/>
              <a:chExt cx="78475" cy="60700"/>
            </a:xfrm>
          </p:grpSpPr>
          <p:sp>
            <p:nvSpPr>
              <p:cNvPr id="3156" name="Google Shape;3156;p37"/>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7"/>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7"/>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7"/>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0" name="Google Shape;3160;p37"/>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7"/>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2" name="Google Shape;3162;p37"/>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7"/>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7"/>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7"/>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7"/>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7"/>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7"/>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7"/>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7"/>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7"/>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7"/>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7"/>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7"/>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7"/>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177" name="Google Shape;3177;p37"/>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7"/>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7"/>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7"/>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7"/>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7"/>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7"/>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7"/>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7"/>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7"/>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7"/>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7"/>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189" name="Google Shape;3189;p37"/>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7"/>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7"/>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7"/>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7"/>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7"/>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7"/>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7"/>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7"/>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7"/>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7"/>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7"/>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7"/>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2" name="Google Shape;3202;p37"/>
            <p:cNvGrpSpPr/>
            <p:nvPr/>
          </p:nvGrpSpPr>
          <p:grpSpPr>
            <a:xfrm>
              <a:off x="3632736" y="3051591"/>
              <a:ext cx="63288" cy="45217"/>
              <a:chOff x="3450375" y="3038225"/>
              <a:chExt cx="132875" cy="99400"/>
            </a:xfrm>
          </p:grpSpPr>
          <p:sp>
            <p:nvSpPr>
              <p:cNvPr id="3203" name="Google Shape;3203;p37"/>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7"/>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37"/>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7"/>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7"/>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7"/>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7"/>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7"/>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7"/>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7"/>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7"/>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214" name="Google Shape;3214;p37"/>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7"/>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7"/>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7"/>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7"/>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7"/>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7"/>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7"/>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7"/>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7"/>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224" name="Google Shape;3224;p37"/>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7"/>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7"/>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7"/>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7"/>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7"/>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230" name="Google Shape;3230;p37"/>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7"/>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7"/>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7"/>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7"/>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lt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7"/>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7"/>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7"/>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982;p37">
            <a:extLst>
              <a:ext uri="{FF2B5EF4-FFF2-40B4-BE49-F238E27FC236}">
                <a16:creationId xmlns:a16="http://schemas.microsoft.com/office/drawing/2014/main" id="{14A70D77-EC4E-4D74-AFD5-988445086604}"/>
              </a:ext>
            </a:extLst>
          </p:cNvPr>
          <p:cNvGrpSpPr/>
          <p:nvPr/>
        </p:nvGrpSpPr>
        <p:grpSpPr>
          <a:xfrm>
            <a:off x="720000" y="1595561"/>
            <a:ext cx="4428118" cy="2451037"/>
            <a:chOff x="2654821" y="2311071"/>
            <a:chExt cx="2279715" cy="1262120"/>
          </a:xfrm>
        </p:grpSpPr>
        <p:grpSp>
          <p:nvGrpSpPr>
            <p:cNvPr id="269" name="Google Shape;2983;p37">
              <a:extLst>
                <a:ext uri="{FF2B5EF4-FFF2-40B4-BE49-F238E27FC236}">
                  <a16:creationId xmlns:a16="http://schemas.microsoft.com/office/drawing/2014/main" id="{529955E9-F130-4E79-8BAB-D3646AF481B7}"/>
                </a:ext>
              </a:extLst>
            </p:cNvPr>
            <p:cNvGrpSpPr/>
            <p:nvPr/>
          </p:nvGrpSpPr>
          <p:grpSpPr>
            <a:xfrm>
              <a:off x="4034269" y="2840745"/>
              <a:ext cx="40212" cy="36437"/>
              <a:chOff x="4293400" y="2574725"/>
              <a:chExt cx="84425" cy="80100"/>
            </a:xfrm>
          </p:grpSpPr>
          <p:sp>
            <p:nvSpPr>
              <p:cNvPr id="524" name="Google Shape;2984;p37">
                <a:extLst>
                  <a:ext uri="{FF2B5EF4-FFF2-40B4-BE49-F238E27FC236}">
                    <a16:creationId xmlns:a16="http://schemas.microsoft.com/office/drawing/2014/main" id="{922EEC7C-B3FB-4F8F-8BB0-922838051B6A}"/>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lt2"/>
              </a:solidFill>
              <a:ln>
                <a:noFill/>
              </a:ln>
            </p:spPr>
          </p:sp>
          <p:sp>
            <p:nvSpPr>
              <p:cNvPr id="525" name="Google Shape;2985;p37">
                <a:extLst>
                  <a:ext uri="{FF2B5EF4-FFF2-40B4-BE49-F238E27FC236}">
                    <a16:creationId xmlns:a16="http://schemas.microsoft.com/office/drawing/2014/main" id="{D6CDE5C4-24B5-4CED-AE10-A8CA0F9BCAF4}"/>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986;p37">
              <a:extLst>
                <a:ext uri="{FF2B5EF4-FFF2-40B4-BE49-F238E27FC236}">
                  <a16:creationId xmlns:a16="http://schemas.microsoft.com/office/drawing/2014/main" id="{20197032-1957-4E71-972F-1BF923158F2D}"/>
                </a:ext>
              </a:extLst>
            </p:cNvPr>
            <p:cNvGrpSpPr/>
            <p:nvPr/>
          </p:nvGrpSpPr>
          <p:grpSpPr>
            <a:xfrm>
              <a:off x="3894606" y="2334874"/>
              <a:ext cx="913198" cy="518984"/>
              <a:chOff x="4000175" y="1462675"/>
              <a:chExt cx="1917275" cy="1140875"/>
            </a:xfrm>
          </p:grpSpPr>
          <p:sp>
            <p:nvSpPr>
              <p:cNvPr id="516" name="Google Shape;2987;p37">
                <a:extLst>
                  <a:ext uri="{FF2B5EF4-FFF2-40B4-BE49-F238E27FC236}">
                    <a16:creationId xmlns:a16="http://schemas.microsoft.com/office/drawing/2014/main" id="{687C87D1-B388-4419-B2FE-70A4AC1B4128}"/>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lt2"/>
              </a:solidFill>
              <a:ln>
                <a:noFill/>
              </a:ln>
            </p:spPr>
          </p:sp>
          <p:grpSp>
            <p:nvGrpSpPr>
              <p:cNvPr id="517" name="Google Shape;2988;p37">
                <a:extLst>
                  <a:ext uri="{FF2B5EF4-FFF2-40B4-BE49-F238E27FC236}">
                    <a16:creationId xmlns:a16="http://schemas.microsoft.com/office/drawing/2014/main" id="{092AC35A-15D9-491C-889B-D0ADA1647658}"/>
                  </a:ext>
                </a:extLst>
              </p:cNvPr>
              <p:cNvGrpSpPr/>
              <p:nvPr/>
            </p:nvGrpSpPr>
            <p:grpSpPr>
              <a:xfrm>
                <a:off x="4000175" y="1462675"/>
                <a:ext cx="1917275" cy="1140875"/>
                <a:chOff x="4000175" y="1462675"/>
                <a:chExt cx="1917275" cy="1140875"/>
              </a:xfrm>
            </p:grpSpPr>
            <p:sp>
              <p:nvSpPr>
                <p:cNvPr id="518" name="Google Shape;2989;p37">
                  <a:extLst>
                    <a:ext uri="{FF2B5EF4-FFF2-40B4-BE49-F238E27FC236}">
                      <a16:creationId xmlns:a16="http://schemas.microsoft.com/office/drawing/2014/main" id="{3149F901-2FF4-4E95-BA78-4A3471B7EA9C}"/>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lt2"/>
                </a:solidFill>
                <a:ln>
                  <a:noFill/>
                </a:ln>
              </p:spPr>
            </p:sp>
            <p:sp>
              <p:nvSpPr>
                <p:cNvPr id="519" name="Google Shape;2990;p37">
                  <a:extLst>
                    <a:ext uri="{FF2B5EF4-FFF2-40B4-BE49-F238E27FC236}">
                      <a16:creationId xmlns:a16="http://schemas.microsoft.com/office/drawing/2014/main" id="{B432E5D1-B630-44E1-AA5F-9B368B061880}"/>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991;p37">
                  <a:extLst>
                    <a:ext uri="{FF2B5EF4-FFF2-40B4-BE49-F238E27FC236}">
                      <a16:creationId xmlns:a16="http://schemas.microsoft.com/office/drawing/2014/main" id="{70DE4526-2A6E-4166-BEE9-384CA73430FC}"/>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992;p37">
                  <a:extLst>
                    <a:ext uri="{FF2B5EF4-FFF2-40B4-BE49-F238E27FC236}">
                      <a16:creationId xmlns:a16="http://schemas.microsoft.com/office/drawing/2014/main" id="{014D2514-5656-489D-BC29-EE7C76FC630B}"/>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993;p37">
                  <a:extLst>
                    <a:ext uri="{FF2B5EF4-FFF2-40B4-BE49-F238E27FC236}">
                      <a16:creationId xmlns:a16="http://schemas.microsoft.com/office/drawing/2014/main" id="{16A68377-AC04-4FC2-B76D-BD4EA06D7037}"/>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A6CBC2"/>
                    </a:solidFill>
                  </a:endParaRPr>
                </a:p>
              </p:txBody>
            </p:sp>
            <p:sp>
              <p:nvSpPr>
                <p:cNvPr id="523" name="Google Shape;2994;p37">
                  <a:extLst>
                    <a:ext uri="{FF2B5EF4-FFF2-40B4-BE49-F238E27FC236}">
                      <a16:creationId xmlns:a16="http://schemas.microsoft.com/office/drawing/2014/main" id="{B2F468C3-B421-4D35-8975-A18CD84DFC17}"/>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995;p37">
              <a:extLst>
                <a:ext uri="{FF2B5EF4-FFF2-40B4-BE49-F238E27FC236}">
                  <a16:creationId xmlns:a16="http://schemas.microsoft.com/office/drawing/2014/main" id="{AEBD721E-F216-4168-8AC4-61D64F0FD06B}"/>
                </a:ext>
              </a:extLst>
            </p:cNvPr>
            <p:cNvGrpSpPr/>
            <p:nvPr/>
          </p:nvGrpSpPr>
          <p:grpSpPr>
            <a:xfrm>
              <a:off x="3875768" y="2846704"/>
              <a:ext cx="44796" cy="47366"/>
              <a:chOff x="3960625" y="2587825"/>
              <a:chExt cx="94050" cy="104125"/>
            </a:xfrm>
          </p:grpSpPr>
          <p:sp>
            <p:nvSpPr>
              <p:cNvPr id="514" name="Google Shape;2996;p37">
                <a:extLst>
                  <a:ext uri="{FF2B5EF4-FFF2-40B4-BE49-F238E27FC236}">
                    <a16:creationId xmlns:a16="http://schemas.microsoft.com/office/drawing/2014/main" id="{C3DD8421-DE9B-4969-8286-7C801A0B5FBE}"/>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lt2"/>
              </a:solidFill>
              <a:ln>
                <a:noFill/>
              </a:ln>
            </p:spPr>
          </p:sp>
          <p:sp>
            <p:nvSpPr>
              <p:cNvPr id="515" name="Google Shape;2997;p37">
                <a:extLst>
                  <a:ext uri="{FF2B5EF4-FFF2-40B4-BE49-F238E27FC236}">
                    <a16:creationId xmlns:a16="http://schemas.microsoft.com/office/drawing/2014/main" id="{9F534A44-041F-4FD8-A70E-155C2CF95D7B}"/>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998;p37">
              <a:extLst>
                <a:ext uri="{FF2B5EF4-FFF2-40B4-BE49-F238E27FC236}">
                  <a16:creationId xmlns:a16="http://schemas.microsoft.com/office/drawing/2014/main" id="{1519224B-B582-47CC-82EF-1E1F7370E301}"/>
                </a:ext>
              </a:extLst>
            </p:cNvPr>
            <p:cNvGrpSpPr/>
            <p:nvPr/>
          </p:nvGrpSpPr>
          <p:grpSpPr>
            <a:xfrm>
              <a:off x="3782759" y="2807162"/>
              <a:ext cx="82686" cy="85487"/>
              <a:chOff x="3765350" y="2500900"/>
              <a:chExt cx="173600" cy="187925"/>
            </a:xfrm>
          </p:grpSpPr>
          <p:sp>
            <p:nvSpPr>
              <p:cNvPr id="508" name="Google Shape;2999;p37">
                <a:extLst>
                  <a:ext uri="{FF2B5EF4-FFF2-40B4-BE49-F238E27FC236}">
                    <a16:creationId xmlns:a16="http://schemas.microsoft.com/office/drawing/2014/main" id="{E922AE0A-6582-46C3-9E82-C9FC490ACB51}"/>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lt2"/>
              </a:solidFill>
              <a:ln>
                <a:noFill/>
              </a:ln>
            </p:spPr>
          </p:sp>
          <p:sp>
            <p:nvSpPr>
              <p:cNvPr id="509" name="Google Shape;3000;p37">
                <a:extLst>
                  <a:ext uri="{FF2B5EF4-FFF2-40B4-BE49-F238E27FC236}">
                    <a16:creationId xmlns:a16="http://schemas.microsoft.com/office/drawing/2014/main" id="{A8A133A9-A8AF-440D-8109-C49BC551EA34}"/>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001;p37">
                <a:extLst>
                  <a:ext uri="{FF2B5EF4-FFF2-40B4-BE49-F238E27FC236}">
                    <a16:creationId xmlns:a16="http://schemas.microsoft.com/office/drawing/2014/main" id="{420228E3-19A0-4AE7-83B2-232D67341A25}"/>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002;p37">
                <a:extLst>
                  <a:ext uri="{FF2B5EF4-FFF2-40B4-BE49-F238E27FC236}">
                    <a16:creationId xmlns:a16="http://schemas.microsoft.com/office/drawing/2014/main" id="{A641DFD3-C18E-4160-8956-F8287CA8918E}"/>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003;p37">
                <a:extLst>
                  <a:ext uri="{FF2B5EF4-FFF2-40B4-BE49-F238E27FC236}">
                    <a16:creationId xmlns:a16="http://schemas.microsoft.com/office/drawing/2014/main" id="{8C8D0D4F-C39A-43AB-8BEA-E29BC0A8B1F6}"/>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004;p37">
                <a:extLst>
                  <a:ext uri="{FF2B5EF4-FFF2-40B4-BE49-F238E27FC236}">
                    <a16:creationId xmlns:a16="http://schemas.microsoft.com/office/drawing/2014/main" id="{C0C6D87D-FBDD-4232-AFFC-0DE1F1DB7A3E}"/>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3005;p37">
              <a:extLst>
                <a:ext uri="{FF2B5EF4-FFF2-40B4-BE49-F238E27FC236}">
                  <a16:creationId xmlns:a16="http://schemas.microsoft.com/office/drawing/2014/main" id="{9089ECCD-3A67-4075-B307-BDA8F16BC25E}"/>
                </a:ext>
              </a:extLst>
            </p:cNvPr>
            <p:cNvGrpSpPr/>
            <p:nvPr/>
          </p:nvGrpSpPr>
          <p:grpSpPr>
            <a:xfrm>
              <a:off x="3775674" y="2798496"/>
              <a:ext cx="40545" cy="23564"/>
              <a:chOff x="3750475" y="2481850"/>
              <a:chExt cx="85125" cy="51800"/>
            </a:xfrm>
          </p:grpSpPr>
          <p:sp>
            <p:nvSpPr>
              <p:cNvPr id="506" name="Google Shape;3006;p37">
                <a:extLst>
                  <a:ext uri="{FF2B5EF4-FFF2-40B4-BE49-F238E27FC236}">
                    <a16:creationId xmlns:a16="http://schemas.microsoft.com/office/drawing/2014/main" id="{851C95E1-CC57-47A9-A99F-25655B47BEE3}"/>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007;p37">
                <a:extLst>
                  <a:ext uri="{FF2B5EF4-FFF2-40B4-BE49-F238E27FC236}">
                    <a16:creationId xmlns:a16="http://schemas.microsoft.com/office/drawing/2014/main" id="{89FE1D87-0D26-4EC6-8C12-CF1E2A1B25D8}"/>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lt2"/>
              </a:solidFill>
              <a:ln>
                <a:noFill/>
              </a:ln>
            </p:spPr>
          </p:sp>
        </p:grpSp>
        <p:grpSp>
          <p:nvGrpSpPr>
            <p:cNvPr id="274" name="Google Shape;3008;p37">
              <a:extLst>
                <a:ext uri="{FF2B5EF4-FFF2-40B4-BE49-F238E27FC236}">
                  <a16:creationId xmlns:a16="http://schemas.microsoft.com/office/drawing/2014/main" id="{08439AEF-E403-40E0-ABA2-BF20F6B9F92E}"/>
                </a:ext>
              </a:extLst>
            </p:cNvPr>
            <p:cNvGrpSpPr/>
            <p:nvPr/>
          </p:nvGrpSpPr>
          <p:grpSpPr>
            <a:xfrm>
              <a:off x="3716946" y="2776024"/>
              <a:ext cx="81971" cy="76912"/>
              <a:chOff x="3627175" y="2432450"/>
              <a:chExt cx="172100" cy="169075"/>
            </a:xfrm>
          </p:grpSpPr>
          <p:sp>
            <p:nvSpPr>
              <p:cNvPr id="503" name="Google Shape;3009;p37">
                <a:extLst>
                  <a:ext uri="{FF2B5EF4-FFF2-40B4-BE49-F238E27FC236}">
                    <a16:creationId xmlns:a16="http://schemas.microsoft.com/office/drawing/2014/main" id="{A8BF2822-F79E-43F1-AA5C-CA16AB1DE45D}"/>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992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3010;p37">
                <a:extLst>
                  <a:ext uri="{FF2B5EF4-FFF2-40B4-BE49-F238E27FC236}">
                    <a16:creationId xmlns:a16="http://schemas.microsoft.com/office/drawing/2014/main" id="{D6D81FDF-75C2-4DAB-B181-229F089FD5EE}"/>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lt2"/>
              </a:solidFill>
              <a:ln>
                <a:noFill/>
              </a:ln>
            </p:spPr>
          </p:sp>
          <p:sp>
            <p:nvSpPr>
              <p:cNvPr id="505" name="Google Shape;3011;p37">
                <a:extLst>
                  <a:ext uri="{FF2B5EF4-FFF2-40B4-BE49-F238E27FC236}">
                    <a16:creationId xmlns:a16="http://schemas.microsoft.com/office/drawing/2014/main" id="{45EFD984-731B-4A95-87BD-4D9B2C130A1E}"/>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lt2"/>
              </a:solidFill>
              <a:ln>
                <a:noFill/>
              </a:ln>
            </p:spPr>
          </p:sp>
        </p:grpSp>
        <p:grpSp>
          <p:nvGrpSpPr>
            <p:cNvPr id="275" name="Google Shape;3012;p37">
              <a:extLst>
                <a:ext uri="{FF2B5EF4-FFF2-40B4-BE49-F238E27FC236}">
                  <a16:creationId xmlns:a16="http://schemas.microsoft.com/office/drawing/2014/main" id="{77E16993-5E3E-4CBC-A782-AC2ED5B1D64B}"/>
                </a:ext>
              </a:extLst>
            </p:cNvPr>
            <p:cNvGrpSpPr/>
            <p:nvPr/>
          </p:nvGrpSpPr>
          <p:grpSpPr>
            <a:xfrm>
              <a:off x="3685682" y="2845624"/>
              <a:ext cx="29311" cy="45055"/>
              <a:chOff x="3561536" y="2585450"/>
              <a:chExt cx="61539" cy="99045"/>
            </a:xfrm>
          </p:grpSpPr>
          <p:sp>
            <p:nvSpPr>
              <p:cNvPr id="501" name="Google Shape;3013;p37">
                <a:extLst>
                  <a:ext uri="{FF2B5EF4-FFF2-40B4-BE49-F238E27FC236}">
                    <a16:creationId xmlns:a16="http://schemas.microsoft.com/office/drawing/2014/main" id="{C68CE448-6288-427F-B27E-A4BA378BFDC7}"/>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014;p37">
                <a:extLst>
                  <a:ext uri="{FF2B5EF4-FFF2-40B4-BE49-F238E27FC236}">
                    <a16:creationId xmlns:a16="http://schemas.microsoft.com/office/drawing/2014/main" id="{28A38E63-2B4A-4992-8D56-DC7E3577C5A4}"/>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0070C0"/>
              </a:solidFill>
              <a:ln>
                <a:noFill/>
              </a:ln>
            </p:spPr>
          </p:sp>
        </p:grpSp>
        <p:grpSp>
          <p:nvGrpSpPr>
            <p:cNvPr id="276" name="Google Shape;3015;p37">
              <a:extLst>
                <a:ext uri="{FF2B5EF4-FFF2-40B4-BE49-F238E27FC236}">
                  <a16:creationId xmlns:a16="http://schemas.microsoft.com/office/drawing/2014/main" id="{161839CA-8850-42E8-9115-E6AFC2E61861}"/>
                </a:ext>
              </a:extLst>
            </p:cNvPr>
            <p:cNvGrpSpPr/>
            <p:nvPr/>
          </p:nvGrpSpPr>
          <p:grpSpPr>
            <a:xfrm>
              <a:off x="3849905" y="2572252"/>
              <a:ext cx="74339" cy="119559"/>
              <a:chOff x="3906325" y="1984500"/>
              <a:chExt cx="156075" cy="262825"/>
            </a:xfrm>
          </p:grpSpPr>
          <p:sp>
            <p:nvSpPr>
              <p:cNvPr id="499" name="Google Shape;3016;p37">
                <a:extLst>
                  <a:ext uri="{FF2B5EF4-FFF2-40B4-BE49-F238E27FC236}">
                    <a16:creationId xmlns:a16="http://schemas.microsoft.com/office/drawing/2014/main" id="{A2BFBA88-3348-46B0-9909-E959EDC53AFA}"/>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lt2"/>
              </a:solidFill>
              <a:ln>
                <a:noFill/>
              </a:ln>
            </p:spPr>
          </p:sp>
          <p:sp>
            <p:nvSpPr>
              <p:cNvPr id="500" name="Google Shape;3017;p37">
                <a:extLst>
                  <a:ext uri="{FF2B5EF4-FFF2-40B4-BE49-F238E27FC236}">
                    <a16:creationId xmlns:a16="http://schemas.microsoft.com/office/drawing/2014/main" id="{FC68620F-53AF-4BEB-B33F-ACCB3A33D570}"/>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3018;p37">
              <a:extLst>
                <a:ext uri="{FF2B5EF4-FFF2-40B4-BE49-F238E27FC236}">
                  <a16:creationId xmlns:a16="http://schemas.microsoft.com/office/drawing/2014/main" id="{7C5E4B58-E9BB-49A7-9ACF-6B6234020BE4}"/>
                </a:ext>
              </a:extLst>
            </p:cNvPr>
            <p:cNvGrpSpPr/>
            <p:nvPr/>
          </p:nvGrpSpPr>
          <p:grpSpPr>
            <a:xfrm>
              <a:off x="2654821" y="2414345"/>
              <a:ext cx="667570" cy="558731"/>
              <a:chOff x="1397225" y="1637375"/>
              <a:chExt cx="1401575" cy="1228250"/>
            </a:xfrm>
          </p:grpSpPr>
          <p:sp>
            <p:nvSpPr>
              <p:cNvPr id="495" name="Google Shape;3019;p37">
                <a:extLst>
                  <a:ext uri="{FF2B5EF4-FFF2-40B4-BE49-F238E27FC236}">
                    <a16:creationId xmlns:a16="http://schemas.microsoft.com/office/drawing/2014/main" id="{5C3EC9A0-6F76-44B2-AB8F-0185F1B93833}"/>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lt2"/>
              </a:solidFill>
              <a:ln>
                <a:noFill/>
              </a:ln>
            </p:spPr>
          </p:sp>
          <p:grpSp>
            <p:nvGrpSpPr>
              <p:cNvPr id="496" name="Google Shape;3020;p37">
                <a:extLst>
                  <a:ext uri="{FF2B5EF4-FFF2-40B4-BE49-F238E27FC236}">
                    <a16:creationId xmlns:a16="http://schemas.microsoft.com/office/drawing/2014/main" id="{74A617F6-79E5-4CE2-92D7-7535E6D3E323}"/>
                  </a:ext>
                </a:extLst>
              </p:cNvPr>
              <p:cNvGrpSpPr/>
              <p:nvPr/>
            </p:nvGrpSpPr>
            <p:grpSpPr>
              <a:xfrm>
                <a:off x="1397225" y="1637375"/>
                <a:ext cx="1398775" cy="1228250"/>
                <a:chOff x="1397225" y="1637375"/>
                <a:chExt cx="1398775" cy="1228250"/>
              </a:xfrm>
            </p:grpSpPr>
            <p:sp>
              <p:nvSpPr>
                <p:cNvPr id="497" name="Google Shape;3021;p37">
                  <a:extLst>
                    <a:ext uri="{FF2B5EF4-FFF2-40B4-BE49-F238E27FC236}">
                      <a16:creationId xmlns:a16="http://schemas.microsoft.com/office/drawing/2014/main" id="{A460E026-8073-4B5B-9B30-46FC318CAEB0}"/>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022;p37">
                  <a:extLst>
                    <a:ext uri="{FF2B5EF4-FFF2-40B4-BE49-F238E27FC236}">
                      <a16:creationId xmlns:a16="http://schemas.microsoft.com/office/drawing/2014/main" id="{95C395D4-0E7E-4987-8042-4184B45C318A}"/>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3023;p37">
              <a:extLst>
                <a:ext uri="{FF2B5EF4-FFF2-40B4-BE49-F238E27FC236}">
                  <a16:creationId xmlns:a16="http://schemas.microsoft.com/office/drawing/2014/main" id="{62DA7B95-681D-4055-9CB0-F60586396815}"/>
                </a:ext>
              </a:extLst>
            </p:cNvPr>
            <p:cNvGrpSpPr/>
            <p:nvPr/>
          </p:nvGrpSpPr>
          <p:grpSpPr>
            <a:xfrm>
              <a:off x="3230417" y="3103734"/>
              <a:ext cx="282982" cy="280332"/>
              <a:chOff x="2605700" y="3152850"/>
              <a:chExt cx="594125" cy="616250"/>
            </a:xfrm>
          </p:grpSpPr>
          <p:sp>
            <p:nvSpPr>
              <p:cNvPr id="493" name="Google Shape;3024;p37">
                <a:extLst>
                  <a:ext uri="{FF2B5EF4-FFF2-40B4-BE49-F238E27FC236}">
                    <a16:creationId xmlns:a16="http://schemas.microsoft.com/office/drawing/2014/main" id="{E608F9EB-8073-4E15-B345-CFA9CA16A597}"/>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lt2"/>
              </a:solidFill>
              <a:ln>
                <a:noFill/>
              </a:ln>
            </p:spPr>
          </p:sp>
          <p:sp>
            <p:nvSpPr>
              <p:cNvPr id="494" name="Google Shape;3025;p37">
                <a:extLst>
                  <a:ext uri="{FF2B5EF4-FFF2-40B4-BE49-F238E27FC236}">
                    <a16:creationId xmlns:a16="http://schemas.microsoft.com/office/drawing/2014/main" id="{98D4D844-94C0-4BF6-A7E3-16F2B208C0B5}"/>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65000"/>
                    </a:schemeClr>
                  </a:solidFill>
                </a:endParaRPr>
              </a:p>
            </p:txBody>
          </p:sp>
        </p:grpSp>
        <p:grpSp>
          <p:nvGrpSpPr>
            <p:cNvPr id="279" name="Google Shape;3026;p37">
              <a:extLst>
                <a:ext uri="{FF2B5EF4-FFF2-40B4-BE49-F238E27FC236}">
                  <a16:creationId xmlns:a16="http://schemas.microsoft.com/office/drawing/2014/main" id="{CD1B0BA7-C3E7-4AE0-8BC4-84AC8017CD53}"/>
                </a:ext>
              </a:extLst>
            </p:cNvPr>
            <p:cNvGrpSpPr/>
            <p:nvPr/>
          </p:nvGrpSpPr>
          <p:grpSpPr>
            <a:xfrm>
              <a:off x="3265985" y="3226989"/>
              <a:ext cx="87151" cy="346202"/>
              <a:chOff x="2680375" y="3423800"/>
              <a:chExt cx="182975" cy="761050"/>
            </a:xfrm>
          </p:grpSpPr>
          <p:sp>
            <p:nvSpPr>
              <p:cNvPr id="491" name="Google Shape;3027;p37">
                <a:extLst>
                  <a:ext uri="{FF2B5EF4-FFF2-40B4-BE49-F238E27FC236}">
                    <a16:creationId xmlns:a16="http://schemas.microsoft.com/office/drawing/2014/main" id="{0AB03565-E292-4935-A513-5F8DCF23856B}"/>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lt2"/>
              </a:solidFill>
              <a:ln>
                <a:noFill/>
              </a:ln>
            </p:spPr>
          </p:sp>
          <p:sp>
            <p:nvSpPr>
              <p:cNvPr id="492" name="Google Shape;3028;p37">
                <a:extLst>
                  <a:ext uri="{FF2B5EF4-FFF2-40B4-BE49-F238E27FC236}">
                    <a16:creationId xmlns:a16="http://schemas.microsoft.com/office/drawing/2014/main" id="{D49F6F34-3480-47D0-8248-EF196AC2E286}"/>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3029;p37">
              <a:extLst>
                <a:ext uri="{FF2B5EF4-FFF2-40B4-BE49-F238E27FC236}">
                  <a16:creationId xmlns:a16="http://schemas.microsoft.com/office/drawing/2014/main" id="{30FE6291-0B0A-4568-88FC-D5A7304FB9AD}"/>
                </a:ext>
              </a:extLst>
            </p:cNvPr>
            <p:cNvGrpSpPr/>
            <p:nvPr/>
          </p:nvGrpSpPr>
          <p:grpSpPr>
            <a:xfrm>
              <a:off x="3855466" y="3289811"/>
              <a:ext cx="112514" cy="94210"/>
              <a:chOff x="3918000" y="3561900"/>
              <a:chExt cx="236225" cy="207100"/>
            </a:xfrm>
          </p:grpSpPr>
          <p:sp>
            <p:nvSpPr>
              <p:cNvPr id="489" name="Google Shape;3030;p37">
                <a:extLst>
                  <a:ext uri="{FF2B5EF4-FFF2-40B4-BE49-F238E27FC236}">
                    <a16:creationId xmlns:a16="http://schemas.microsoft.com/office/drawing/2014/main" id="{03EB7EA0-7DBC-4FD3-A90A-60F731DD9EA4}"/>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lt2"/>
              </a:solidFill>
              <a:ln>
                <a:noFill/>
              </a:ln>
            </p:spPr>
          </p:sp>
          <p:sp>
            <p:nvSpPr>
              <p:cNvPr id="490" name="Google Shape;3031;p37">
                <a:extLst>
                  <a:ext uri="{FF2B5EF4-FFF2-40B4-BE49-F238E27FC236}">
                    <a16:creationId xmlns:a16="http://schemas.microsoft.com/office/drawing/2014/main" id="{8FF11D55-BBEF-428D-86B9-F7BB60B1D2AD}"/>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3032;p37">
              <a:extLst>
                <a:ext uri="{FF2B5EF4-FFF2-40B4-BE49-F238E27FC236}">
                  <a16:creationId xmlns:a16="http://schemas.microsoft.com/office/drawing/2014/main" id="{06FF44DB-50CC-49A8-879F-9E762A9E9885}"/>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033;p37">
              <a:extLst>
                <a:ext uri="{FF2B5EF4-FFF2-40B4-BE49-F238E27FC236}">
                  <a16:creationId xmlns:a16="http://schemas.microsoft.com/office/drawing/2014/main" id="{4762E961-28E3-4A93-BE74-70BF46CB0C93}"/>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034;p37">
              <a:extLst>
                <a:ext uri="{FF2B5EF4-FFF2-40B4-BE49-F238E27FC236}">
                  <a16:creationId xmlns:a16="http://schemas.microsoft.com/office/drawing/2014/main" id="{DC5E9E8A-E979-4741-8483-8AB37E5B3B2D}"/>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84" name="Google Shape;3035;p37">
              <a:extLst>
                <a:ext uri="{FF2B5EF4-FFF2-40B4-BE49-F238E27FC236}">
                  <a16:creationId xmlns:a16="http://schemas.microsoft.com/office/drawing/2014/main" id="{522377C4-30BC-40B7-B79B-A844A4F5F9F7}"/>
                </a:ext>
              </a:extLst>
            </p:cNvPr>
            <p:cNvGrpSpPr/>
            <p:nvPr/>
          </p:nvGrpSpPr>
          <p:grpSpPr>
            <a:xfrm>
              <a:off x="2905224" y="2311071"/>
              <a:ext cx="596721" cy="528992"/>
              <a:chOff x="1922950" y="1410350"/>
              <a:chExt cx="1252825" cy="1162875"/>
            </a:xfrm>
          </p:grpSpPr>
          <p:sp>
            <p:nvSpPr>
              <p:cNvPr id="473" name="Google Shape;3036;p37">
                <a:extLst>
                  <a:ext uri="{FF2B5EF4-FFF2-40B4-BE49-F238E27FC236}">
                    <a16:creationId xmlns:a16="http://schemas.microsoft.com/office/drawing/2014/main" id="{D2AAFD5B-C746-446E-81A2-F5A304B8E222}"/>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037;p37">
                <a:extLst>
                  <a:ext uri="{FF2B5EF4-FFF2-40B4-BE49-F238E27FC236}">
                    <a16:creationId xmlns:a16="http://schemas.microsoft.com/office/drawing/2014/main" id="{B1FA9B34-4646-4164-B6AD-314FF4200445}"/>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038;p37">
                <a:extLst>
                  <a:ext uri="{FF2B5EF4-FFF2-40B4-BE49-F238E27FC236}">
                    <a16:creationId xmlns:a16="http://schemas.microsoft.com/office/drawing/2014/main" id="{E7D0735C-E84F-4FAA-9179-641DAD073453}"/>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039;p37">
                <a:extLst>
                  <a:ext uri="{FF2B5EF4-FFF2-40B4-BE49-F238E27FC236}">
                    <a16:creationId xmlns:a16="http://schemas.microsoft.com/office/drawing/2014/main" id="{573CC7D0-1608-4E27-8EE9-D3DFA0D08D3F}"/>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040;p37">
                <a:extLst>
                  <a:ext uri="{FF2B5EF4-FFF2-40B4-BE49-F238E27FC236}">
                    <a16:creationId xmlns:a16="http://schemas.microsoft.com/office/drawing/2014/main" id="{14F4E4DE-F13F-4A75-98DD-8A37BFB2174F}"/>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041;p37">
                <a:extLst>
                  <a:ext uri="{FF2B5EF4-FFF2-40B4-BE49-F238E27FC236}">
                    <a16:creationId xmlns:a16="http://schemas.microsoft.com/office/drawing/2014/main" id="{6B0785E8-F4CD-4B71-A6D2-BA756684F1C1}"/>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042;p37">
                <a:extLst>
                  <a:ext uri="{FF2B5EF4-FFF2-40B4-BE49-F238E27FC236}">
                    <a16:creationId xmlns:a16="http://schemas.microsoft.com/office/drawing/2014/main" id="{E9F7B388-BB6E-4B6B-B5BA-618AC1E992D7}"/>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043;p37">
                <a:extLst>
                  <a:ext uri="{FF2B5EF4-FFF2-40B4-BE49-F238E27FC236}">
                    <a16:creationId xmlns:a16="http://schemas.microsoft.com/office/drawing/2014/main" id="{B836A273-3F33-465B-990E-230D6FFC318E}"/>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044;p37">
                <a:extLst>
                  <a:ext uri="{FF2B5EF4-FFF2-40B4-BE49-F238E27FC236}">
                    <a16:creationId xmlns:a16="http://schemas.microsoft.com/office/drawing/2014/main" id="{BCA3E4E7-B15A-4556-A407-F5A0F4558EFD}"/>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045;p37">
                <a:extLst>
                  <a:ext uri="{FF2B5EF4-FFF2-40B4-BE49-F238E27FC236}">
                    <a16:creationId xmlns:a16="http://schemas.microsoft.com/office/drawing/2014/main" id="{DB7F8F1D-BD93-4B54-9F03-5D027C44CFCF}"/>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046;p37">
                <a:extLst>
                  <a:ext uri="{FF2B5EF4-FFF2-40B4-BE49-F238E27FC236}">
                    <a16:creationId xmlns:a16="http://schemas.microsoft.com/office/drawing/2014/main" id="{2D9D6DBE-3F60-4E27-9DA6-C84E972CE80F}"/>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047;p37">
                <a:extLst>
                  <a:ext uri="{FF2B5EF4-FFF2-40B4-BE49-F238E27FC236}">
                    <a16:creationId xmlns:a16="http://schemas.microsoft.com/office/drawing/2014/main" id="{C6C40EE3-AD2F-438C-9A2A-E777506C08AA}"/>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048;p37">
                <a:extLst>
                  <a:ext uri="{FF2B5EF4-FFF2-40B4-BE49-F238E27FC236}">
                    <a16:creationId xmlns:a16="http://schemas.microsoft.com/office/drawing/2014/main" id="{A19ED4A2-7AA6-4744-8E9D-08748153365D}"/>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049;p37">
                <a:extLst>
                  <a:ext uri="{FF2B5EF4-FFF2-40B4-BE49-F238E27FC236}">
                    <a16:creationId xmlns:a16="http://schemas.microsoft.com/office/drawing/2014/main" id="{6FE00F50-4597-4710-8CF4-BBCB5C63D3B7}"/>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050;p37">
                <a:extLst>
                  <a:ext uri="{FF2B5EF4-FFF2-40B4-BE49-F238E27FC236}">
                    <a16:creationId xmlns:a16="http://schemas.microsoft.com/office/drawing/2014/main" id="{8D7B6A1E-7A8E-42F8-980E-B832069C568F}"/>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051;p37">
                <a:extLst>
                  <a:ext uri="{FF2B5EF4-FFF2-40B4-BE49-F238E27FC236}">
                    <a16:creationId xmlns:a16="http://schemas.microsoft.com/office/drawing/2014/main" id="{68B3A004-57B1-4666-97D6-9859B7A0E2DF}"/>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F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285" name="Google Shape;3052;p37">
              <a:extLst>
                <a:ext uri="{FF2B5EF4-FFF2-40B4-BE49-F238E27FC236}">
                  <a16:creationId xmlns:a16="http://schemas.microsoft.com/office/drawing/2014/main" id="{394C609D-7C33-45AA-9C87-512CFEE79805}"/>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053;p37">
              <a:extLst>
                <a:ext uri="{FF2B5EF4-FFF2-40B4-BE49-F238E27FC236}">
                  <a16:creationId xmlns:a16="http://schemas.microsoft.com/office/drawing/2014/main" id="{E701D5BD-2D65-4EE9-A068-1921887AB041}"/>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054;p37">
              <a:extLst>
                <a:ext uri="{FF2B5EF4-FFF2-40B4-BE49-F238E27FC236}">
                  <a16:creationId xmlns:a16="http://schemas.microsoft.com/office/drawing/2014/main" id="{00EB857D-D541-4DA3-9C82-D6219DB68434}"/>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055;p37">
              <a:extLst>
                <a:ext uri="{FF2B5EF4-FFF2-40B4-BE49-F238E27FC236}">
                  <a16:creationId xmlns:a16="http://schemas.microsoft.com/office/drawing/2014/main" id="{2EAC724B-C60A-4E5A-9723-FD7D09E3D9A6}"/>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056;p37">
              <a:extLst>
                <a:ext uri="{FF2B5EF4-FFF2-40B4-BE49-F238E27FC236}">
                  <a16:creationId xmlns:a16="http://schemas.microsoft.com/office/drawing/2014/main" id="{D0BD7B36-56A9-4E91-BF10-AEC3ED660418}"/>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057;p37">
              <a:extLst>
                <a:ext uri="{FF2B5EF4-FFF2-40B4-BE49-F238E27FC236}">
                  <a16:creationId xmlns:a16="http://schemas.microsoft.com/office/drawing/2014/main" id="{165DB194-3005-4A02-91F8-50E56E815422}"/>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058;p37">
              <a:extLst>
                <a:ext uri="{FF2B5EF4-FFF2-40B4-BE49-F238E27FC236}">
                  <a16:creationId xmlns:a16="http://schemas.microsoft.com/office/drawing/2014/main" id="{DF284F75-9750-4741-92EE-9AB468CF0730}"/>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059;p37">
              <a:extLst>
                <a:ext uri="{FF2B5EF4-FFF2-40B4-BE49-F238E27FC236}">
                  <a16:creationId xmlns:a16="http://schemas.microsoft.com/office/drawing/2014/main" id="{5A0A60FD-00FB-4DF5-AE09-8CD0CF7AF3F5}"/>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060;p37">
              <a:extLst>
                <a:ext uri="{FF2B5EF4-FFF2-40B4-BE49-F238E27FC236}">
                  <a16:creationId xmlns:a16="http://schemas.microsoft.com/office/drawing/2014/main" id="{88DBE0E8-E954-400A-99E1-8DD571273209}"/>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061;p37">
              <a:extLst>
                <a:ext uri="{FF2B5EF4-FFF2-40B4-BE49-F238E27FC236}">
                  <a16:creationId xmlns:a16="http://schemas.microsoft.com/office/drawing/2014/main" id="{2915FD56-9F77-479A-95F0-50B425E49C2B}"/>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062;p37">
              <a:extLst>
                <a:ext uri="{FF2B5EF4-FFF2-40B4-BE49-F238E27FC236}">
                  <a16:creationId xmlns:a16="http://schemas.microsoft.com/office/drawing/2014/main" id="{01E432ED-0DE1-4286-A8F8-BEDD3E50B19D}"/>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063;p37">
              <a:extLst>
                <a:ext uri="{FF2B5EF4-FFF2-40B4-BE49-F238E27FC236}">
                  <a16:creationId xmlns:a16="http://schemas.microsoft.com/office/drawing/2014/main" id="{6F45AEC5-56A2-4B09-A17E-64225B96A864}"/>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064;p37">
              <a:extLst>
                <a:ext uri="{FF2B5EF4-FFF2-40B4-BE49-F238E27FC236}">
                  <a16:creationId xmlns:a16="http://schemas.microsoft.com/office/drawing/2014/main" id="{7480E868-70EE-468C-A739-6E478606A929}"/>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065;p37">
              <a:extLst>
                <a:ext uri="{FF2B5EF4-FFF2-40B4-BE49-F238E27FC236}">
                  <a16:creationId xmlns:a16="http://schemas.microsoft.com/office/drawing/2014/main" id="{0784D74F-5427-4F44-9B52-327048D1AC1F}"/>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066;p37">
              <a:extLst>
                <a:ext uri="{FF2B5EF4-FFF2-40B4-BE49-F238E27FC236}">
                  <a16:creationId xmlns:a16="http://schemas.microsoft.com/office/drawing/2014/main" id="{A93BD467-54AD-49DE-82A8-99DD5757081A}"/>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67;p37">
              <a:extLst>
                <a:ext uri="{FF2B5EF4-FFF2-40B4-BE49-F238E27FC236}">
                  <a16:creationId xmlns:a16="http://schemas.microsoft.com/office/drawing/2014/main" id="{BECFBB8C-8C8E-46E4-8496-E90FD94355ED}"/>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68;p37">
              <a:extLst>
                <a:ext uri="{FF2B5EF4-FFF2-40B4-BE49-F238E27FC236}">
                  <a16:creationId xmlns:a16="http://schemas.microsoft.com/office/drawing/2014/main" id="{03D1A447-B78C-40E9-8730-306A9B06F495}"/>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69;p37">
              <a:extLst>
                <a:ext uri="{FF2B5EF4-FFF2-40B4-BE49-F238E27FC236}">
                  <a16:creationId xmlns:a16="http://schemas.microsoft.com/office/drawing/2014/main" id="{0F244D9E-C261-4BD8-B175-290015E8B432}"/>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70;p37">
              <a:extLst>
                <a:ext uri="{FF2B5EF4-FFF2-40B4-BE49-F238E27FC236}">
                  <a16:creationId xmlns:a16="http://schemas.microsoft.com/office/drawing/2014/main" id="{D9E45F6C-6372-4081-9EE7-0C7E1ABFAD3B}"/>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71;p37">
              <a:extLst>
                <a:ext uri="{FF2B5EF4-FFF2-40B4-BE49-F238E27FC236}">
                  <a16:creationId xmlns:a16="http://schemas.microsoft.com/office/drawing/2014/main" id="{C85A4E90-7D3C-443C-973D-3402B67FC978}"/>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05" name="Google Shape;3072;p37">
              <a:extLst>
                <a:ext uri="{FF2B5EF4-FFF2-40B4-BE49-F238E27FC236}">
                  <a16:creationId xmlns:a16="http://schemas.microsoft.com/office/drawing/2014/main" id="{F9DD074F-F16A-482B-A695-4641A65FC2E6}"/>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306" name="Google Shape;3073;p37">
              <a:extLst>
                <a:ext uri="{FF2B5EF4-FFF2-40B4-BE49-F238E27FC236}">
                  <a16:creationId xmlns:a16="http://schemas.microsoft.com/office/drawing/2014/main" id="{F7FB2139-0B00-44CC-A190-791216F3AF83}"/>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4;p37">
              <a:extLst>
                <a:ext uri="{FF2B5EF4-FFF2-40B4-BE49-F238E27FC236}">
                  <a16:creationId xmlns:a16="http://schemas.microsoft.com/office/drawing/2014/main" id="{837EB86F-A2F5-47DB-A442-65D07220D28A}"/>
                </a:ext>
              </a:extLst>
            </p:cNvPr>
            <p:cNvGrpSpPr/>
            <p:nvPr/>
          </p:nvGrpSpPr>
          <p:grpSpPr>
            <a:xfrm>
              <a:off x="3280929" y="3294542"/>
              <a:ext cx="109894" cy="272224"/>
              <a:chOff x="2711750" y="3572300"/>
              <a:chExt cx="230725" cy="598425"/>
            </a:xfrm>
          </p:grpSpPr>
          <p:sp>
            <p:nvSpPr>
              <p:cNvPr id="471" name="Google Shape;3075;p37">
                <a:extLst>
                  <a:ext uri="{FF2B5EF4-FFF2-40B4-BE49-F238E27FC236}">
                    <a16:creationId xmlns:a16="http://schemas.microsoft.com/office/drawing/2014/main" id="{B135EF8F-EE18-4CB2-BDF1-2A6D7314840E}"/>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076;p37">
                <a:extLst>
                  <a:ext uri="{FF2B5EF4-FFF2-40B4-BE49-F238E27FC236}">
                    <a16:creationId xmlns:a16="http://schemas.microsoft.com/office/drawing/2014/main" id="{5C297ECA-0528-4443-9DD6-EBEDB992AAE7}"/>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77;p37">
              <a:extLst>
                <a:ext uri="{FF2B5EF4-FFF2-40B4-BE49-F238E27FC236}">
                  <a16:creationId xmlns:a16="http://schemas.microsoft.com/office/drawing/2014/main" id="{530D5013-3FA5-432D-B93D-1672DE1CECCB}"/>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78;p37">
              <a:extLst>
                <a:ext uri="{FF2B5EF4-FFF2-40B4-BE49-F238E27FC236}">
                  <a16:creationId xmlns:a16="http://schemas.microsoft.com/office/drawing/2014/main" id="{711D5AA0-370D-4286-ADA4-EC188EC354E3}"/>
                </a:ext>
              </a:extLst>
            </p:cNvPr>
            <p:cNvGrpSpPr/>
            <p:nvPr/>
          </p:nvGrpSpPr>
          <p:grpSpPr>
            <a:xfrm>
              <a:off x="3790439" y="2408636"/>
              <a:ext cx="73017" cy="75684"/>
              <a:chOff x="3781475" y="1624825"/>
              <a:chExt cx="153300" cy="166375"/>
            </a:xfrm>
          </p:grpSpPr>
          <p:sp>
            <p:nvSpPr>
              <p:cNvPr id="467" name="Google Shape;3079;p37">
                <a:extLst>
                  <a:ext uri="{FF2B5EF4-FFF2-40B4-BE49-F238E27FC236}">
                    <a16:creationId xmlns:a16="http://schemas.microsoft.com/office/drawing/2014/main" id="{23B013B2-965B-4483-8D26-FF978477DA71}"/>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080;p37">
                <a:extLst>
                  <a:ext uri="{FF2B5EF4-FFF2-40B4-BE49-F238E27FC236}">
                    <a16:creationId xmlns:a16="http://schemas.microsoft.com/office/drawing/2014/main" id="{564FE8CF-3A8C-4D48-89F5-A5734B4CC323}"/>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081;p37">
                <a:extLst>
                  <a:ext uri="{FF2B5EF4-FFF2-40B4-BE49-F238E27FC236}">
                    <a16:creationId xmlns:a16="http://schemas.microsoft.com/office/drawing/2014/main" id="{310DADE0-99CD-46D1-A07C-96CA6EF05A60}"/>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082;p37">
                <a:extLst>
                  <a:ext uri="{FF2B5EF4-FFF2-40B4-BE49-F238E27FC236}">
                    <a16:creationId xmlns:a16="http://schemas.microsoft.com/office/drawing/2014/main" id="{718D3E12-105D-4B13-B1D0-2FECB08FE379}"/>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083;p37">
              <a:extLst>
                <a:ext uri="{FF2B5EF4-FFF2-40B4-BE49-F238E27FC236}">
                  <a16:creationId xmlns:a16="http://schemas.microsoft.com/office/drawing/2014/main" id="{1B5BED4E-9C5E-4962-ACD0-566883967B43}"/>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084;p37">
              <a:extLst>
                <a:ext uri="{FF2B5EF4-FFF2-40B4-BE49-F238E27FC236}">
                  <a16:creationId xmlns:a16="http://schemas.microsoft.com/office/drawing/2014/main" id="{50F96970-F45B-4D7E-847D-BD9E1F938396}"/>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085;p37">
              <a:extLst>
                <a:ext uri="{FF2B5EF4-FFF2-40B4-BE49-F238E27FC236}">
                  <a16:creationId xmlns:a16="http://schemas.microsoft.com/office/drawing/2014/main" id="{3A8AE91A-39B1-4BCA-A2EF-56AB6046DB98}"/>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086;p37">
              <a:extLst>
                <a:ext uri="{FF2B5EF4-FFF2-40B4-BE49-F238E27FC236}">
                  <a16:creationId xmlns:a16="http://schemas.microsoft.com/office/drawing/2014/main" id="{B9F05BBA-6CAC-4EA1-B1BB-EF7FC2477AD0}"/>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087;p37">
              <a:extLst>
                <a:ext uri="{FF2B5EF4-FFF2-40B4-BE49-F238E27FC236}">
                  <a16:creationId xmlns:a16="http://schemas.microsoft.com/office/drawing/2014/main" id="{040FE5A6-6269-4E19-98EB-8ED1EF96E1CE}"/>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088;p37">
              <a:extLst>
                <a:ext uri="{FF2B5EF4-FFF2-40B4-BE49-F238E27FC236}">
                  <a16:creationId xmlns:a16="http://schemas.microsoft.com/office/drawing/2014/main" id="{16826387-A3D6-47E6-88AC-A5DB4D214695}"/>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089;p37">
              <a:extLst>
                <a:ext uri="{FF2B5EF4-FFF2-40B4-BE49-F238E27FC236}">
                  <a16:creationId xmlns:a16="http://schemas.microsoft.com/office/drawing/2014/main" id="{23A05D0D-AA87-4152-9C06-03815A9CFE94}"/>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090;p37">
              <a:extLst>
                <a:ext uri="{FF2B5EF4-FFF2-40B4-BE49-F238E27FC236}">
                  <a16:creationId xmlns:a16="http://schemas.microsoft.com/office/drawing/2014/main" id="{24C32F5F-54A0-4B88-808D-90790D5B1731}"/>
                </a:ext>
              </a:extLst>
            </p:cNvPr>
            <p:cNvGrpSpPr/>
            <p:nvPr/>
          </p:nvGrpSpPr>
          <p:grpSpPr>
            <a:xfrm>
              <a:off x="4403342" y="3107749"/>
              <a:ext cx="316680" cy="101374"/>
              <a:chOff x="5068275" y="3161675"/>
              <a:chExt cx="664875" cy="222850"/>
            </a:xfrm>
          </p:grpSpPr>
          <p:sp>
            <p:nvSpPr>
              <p:cNvPr id="463" name="Google Shape;3091;p37">
                <a:extLst>
                  <a:ext uri="{FF2B5EF4-FFF2-40B4-BE49-F238E27FC236}">
                    <a16:creationId xmlns:a16="http://schemas.microsoft.com/office/drawing/2014/main" id="{1B1C28B2-41CE-4682-B5EB-AC1F24A1FDAA}"/>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092;p37">
                <a:extLst>
                  <a:ext uri="{FF2B5EF4-FFF2-40B4-BE49-F238E27FC236}">
                    <a16:creationId xmlns:a16="http://schemas.microsoft.com/office/drawing/2014/main" id="{B9800ED2-1F7C-40C9-8732-09A794FF8E7C}"/>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093;p37">
                <a:extLst>
                  <a:ext uri="{FF2B5EF4-FFF2-40B4-BE49-F238E27FC236}">
                    <a16:creationId xmlns:a16="http://schemas.microsoft.com/office/drawing/2014/main" id="{B5234149-A551-4F89-8AFA-2DA44284D78E}"/>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094;p37">
                <a:extLst>
                  <a:ext uri="{FF2B5EF4-FFF2-40B4-BE49-F238E27FC236}">
                    <a16:creationId xmlns:a16="http://schemas.microsoft.com/office/drawing/2014/main" id="{AB898703-A205-40CA-B2F6-F4FBC2651062}"/>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095;p37">
              <a:extLst>
                <a:ext uri="{FF2B5EF4-FFF2-40B4-BE49-F238E27FC236}">
                  <a16:creationId xmlns:a16="http://schemas.microsoft.com/office/drawing/2014/main" id="{41398AFC-B327-4F48-972C-3747D1470C7E}"/>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096;p37">
              <a:extLst>
                <a:ext uri="{FF2B5EF4-FFF2-40B4-BE49-F238E27FC236}">
                  <a16:creationId xmlns:a16="http://schemas.microsoft.com/office/drawing/2014/main" id="{B201BEF3-8EE0-447A-8AE9-DD3B7A1CCEBD}"/>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097;p37">
              <a:extLst>
                <a:ext uri="{FF2B5EF4-FFF2-40B4-BE49-F238E27FC236}">
                  <a16:creationId xmlns:a16="http://schemas.microsoft.com/office/drawing/2014/main" id="{D450FC9A-60F1-46C6-A472-FAA27E0E29A6}"/>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098;p37">
              <a:extLst>
                <a:ext uri="{FF2B5EF4-FFF2-40B4-BE49-F238E27FC236}">
                  <a16:creationId xmlns:a16="http://schemas.microsoft.com/office/drawing/2014/main" id="{AC9D9CA9-B967-4796-AD70-590FB30B7167}"/>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099;p37">
              <a:extLst>
                <a:ext uri="{FF2B5EF4-FFF2-40B4-BE49-F238E27FC236}">
                  <a16:creationId xmlns:a16="http://schemas.microsoft.com/office/drawing/2014/main" id="{C21D20AD-6551-4082-8E71-201603B4FF8C}"/>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100;p37">
              <a:extLst>
                <a:ext uri="{FF2B5EF4-FFF2-40B4-BE49-F238E27FC236}">
                  <a16:creationId xmlns:a16="http://schemas.microsoft.com/office/drawing/2014/main" id="{4182B929-5709-4444-B03D-1E4A2D85BF6B}"/>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101;p37">
              <a:extLst>
                <a:ext uri="{FF2B5EF4-FFF2-40B4-BE49-F238E27FC236}">
                  <a16:creationId xmlns:a16="http://schemas.microsoft.com/office/drawing/2014/main" id="{68ABAE38-85CD-4F0C-81AA-ECA8BC1C9CE8}"/>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102;p37">
              <a:extLst>
                <a:ext uri="{FF2B5EF4-FFF2-40B4-BE49-F238E27FC236}">
                  <a16:creationId xmlns:a16="http://schemas.microsoft.com/office/drawing/2014/main" id="{6F687D6C-FDFF-41F8-AB3E-EB1495E3DF0E}"/>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103;p37">
              <a:extLst>
                <a:ext uri="{FF2B5EF4-FFF2-40B4-BE49-F238E27FC236}">
                  <a16:creationId xmlns:a16="http://schemas.microsoft.com/office/drawing/2014/main" id="{1652702E-DF86-44DF-A4E1-32EC9B9F21B1}"/>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104;p37">
              <a:extLst>
                <a:ext uri="{FF2B5EF4-FFF2-40B4-BE49-F238E27FC236}">
                  <a16:creationId xmlns:a16="http://schemas.microsoft.com/office/drawing/2014/main" id="{F27DF67A-27E4-4492-A069-126641100471}"/>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105;p37">
              <a:extLst>
                <a:ext uri="{FF2B5EF4-FFF2-40B4-BE49-F238E27FC236}">
                  <a16:creationId xmlns:a16="http://schemas.microsoft.com/office/drawing/2014/main" id="{1F15EAC9-E584-4C69-B91C-634C4705B48D}"/>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106;p37">
              <a:extLst>
                <a:ext uri="{FF2B5EF4-FFF2-40B4-BE49-F238E27FC236}">
                  <a16:creationId xmlns:a16="http://schemas.microsoft.com/office/drawing/2014/main" id="{31B86715-5D56-416E-B1DC-760B4F717C99}"/>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107;p37">
              <a:extLst>
                <a:ext uri="{FF2B5EF4-FFF2-40B4-BE49-F238E27FC236}">
                  <a16:creationId xmlns:a16="http://schemas.microsoft.com/office/drawing/2014/main" id="{EE1573FB-F8C1-469A-A7CB-B858A990E5EB}"/>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108;p37">
              <a:extLst>
                <a:ext uri="{FF2B5EF4-FFF2-40B4-BE49-F238E27FC236}">
                  <a16:creationId xmlns:a16="http://schemas.microsoft.com/office/drawing/2014/main" id="{1B04A52E-2CB8-4DE8-AE64-6D2AEC0A1ABB}"/>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109;p37">
              <a:extLst>
                <a:ext uri="{FF2B5EF4-FFF2-40B4-BE49-F238E27FC236}">
                  <a16:creationId xmlns:a16="http://schemas.microsoft.com/office/drawing/2014/main" id="{91348433-E806-483A-9E98-5866C3282C9B}"/>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110;p37">
              <a:extLst>
                <a:ext uri="{FF2B5EF4-FFF2-40B4-BE49-F238E27FC236}">
                  <a16:creationId xmlns:a16="http://schemas.microsoft.com/office/drawing/2014/main" id="{A44B32F4-4370-43F8-80E2-9E1008670B72}"/>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111;p37">
              <a:extLst>
                <a:ext uri="{FF2B5EF4-FFF2-40B4-BE49-F238E27FC236}">
                  <a16:creationId xmlns:a16="http://schemas.microsoft.com/office/drawing/2014/main" id="{41A3A9F4-342C-4F6F-9047-7944F9A391F9}"/>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112;p37">
              <a:extLst>
                <a:ext uri="{FF2B5EF4-FFF2-40B4-BE49-F238E27FC236}">
                  <a16:creationId xmlns:a16="http://schemas.microsoft.com/office/drawing/2014/main" id="{94A66243-BAA8-4913-BD47-57FB23AC79CC}"/>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113;p37">
              <a:extLst>
                <a:ext uri="{FF2B5EF4-FFF2-40B4-BE49-F238E27FC236}">
                  <a16:creationId xmlns:a16="http://schemas.microsoft.com/office/drawing/2014/main" id="{2E1BD6A9-D5C6-4135-A943-2AD68017C3A8}"/>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114;p37">
              <a:extLst>
                <a:ext uri="{FF2B5EF4-FFF2-40B4-BE49-F238E27FC236}">
                  <a16:creationId xmlns:a16="http://schemas.microsoft.com/office/drawing/2014/main" id="{77117460-4D0B-4394-AF55-8CC8F9603AB6}"/>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115;p37">
              <a:extLst>
                <a:ext uri="{FF2B5EF4-FFF2-40B4-BE49-F238E27FC236}">
                  <a16:creationId xmlns:a16="http://schemas.microsoft.com/office/drawing/2014/main" id="{6A294CFE-5DA9-4F82-9B35-0E9A771FB772}"/>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116;p37">
              <a:extLst>
                <a:ext uri="{FF2B5EF4-FFF2-40B4-BE49-F238E27FC236}">
                  <a16:creationId xmlns:a16="http://schemas.microsoft.com/office/drawing/2014/main" id="{B491BA79-237D-41EA-9383-C07665B75889}"/>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117;p37">
              <a:extLst>
                <a:ext uri="{FF2B5EF4-FFF2-40B4-BE49-F238E27FC236}">
                  <a16:creationId xmlns:a16="http://schemas.microsoft.com/office/drawing/2014/main" id="{3C7553F8-4669-4ED2-A3C3-9C908FCD2400}"/>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118;p37">
              <a:extLst>
                <a:ext uri="{FF2B5EF4-FFF2-40B4-BE49-F238E27FC236}">
                  <a16:creationId xmlns:a16="http://schemas.microsoft.com/office/drawing/2014/main" id="{254E14B7-0467-405D-B9C2-DD6786D4682A}"/>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119;p37">
              <a:extLst>
                <a:ext uri="{FF2B5EF4-FFF2-40B4-BE49-F238E27FC236}">
                  <a16:creationId xmlns:a16="http://schemas.microsoft.com/office/drawing/2014/main" id="{C0475690-AF79-4EC0-89D8-45FC62DE29E5}"/>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120;p37">
              <a:extLst>
                <a:ext uri="{FF2B5EF4-FFF2-40B4-BE49-F238E27FC236}">
                  <a16:creationId xmlns:a16="http://schemas.microsoft.com/office/drawing/2014/main" id="{A72B8712-EA04-4E7A-9C70-B38244D281B6}"/>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FC6D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121;p37">
              <a:extLst>
                <a:ext uri="{FF2B5EF4-FFF2-40B4-BE49-F238E27FC236}">
                  <a16:creationId xmlns:a16="http://schemas.microsoft.com/office/drawing/2014/main" id="{19307FFB-08C4-4075-B345-BC80A045052F}"/>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122;p37">
              <a:extLst>
                <a:ext uri="{FF2B5EF4-FFF2-40B4-BE49-F238E27FC236}">
                  <a16:creationId xmlns:a16="http://schemas.microsoft.com/office/drawing/2014/main" id="{4BA03C07-02E3-4824-9271-FCCD9B6A062B}"/>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123;p37">
              <a:extLst>
                <a:ext uri="{FF2B5EF4-FFF2-40B4-BE49-F238E27FC236}">
                  <a16:creationId xmlns:a16="http://schemas.microsoft.com/office/drawing/2014/main" id="{820AB05E-34AB-48EF-83D9-C93C3C59E05B}"/>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124;p37">
              <a:extLst>
                <a:ext uri="{FF2B5EF4-FFF2-40B4-BE49-F238E27FC236}">
                  <a16:creationId xmlns:a16="http://schemas.microsoft.com/office/drawing/2014/main" id="{BF16CC13-28E1-4FB7-81CF-612C5C3F6255}"/>
                </a:ext>
              </a:extLst>
            </p:cNvPr>
            <p:cNvGrpSpPr/>
            <p:nvPr/>
          </p:nvGrpSpPr>
          <p:grpSpPr>
            <a:xfrm>
              <a:off x="3697513" y="2707266"/>
              <a:ext cx="59549" cy="79733"/>
              <a:chOff x="3586375" y="2281300"/>
              <a:chExt cx="125025" cy="175275"/>
            </a:xfrm>
          </p:grpSpPr>
          <p:sp>
            <p:nvSpPr>
              <p:cNvPr id="461" name="Google Shape;3125;p37">
                <a:extLst>
                  <a:ext uri="{FF2B5EF4-FFF2-40B4-BE49-F238E27FC236}">
                    <a16:creationId xmlns:a16="http://schemas.microsoft.com/office/drawing/2014/main" id="{75B26F53-65DD-4DFB-BBD7-6B2C418C3702}"/>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1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126;p37">
                <a:extLst>
                  <a:ext uri="{FF2B5EF4-FFF2-40B4-BE49-F238E27FC236}">
                    <a16:creationId xmlns:a16="http://schemas.microsoft.com/office/drawing/2014/main" id="{C402B233-6EC7-474E-9995-78C48AC97040}"/>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1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127;p37">
              <a:extLst>
                <a:ext uri="{FF2B5EF4-FFF2-40B4-BE49-F238E27FC236}">
                  <a16:creationId xmlns:a16="http://schemas.microsoft.com/office/drawing/2014/main" id="{72DD4034-2102-44DA-8D87-8F446D1F16CC}"/>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128;p37">
              <a:extLst>
                <a:ext uri="{FF2B5EF4-FFF2-40B4-BE49-F238E27FC236}">
                  <a16:creationId xmlns:a16="http://schemas.microsoft.com/office/drawing/2014/main" id="{552A6B32-3492-44BF-B2D6-24EAB2031F8D}"/>
                </a:ext>
              </a:extLst>
            </p:cNvPr>
            <p:cNvGrpSpPr/>
            <p:nvPr/>
          </p:nvGrpSpPr>
          <p:grpSpPr>
            <a:xfrm>
              <a:off x="4513224" y="3221724"/>
              <a:ext cx="274563" cy="280321"/>
              <a:chOff x="5298975" y="3412225"/>
              <a:chExt cx="576450" cy="616225"/>
            </a:xfrm>
          </p:grpSpPr>
          <p:sp>
            <p:nvSpPr>
              <p:cNvPr id="459" name="Google Shape;3129;p37">
                <a:extLst>
                  <a:ext uri="{FF2B5EF4-FFF2-40B4-BE49-F238E27FC236}">
                    <a16:creationId xmlns:a16="http://schemas.microsoft.com/office/drawing/2014/main" id="{AFB45CD1-D02C-418A-A98B-638639C2F603}"/>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A6CBC2"/>
                  </a:solidFill>
                </a:endParaRPr>
              </a:p>
            </p:txBody>
          </p:sp>
          <p:sp>
            <p:nvSpPr>
              <p:cNvPr id="460" name="Google Shape;3130;p37">
                <a:extLst>
                  <a:ext uri="{FF2B5EF4-FFF2-40B4-BE49-F238E27FC236}">
                    <a16:creationId xmlns:a16="http://schemas.microsoft.com/office/drawing/2014/main" id="{D958F892-F45D-4C06-8A6B-D36471990357}"/>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131;p37">
              <a:extLst>
                <a:ext uri="{FF2B5EF4-FFF2-40B4-BE49-F238E27FC236}">
                  <a16:creationId xmlns:a16="http://schemas.microsoft.com/office/drawing/2014/main" id="{F1D8B991-9FBA-41BB-9AE3-9F197A9F0EB1}"/>
                </a:ext>
              </a:extLst>
            </p:cNvPr>
            <p:cNvGrpSpPr/>
            <p:nvPr/>
          </p:nvGrpSpPr>
          <p:grpSpPr>
            <a:xfrm>
              <a:off x="4824403" y="3421846"/>
              <a:ext cx="110132" cy="130647"/>
              <a:chOff x="5952300" y="3852150"/>
              <a:chExt cx="231225" cy="287200"/>
            </a:xfrm>
          </p:grpSpPr>
          <p:sp>
            <p:nvSpPr>
              <p:cNvPr id="457" name="Google Shape;3132;p37">
                <a:extLst>
                  <a:ext uri="{FF2B5EF4-FFF2-40B4-BE49-F238E27FC236}">
                    <a16:creationId xmlns:a16="http://schemas.microsoft.com/office/drawing/2014/main" id="{57DB4C09-0895-4AA5-B8DF-FB68E7BF4856}"/>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133;p37">
                <a:extLst>
                  <a:ext uri="{FF2B5EF4-FFF2-40B4-BE49-F238E27FC236}">
                    <a16:creationId xmlns:a16="http://schemas.microsoft.com/office/drawing/2014/main" id="{62B123EF-64A3-4CB3-91CC-DE912ECC9489}"/>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134;p37">
              <a:extLst>
                <a:ext uri="{FF2B5EF4-FFF2-40B4-BE49-F238E27FC236}">
                  <a16:creationId xmlns:a16="http://schemas.microsoft.com/office/drawing/2014/main" id="{9F720FD0-5AAE-4A23-B221-419C76C17251}"/>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135;p37">
              <a:extLst>
                <a:ext uri="{FF2B5EF4-FFF2-40B4-BE49-F238E27FC236}">
                  <a16:creationId xmlns:a16="http://schemas.microsoft.com/office/drawing/2014/main" id="{F886E783-6C12-47E1-BABE-6472A66AA2F2}"/>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136;p37">
              <a:extLst>
                <a:ext uri="{FF2B5EF4-FFF2-40B4-BE49-F238E27FC236}">
                  <a16:creationId xmlns:a16="http://schemas.microsoft.com/office/drawing/2014/main" id="{3C23DAB6-63C5-456B-BC49-58951691512C}"/>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137;p37">
              <a:extLst>
                <a:ext uri="{FF2B5EF4-FFF2-40B4-BE49-F238E27FC236}">
                  <a16:creationId xmlns:a16="http://schemas.microsoft.com/office/drawing/2014/main" id="{59BDE911-8111-4A26-ACEC-84100768EA98}"/>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138;p37">
              <a:extLst>
                <a:ext uri="{FF2B5EF4-FFF2-40B4-BE49-F238E27FC236}">
                  <a16:creationId xmlns:a16="http://schemas.microsoft.com/office/drawing/2014/main" id="{F0D47EA4-3605-4287-83F6-ECCBB67EDB2E}"/>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139;p37">
              <a:extLst>
                <a:ext uri="{FF2B5EF4-FFF2-40B4-BE49-F238E27FC236}">
                  <a16:creationId xmlns:a16="http://schemas.microsoft.com/office/drawing/2014/main" id="{5E47C633-9B88-4084-BE2E-9F7045222E1A}"/>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140;p37">
              <a:extLst>
                <a:ext uri="{FF2B5EF4-FFF2-40B4-BE49-F238E27FC236}">
                  <a16:creationId xmlns:a16="http://schemas.microsoft.com/office/drawing/2014/main" id="{0B384F15-27D5-40D9-A8D6-D08E8F2CE196}"/>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141;p37">
              <a:extLst>
                <a:ext uri="{FF2B5EF4-FFF2-40B4-BE49-F238E27FC236}">
                  <a16:creationId xmlns:a16="http://schemas.microsoft.com/office/drawing/2014/main" id="{01752AAF-85E2-4188-AC58-AF6054461488}"/>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142;p37">
              <a:extLst>
                <a:ext uri="{FF2B5EF4-FFF2-40B4-BE49-F238E27FC236}">
                  <a16:creationId xmlns:a16="http://schemas.microsoft.com/office/drawing/2014/main" id="{A41E6BED-E044-48C1-BDCB-727CD8F36D43}"/>
                </a:ext>
              </a:extLst>
            </p:cNvPr>
            <p:cNvGrpSpPr/>
            <p:nvPr/>
          </p:nvGrpSpPr>
          <p:grpSpPr>
            <a:xfrm>
              <a:off x="4295710" y="3079670"/>
              <a:ext cx="14968" cy="27135"/>
              <a:chOff x="4842300" y="3099950"/>
              <a:chExt cx="31425" cy="59650"/>
            </a:xfrm>
          </p:grpSpPr>
          <p:sp>
            <p:nvSpPr>
              <p:cNvPr id="453" name="Google Shape;3143;p37">
                <a:extLst>
                  <a:ext uri="{FF2B5EF4-FFF2-40B4-BE49-F238E27FC236}">
                    <a16:creationId xmlns:a16="http://schemas.microsoft.com/office/drawing/2014/main" id="{E7299EFE-4E12-46EF-B71A-97B21EFE7BCD}"/>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144;p37">
                <a:extLst>
                  <a:ext uri="{FF2B5EF4-FFF2-40B4-BE49-F238E27FC236}">
                    <a16:creationId xmlns:a16="http://schemas.microsoft.com/office/drawing/2014/main" id="{1806BBC8-F8A3-4C83-A60D-09B4E5063952}"/>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145;p37">
                <a:extLst>
                  <a:ext uri="{FF2B5EF4-FFF2-40B4-BE49-F238E27FC236}">
                    <a16:creationId xmlns:a16="http://schemas.microsoft.com/office/drawing/2014/main" id="{B0E644A5-492E-467F-BB62-E5663582B23C}"/>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146;p37">
                <a:extLst>
                  <a:ext uri="{FF2B5EF4-FFF2-40B4-BE49-F238E27FC236}">
                    <a16:creationId xmlns:a16="http://schemas.microsoft.com/office/drawing/2014/main" id="{10C86494-0A31-4B21-8094-2BFE54FF6D5D}"/>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147;p37">
              <a:extLst>
                <a:ext uri="{FF2B5EF4-FFF2-40B4-BE49-F238E27FC236}">
                  <a16:creationId xmlns:a16="http://schemas.microsoft.com/office/drawing/2014/main" id="{D806390B-7309-4C1E-A552-4B9345FB1B0E}"/>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66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3300"/>
                </a:solidFill>
              </a:endParaRPr>
            </a:p>
          </p:txBody>
        </p:sp>
        <p:sp>
          <p:nvSpPr>
            <p:cNvPr id="361" name="Google Shape;3148;p37">
              <a:extLst>
                <a:ext uri="{FF2B5EF4-FFF2-40B4-BE49-F238E27FC236}">
                  <a16:creationId xmlns:a16="http://schemas.microsoft.com/office/drawing/2014/main" id="{078FBAC0-D386-4282-B686-A066C98B9ABD}"/>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149;p37">
              <a:extLst>
                <a:ext uri="{FF2B5EF4-FFF2-40B4-BE49-F238E27FC236}">
                  <a16:creationId xmlns:a16="http://schemas.microsoft.com/office/drawing/2014/main" id="{7DC607B4-8F08-4369-A02F-5BB3FA1A88A3}"/>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150;p37">
              <a:extLst>
                <a:ext uri="{FF2B5EF4-FFF2-40B4-BE49-F238E27FC236}">
                  <a16:creationId xmlns:a16="http://schemas.microsoft.com/office/drawing/2014/main" id="{A73A2C2A-BC66-4328-AC64-860FFC0A6D40}"/>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151;p37">
              <a:extLst>
                <a:ext uri="{FF2B5EF4-FFF2-40B4-BE49-F238E27FC236}">
                  <a16:creationId xmlns:a16="http://schemas.microsoft.com/office/drawing/2014/main" id="{EBD7C9DA-6222-4A86-8FE7-603B0240EFF4}"/>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152;p37">
              <a:extLst>
                <a:ext uri="{FF2B5EF4-FFF2-40B4-BE49-F238E27FC236}">
                  <a16:creationId xmlns:a16="http://schemas.microsoft.com/office/drawing/2014/main" id="{89335CBB-B8D2-4923-9B97-98B5AF466BD0}"/>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153;p37">
              <a:extLst>
                <a:ext uri="{FF2B5EF4-FFF2-40B4-BE49-F238E27FC236}">
                  <a16:creationId xmlns:a16="http://schemas.microsoft.com/office/drawing/2014/main" id="{15B30277-7E39-489E-9A8F-B6C73DD0D60E}"/>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154;p37">
              <a:extLst>
                <a:ext uri="{FF2B5EF4-FFF2-40B4-BE49-F238E27FC236}">
                  <a16:creationId xmlns:a16="http://schemas.microsoft.com/office/drawing/2014/main" id="{56C431C4-2FE5-4BFA-AEED-6E3A07846B89}"/>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155;p37">
              <a:extLst>
                <a:ext uri="{FF2B5EF4-FFF2-40B4-BE49-F238E27FC236}">
                  <a16:creationId xmlns:a16="http://schemas.microsoft.com/office/drawing/2014/main" id="{E357CBF9-25E1-4EF9-8AC0-288627F35A3E}"/>
                </a:ext>
              </a:extLst>
            </p:cNvPr>
            <p:cNvGrpSpPr/>
            <p:nvPr/>
          </p:nvGrpSpPr>
          <p:grpSpPr>
            <a:xfrm>
              <a:off x="3831056" y="2816010"/>
              <a:ext cx="37378" cy="27612"/>
              <a:chOff x="3866750" y="2520350"/>
              <a:chExt cx="78475" cy="60700"/>
            </a:xfrm>
          </p:grpSpPr>
          <p:sp>
            <p:nvSpPr>
              <p:cNvPr id="449" name="Google Shape;3156;p37">
                <a:extLst>
                  <a:ext uri="{FF2B5EF4-FFF2-40B4-BE49-F238E27FC236}">
                    <a16:creationId xmlns:a16="http://schemas.microsoft.com/office/drawing/2014/main" id="{A2094A82-2199-4C3F-80E8-A5DD724666AC}"/>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157;p37">
                <a:extLst>
                  <a:ext uri="{FF2B5EF4-FFF2-40B4-BE49-F238E27FC236}">
                    <a16:creationId xmlns:a16="http://schemas.microsoft.com/office/drawing/2014/main" id="{380C1747-85F4-4564-9C60-0454C0D41F1E}"/>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158;p37">
                <a:extLst>
                  <a:ext uri="{FF2B5EF4-FFF2-40B4-BE49-F238E27FC236}">
                    <a16:creationId xmlns:a16="http://schemas.microsoft.com/office/drawing/2014/main" id="{E055F937-CB94-4C59-94F3-830182B576EF}"/>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159;p37">
                <a:extLst>
                  <a:ext uri="{FF2B5EF4-FFF2-40B4-BE49-F238E27FC236}">
                    <a16:creationId xmlns:a16="http://schemas.microsoft.com/office/drawing/2014/main" id="{1B8AEAF8-5592-48A4-A6BB-E82459016184}"/>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160;p37">
              <a:extLst>
                <a:ext uri="{FF2B5EF4-FFF2-40B4-BE49-F238E27FC236}">
                  <a16:creationId xmlns:a16="http://schemas.microsoft.com/office/drawing/2014/main" id="{AA0F1862-7FF7-42C3-8699-7A0B753DA77C}"/>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161;p37">
              <a:extLst>
                <a:ext uri="{FF2B5EF4-FFF2-40B4-BE49-F238E27FC236}">
                  <a16:creationId xmlns:a16="http://schemas.microsoft.com/office/drawing/2014/main" id="{490A4A38-5E01-40DB-A068-9CF0376B9947}"/>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70C0"/>
                </a:solidFill>
              </a:endParaRPr>
            </a:p>
          </p:txBody>
        </p:sp>
        <p:sp>
          <p:nvSpPr>
            <p:cNvPr id="371" name="Google Shape;3162;p37">
              <a:extLst>
                <a:ext uri="{FF2B5EF4-FFF2-40B4-BE49-F238E27FC236}">
                  <a16:creationId xmlns:a16="http://schemas.microsoft.com/office/drawing/2014/main" id="{424DCD98-9F62-402B-A952-A4DA3072CEAE}"/>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163;p37">
              <a:extLst>
                <a:ext uri="{FF2B5EF4-FFF2-40B4-BE49-F238E27FC236}">
                  <a16:creationId xmlns:a16="http://schemas.microsoft.com/office/drawing/2014/main" id="{5AB11E5E-3459-4E60-8EDD-48BEBF4FED90}"/>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164;p37">
              <a:extLst>
                <a:ext uri="{FF2B5EF4-FFF2-40B4-BE49-F238E27FC236}">
                  <a16:creationId xmlns:a16="http://schemas.microsoft.com/office/drawing/2014/main" id="{33D0C49B-02FE-4126-81D2-EDBA1919092A}"/>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165;p37">
              <a:extLst>
                <a:ext uri="{FF2B5EF4-FFF2-40B4-BE49-F238E27FC236}">
                  <a16:creationId xmlns:a16="http://schemas.microsoft.com/office/drawing/2014/main" id="{3160E003-F4EF-4A61-B5C2-107FDE755AD5}"/>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166;p37">
              <a:extLst>
                <a:ext uri="{FF2B5EF4-FFF2-40B4-BE49-F238E27FC236}">
                  <a16:creationId xmlns:a16="http://schemas.microsoft.com/office/drawing/2014/main" id="{C0D34F09-7289-4610-9B49-5627FD0852A5}"/>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167;p37">
              <a:extLst>
                <a:ext uri="{FF2B5EF4-FFF2-40B4-BE49-F238E27FC236}">
                  <a16:creationId xmlns:a16="http://schemas.microsoft.com/office/drawing/2014/main" id="{8A5CDADB-D731-449A-A094-15B145894144}"/>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168;p37">
              <a:extLst>
                <a:ext uri="{FF2B5EF4-FFF2-40B4-BE49-F238E27FC236}">
                  <a16:creationId xmlns:a16="http://schemas.microsoft.com/office/drawing/2014/main" id="{6041DEFE-CD0A-4A72-9F82-ECB66CCFB520}"/>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169;p37">
              <a:extLst>
                <a:ext uri="{FF2B5EF4-FFF2-40B4-BE49-F238E27FC236}">
                  <a16:creationId xmlns:a16="http://schemas.microsoft.com/office/drawing/2014/main" id="{04A52B48-3AE5-4CD2-88AB-A3CD17777F4F}"/>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170;p37">
              <a:extLst>
                <a:ext uri="{FF2B5EF4-FFF2-40B4-BE49-F238E27FC236}">
                  <a16:creationId xmlns:a16="http://schemas.microsoft.com/office/drawing/2014/main" id="{AEDFCACB-E1E1-4838-858A-B0A1AB621B3D}"/>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171;p37">
              <a:extLst>
                <a:ext uri="{FF2B5EF4-FFF2-40B4-BE49-F238E27FC236}">
                  <a16:creationId xmlns:a16="http://schemas.microsoft.com/office/drawing/2014/main" id="{92CBF833-3541-4975-B230-8C94B53D2E0F}"/>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172;p37">
              <a:extLst>
                <a:ext uri="{FF2B5EF4-FFF2-40B4-BE49-F238E27FC236}">
                  <a16:creationId xmlns:a16="http://schemas.microsoft.com/office/drawing/2014/main" id="{D14C3311-C21E-479F-91D5-A8B0D278FA60}"/>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173;p37">
              <a:extLst>
                <a:ext uri="{FF2B5EF4-FFF2-40B4-BE49-F238E27FC236}">
                  <a16:creationId xmlns:a16="http://schemas.microsoft.com/office/drawing/2014/main" id="{7D1A4941-0777-41BA-B43E-1ADA36B48589}"/>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174;p37">
              <a:extLst>
                <a:ext uri="{FF2B5EF4-FFF2-40B4-BE49-F238E27FC236}">
                  <a16:creationId xmlns:a16="http://schemas.microsoft.com/office/drawing/2014/main" id="{5B807714-0DD9-4297-B621-23AE64C897AC}"/>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175;p37">
              <a:extLst>
                <a:ext uri="{FF2B5EF4-FFF2-40B4-BE49-F238E27FC236}">
                  <a16:creationId xmlns:a16="http://schemas.microsoft.com/office/drawing/2014/main" id="{0B47B7FE-D151-4C10-A93F-C43238BEABF6}"/>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176;p37">
              <a:extLst>
                <a:ext uri="{FF2B5EF4-FFF2-40B4-BE49-F238E27FC236}">
                  <a16:creationId xmlns:a16="http://schemas.microsoft.com/office/drawing/2014/main" id="{9D4D7597-20FC-4EE5-85FC-0018574214A5}"/>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86" name="Google Shape;3177;p37">
              <a:extLst>
                <a:ext uri="{FF2B5EF4-FFF2-40B4-BE49-F238E27FC236}">
                  <a16:creationId xmlns:a16="http://schemas.microsoft.com/office/drawing/2014/main" id="{DD4091E0-E05B-4D55-BD06-6FD74D4E6E6F}"/>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178;p37">
              <a:extLst>
                <a:ext uri="{FF2B5EF4-FFF2-40B4-BE49-F238E27FC236}">
                  <a16:creationId xmlns:a16="http://schemas.microsoft.com/office/drawing/2014/main" id="{9C8A59CE-66AC-4FFF-82A2-9B50ABE80F0C}"/>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179;p37">
              <a:extLst>
                <a:ext uri="{FF2B5EF4-FFF2-40B4-BE49-F238E27FC236}">
                  <a16:creationId xmlns:a16="http://schemas.microsoft.com/office/drawing/2014/main" id="{CEAD7DF3-1C05-4BB8-9271-9ABD9438FA26}"/>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180;p37">
              <a:extLst>
                <a:ext uri="{FF2B5EF4-FFF2-40B4-BE49-F238E27FC236}">
                  <a16:creationId xmlns:a16="http://schemas.microsoft.com/office/drawing/2014/main" id="{BF3F37BA-D097-46A2-A9AC-717640DD047E}"/>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181;p37">
              <a:extLst>
                <a:ext uri="{FF2B5EF4-FFF2-40B4-BE49-F238E27FC236}">
                  <a16:creationId xmlns:a16="http://schemas.microsoft.com/office/drawing/2014/main" id="{6C0362A5-C0E5-4796-9EF4-9535722F7760}"/>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182;p37">
              <a:extLst>
                <a:ext uri="{FF2B5EF4-FFF2-40B4-BE49-F238E27FC236}">
                  <a16:creationId xmlns:a16="http://schemas.microsoft.com/office/drawing/2014/main" id="{08CAA873-BB5E-4B74-8848-34B799B60205}"/>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183;p37">
              <a:extLst>
                <a:ext uri="{FF2B5EF4-FFF2-40B4-BE49-F238E27FC236}">
                  <a16:creationId xmlns:a16="http://schemas.microsoft.com/office/drawing/2014/main" id="{381A0EE8-C311-4848-AC6A-E9BD10C4EED0}"/>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184;p37">
              <a:extLst>
                <a:ext uri="{FF2B5EF4-FFF2-40B4-BE49-F238E27FC236}">
                  <a16:creationId xmlns:a16="http://schemas.microsoft.com/office/drawing/2014/main" id="{6772352E-4FB4-4E5B-BF3B-8B656364CAE1}"/>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185;p37">
              <a:extLst>
                <a:ext uri="{FF2B5EF4-FFF2-40B4-BE49-F238E27FC236}">
                  <a16:creationId xmlns:a16="http://schemas.microsoft.com/office/drawing/2014/main" id="{3F121760-3DC7-4488-8CAF-33E4067E30B6}"/>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186;p37">
              <a:extLst>
                <a:ext uri="{FF2B5EF4-FFF2-40B4-BE49-F238E27FC236}">
                  <a16:creationId xmlns:a16="http://schemas.microsoft.com/office/drawing/2014/main" id="{C882977C-5E78-4FA8-8198-DC45AAB94D4A}"/>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187;p37">
              <a:extLst>
                <a:ext uri="{FF2B5EF4-FFF2-40B4-BE49-F238E27FC236}">
                  <a16:creationId xmlns:a16="http://schemas.microsoft.com/office/drawing/2014/main" id="{7EED188A-F52F-422E-8D2F-F9E331F737AC}"/>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188;p37">
              <a:extLst>
                <a:ext uri="{FF2B5EF4-FFF2-40B4-BE49-F238E27FC236}">
                  <a16:creationId xmlns:a16="http://schemas.microsoft.com/office/drawing/2014/main" id="{0D8DD305-FA79-45C0-9B68-89D16B14E272}"/>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398" name="Google Shape;3189;p37">
              <a:extLst>
                <a:ext uri="{FF2B5EF4-FFF2-40B4-BE49-F238E27FC236}">
                  <a16:creationId xmlns:a16="http://schemas.microsoft.com/office/drawing/2014/main" id="{2B7BB0AD-72C6-48BD-BCF7-4DFC383BA993}"/>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190;p37">
              <a:extLst>
                <a:ext uri="{FF2B5EF4-FFF2-40B4-BE49-F238E27FC236}">
                  <a16:creationId xmlns:a16="http://schemas.microsoft.com/office/drawing/2014/main" id="{5614C734-2828-4AD5-849A-0D3BCDAF65D5}"/>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191;p37">
              <a:extLst>
                <a:ext uri="{FF2B5EF4-FFF2-40B4-BE49-F238E27FC236}">
                  <a16:creationId xmlns:a16="http://schemas.microsoft.com/office/drawing/2014/main" id="{9D80EF49-9FC1-47B3-8307-34E0C0E5C56A}"/>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192;p37">
              <a:extLst>
                <a:ext uri="{FF2B5EF4-FFF2-40B4-BE49-F238E27FC236}">
                  <a16:creationId xmlns:a16="http://schemas.microsoft.com/office/drawing/2014/main" id="{6E819711-83F9-48F1-9498-2B96156D37D5}"/>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193;p37">
              <a:extLst>
                <a:ext uri="{FF2B5EF4-FFF2-40B4-BE49-F238E27FC236}">
                  <a16:creationId xmlns:a16="http://schemas.microsoft.com/office/drawing/2014/main" id="{43EE17BD-D717-4884-8825-479C843D49B0}"/>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194;p37">
              <a:extLst>
                <a:ext uri="{FF2B5EF4-FFF2-40B4-BE49-F238E27FC236}">
                  <a16:creationId xmlns:a16="http://schemas.microsoft.com/office/drawing/2014/main" id="{23E83427-D981-4017-909D-4C2D18D7A8AD}"/>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195;p37">
              <a:extLst>
                <a:ext uri="{FF2B5EF4-FFF2-40B4-BE49-F238E27FC236}">
                  <a16:creationId xmlns:a16="http://schemas.microsoft.com/office/drawing/2014/main" id="{E68D75AD-14BD-4159-A8BA-4B2C76EEFBB0}"/>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196;p37">
              <a:extLst>
                <a:ext uri="{FF2B5EF4-FFF2-40B4-BE49-F238E27FC236}">
                  <a16:creationId xmlns:a16="http://schemas.microsoft.com/office/drawing/2014/main" id="{7C40104A-5A0E-4745-9582-8BF2AABC1ABA}"/>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197;p37">
              <a:extLst>
                <a:ext uri="{FF2B5EF4-FFF2-40B4-BE49-F238E27FC236}">
                  <a16:creationId xmlns:a16="http://schemas.microsoft.com/office/drawing/2014/main" id="{044C84E3-C74A-43B5-85F2-6DD289EEB65E}"/>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198;p37">
              <a:extLst>
                <a:ext uri="{FF2B5EF4-FFF2-40B4-BE49-F238E27FC236}">
                  <a16:creationId xmlns:a16="http://schemas.microsoft.com/office/drawing/2014/main" id="{A1020477-0E3B-41AC-A02E-2FA3854FE4B5}"/>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199;p37">
              <a:extLst>
                <a:ext uri="{FF2B5EF4-FFF2-40B4-BE49-F238E27FC236}">
                  <a16:creationId xmlns:a16="http://schemas.microsoft.com/office/drawing/2014/main" id="{A2B46C65-9091-46CF-B14A-572DDE633899}"/>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200;p37">
              <a:extLst>
                <a:ext uri="{FF2B5EF4-FFF2-40B4-BE49-F238E27FC236}">
                  <a16:creationId xmlns:a16="http://schemas.microsoft.com/office/drawing/2014/main" id="{940D99B0-DF56-444E-8741-EC71450E2AC0}"/>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201;p37">
              <a:extLst>
                <a:ext uri="{FF2B5EF4-FFF2-40B4-BE49-F238E27FC236}">
                  <a16:creationId xmlns:a16="http://schemas.microsoft.com/office/drawing/2014/main" id="{A2F2A903-63B6-4489-B824-4060F8DA0A30}"/>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3202;p37">
              <a:extLst>
                <a:ext uri="{FF2B5EF4-FFF2-40B4-BE49-F238E27FC236}">
                  <a16:creationId xmlns:a16="http://schemas.microsoft.com/office/drawing/2014/main" id="{902C4C65-922E-4D85-8BA4-9686D093A26F}"/>
                </a:ext>
              </a:extLst>
            </p:cNvPr>
            <p:cNvGrpSpPr/>
            <p:nvPr/>
          </p:nvGrpSpPr>
          <p:grpSpPr>
            <a:xfrm>
              <a:off x="3632736" y="3051591"/>
              <a:ext cx="63288" cy="45217"/>
              <a:chOff x="3450375" y="3038225"/>
              <a:chExt cx="132875" cy="99400"/>
            </a:xfrm>
          </p:grpSpPr>
          <p:sp>
            <p:nvSpPr>
              <p:cNvPr id="447" name="Google Shape;3203;p37">
                <a:extLst>
                  <a:ext uri="{FF2B5EF4-FFF2-40B4-BE49-F238E27FC236}">
                    <a16:creationId xmlns:a16="http://schemas.microsoft.com/office/drawing/2014/main" id="{65B95158-DE7C-48B3-AA59-E54CBEC4E67F}"/>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204;p37">
                <a:extLst>
                  <a:ext uri="{FF2B5EF4-FFF2-40B4-BE49-F238E27FC236}">
                    <a16:creationId xmlns:a16="http://schemas.microsoft.com/office/drawing/2014/main" id="{095E5DC2-4985-4190-B85D-F6D5E77AB691}"/>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3205;p37">
              <a:extLst>
                <a:ext uri="{FF2B5EF4-FFF2-40B4-BE49-F238E27FC236}">
                  <a16:creationId xmlns:a16="http://schemas.microsoft.com/office/drawing/2014/main" id="{8427EBA7-A02E-4886-964B-B55CF86B5DF5}"/>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206;p37">
              <a:extLst>
                <a:ext uri="{FF2B5EF4-FFF2-40B4-BE49-F238E27FC236}">
                  <a16:creationId xmlns:a16="http://schemas.microsoft.com/office/drawing/2014/main" id="{EE674CFA-9868-4E1A-BD59-5D617A4EAC57}"/>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207;p37">
              <a:extLst>
                <a:ext uri="{FF2B5EF4-FFF2-40B4-BE49-F238E27FC236}">
                  <a16:creationId xmlns:a16="http://schemas.microsoft.com/office/drawing/2014/main" id="{3B8BFC74-EB7B-4E55-A380-93B744D94C67}"/>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208;p37">
              <a:extLst>
                <a:ext uri="{FF2B5EF4-FFF2-40B4-BE49-F238E27FC236}">
                  <a16:creationId xmlns:a16="http://schemas.microsoft.com/office/drawing/2014/main" id="{A8C0E0EA-7FB7-4E59-AD5B-16F5BB56A5BF}"/>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209;p37">
              <a:extLst>
                <a:ext uri="{FF2B5EF4-FFF2-40B4-BE49-F238E27FC236}">
                  <a16:creationId xmlns:a16="http://schemas.microsoft.com/office/drawing/2014/main" id="{A639F103-7F54-43EC-8740-00D4F8038C60}"/>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210;p37">
              <a:extLst>
                <a:ext uri="{FF2B5EF4-FFF2-40B4-BE49-F238E27FC236}">
                  <a16:creationId xmlns:a16="http://schemas.microsoft.com/office/drawing/2014/main" id="{A15FDE0C-A329-473D-84E1-88FCB3D45CD7}"/>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211;p37">
              <a:extLst>
                <a:ext uri="{FF2B5EF4-FFF2-40B4-BE49-F238E27FC236}">
                  <a16:creationId xmlns:a16="http://schemas.microsoft.com/office/drawing/2014/main" id="{6136FE98-918A-4891-A8BC-B31ADC6397C1}"/>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212;p37">
              <a:extLst>
                <a:ext uri="{FF2B5EF4-FFF2-40B4-BE49-F238E27FC236}">
                  <a16:creationId xmlns:a16="http://schemas.microsoft.com/office/drawing/2014/main" id="{FC9D4924-8890-4597-889A-B8E7E0F9BCBB}"/>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213;p37">
              <a:extLst>
                <a:ext uri="{FF2B5EF4-FFF2-40B4-BE49-F238E27FC236}">
                  <a16:creationId xmlns:a16="http://schemas.microsoft.com/office/drawing/2014/main" id="{C1162CF7-5A84-40D2-B590-B0C57782F1EA}"/>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21" name="Google Shape;3214;p37">
              <a:extLst>
                <a:ext uri="{FF2B5EF4-FFF2-40B4-BE49-F238E27FC236}">
                  <a16:creationId xmlns:a16="http://schemas.microsoft.com/office/drawing/2014/main" id="{6896786C-70E0-417A-87E1-347A15FB796A}"/>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215;p37">
              <a:extLst>
                <a:ext uri="{FF2B5EF4-FFF2-40B4-BE49-F238E27FC236}">
                  <a16:creationId xmlns:a16="http://schemas.microsoft.com/office/drawing/2014/main" id="{55C3D010-AB9A-4C04-8ACC-F45018832252}"/>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216;p37">
              <a:extLst>
                <a:ext uri="{FF2B5EF4-FFF2-40B4-BE49-F238E27FC236}">
                  <a16:creationId xmlns:a16="http://schemas.microsoft.com/office/drawing/2014/main" id="{02045A97-A728-418E-878B-F1ACA4655A68}"/>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217;p37">
              <a:extLst>
                <a:ext uri="{FF2B5EF4-FFF2-40B4-BE49-F238E27FC236}">
                  <a16:creationId xmlns:a16="http://schemas.microsoft.com/office/drawing/2014/main" id="{9D83002C-A2CD-47C1-A526-17F1A23BD979}"/>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218;p37">
              <a:extLst>
                <a:ext uri="{FF2B5EF4-FFF2-40B4-BE49-F238E27FC236}">
                  <a16:creationId xmlns:a16="http://schemas.microsoft.com/office/drawing/2014/main" id="{FB5D801F-D860-4061-B95E-10C28B61C894}"/>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219;p37">
              <a:extLst>
                <a:ext uri="{FF2B5EF4-FFF2-40B4-BE49-F238E27FC236}">
                  <a16:creationId xmlns:a16="http://schemas.microsoft.com/office/drawing/2014/main" id="{8C480AD9-DEE8-40C9-9779-6FA350C9F89A}"/>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220;p37">
              <a:extLst>
                <a:ext uri="{FF2B5EF4-FFF2-40B4-BE49-F238E27FC236}">
                  <a16:creationId xmlns:a16="http://schemas.microsoft.com/office/drawing/2014/main" id="{81A6E6C7-41DB-412C-A743-F68ED95EBD99}"/>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221;p37">
              <a:extLst>
                <a:ext uri="{FF2B5EF4-FFF2-40B4-BE49-F238E27FC236}">
                  <a16:creationId xmlns:a16="http://schemas.microsoft.com/office/drawing/2014/main" id="{9CB6F15E-8BDD-4E28-85AD-40C25EB4E9A8}"/>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222;p37">
              <a:extLst>
                <a:ext uri="{FF2B5EF4-FFF2-40B4-BE49-F238E27FC236}">
                  <a16:creationId xmlns:a16="http://schemas.microsoft.com/office/drawing/2014/main" id="{8C74CF40-DA6B-4E81-BB39-9F2C1F14724C}"/>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223;p37">
              <a:extLst>
                <a:ext uri="{FF2B5EF4-FFF2-40B4-BE49-F238E27FC236}">
                  <a16:creationId xmlns:a16="http://schemas.microsoft.com/office/drawing/2014/main" id="{C2923D25-A3D3-4FEF-AA1E-1CA10324BD4F}"/>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431" name="Google Shape;3224;p37">
              <a:extLst>
                <a:ext uri="{FF2B5EF4-FFF2-40B4-BE49-F238E27FC236}">
                  <a16:creationId xmlns:a16="http://schemas.microsoft.com/office/drawing/2014/main" id="{6A68F76E-DD8A-4933-AD72-D23534DD0284}"/>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225;p37">
              <a:extLst>
                <a:ext uri="{FF2B5EF4-FFF2-40B4-BE49-F238E27FC236}">
                  <a16:creationId xmlns:a16="http://schemas.microsoft.com/office/drawing/2014/main" id="{13621044-C798-44BB-ADE5-D047382F2D00}"/>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226;p37">
              <a:extLst>
                <a:ext uri="{FF2B5EF4-FFF2-40B4-BE49-F238E27FC236}">
                  <a16:creationId xmlns:a16="http://schemas.microsoft.com/office/drawing/2014/main" id="{0DFB48FB-EF46-40DF-ABB3-E83557E35ED1}"/>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227;p37">
              <a:extLst>
                <a:ext uri="{FF2B5EF4-FFF2-40B4-BE49-F238E27FC236}">
                  <a16:creationId xmlns:a16="http://schemas.microsoft.com/office/drawing/2014/main" id="{22C180D3-C876-4CB9-9396-A77FCC33DB5A}"/>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228;p37">
              <a:extLst>
                <a:ext uri="{FF2B5EF4-FFF2-40B4-BE49-F238E27FC236}">
                  <a16:creationId xmlns:a16="http://schemas.microsoft.com/office/drawing/2014/main" id="{5E5CA772-F208-48FE-8726-64840D7C8E20}"/>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229;p37">
              <a:extLst>
                <a:ext uri="{FF2B5EF4-FFF2-40B4-BE49-F238E27FC236}">
                  <a16:creationId xmlns:a16="http://schemas.microsoft.com/office/drawing/2014/main" id="{6674C9A0-47AE-4A22-8AD4-41D33D0A80A3}"/>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437" name="Google Shape;3230;p37">
              <a:extLst>
                <a:ext uri="{FF2B5EF4-FFF2-40B4-BE49-F238E27FC236}">
                  <a16:creationId xmlns:a16="http://schemas.microsoft.com/office/drawing/2014/main" id="{51524632-95F2-48AB-94D4-A73161735C85}"/>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231;p37">
              <a:extLst>
                <a:ext uri="{FF2B5EF4-FFF2-40B4-BE49-F238E27FC236}">
                  <a16:creationId xmlns:a16="http://schemas.microsoft.com/office/drawing/2014/main" id="{D64FCAA6-9CE4-4A88-BC09-E324890097FC}"/>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232;p37">
              <a:extLst>
                <a:ext uri="{FF2B5EF4-FFF2-40B4-BE49-F238E27FC236}">
                  <a16:creationId xmlns:a16="http://schemas.microsoft.com/office/drawing/2014/main" id="{E195D1E6-4625-4CBE-B2D4-E2E2B4DF0444}"/>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233;p37">
              <a:extLst>
                <a:ext uri="{FF2B5EF4-FFF2-40B4-BE49-F238E27FC236}">
                  <a16:creationId xmlns:a16="http://schemas.microsoft.com/office/drawing/2014/main" id="{2B482989-0301-4133-8585-D5DC77DFA2AE}"/>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234;p37">
              <a:extLst>
                <a:ext uri="{FF2B5EF4-FFF2-40B4-BE49-F238E27FC236}">
                  <a16:creationId xmlns:a16="http://schemas.microsoft.com/office/drawing/2014/main" id="{8BE3B3D2-8CF8-4200-8D61-785D298075A2}"/>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235;p37">
              <a:extLst>
                <a:ext uri="{FF2B5EF4-FFF2-40B4-BE49-F238E27FC236}">
                  <a16:creationId xmlns:a16="http://schemas.microsoft.com/office/drawing/2014/main" id="{D548DA01-53DE-4C0C-B8EE-E76F6DEFB004}"/>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236;p37">
              <a:extLst>
                <a:ext uri="{FF2B5EF4-FFF2-40B4-BE49-F238E27FC236}">
                  <a16:creationId xmlns:a16="http://schemas.microsoft.com/office/drawing/2014/main" id="{810C0F3D-4FDF-41B5-A419-C5B342A9448A}"/>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lt2"/>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237;p37">
              <a:extLst>
                <a:ext uri="{FF2B5EF4-FFF2-40B4-BE49-F238E27FC236}">
                  <a16:creationId xmlns:a16="http://schemas.microsoft.com/office/drawing/2014/main" id="{2EB3A2EE-4F35-4FA9-AFAB-9EC5327AB600}"/>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238;p37">
              <a:extLst>
                <a:ext uri="{FF2B5EF4-FFF2-40B4-BE49-F238E27FC236}">
                  <a16:creationId xmlns:a16="http://schemas.microsoft.com/office/drawing/2014/main" id="{1E38FE18-C90B-4C1B-AC6E-7BC0E8B24D5F}"/>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239;p37">
              <a:extLst>
                <a:ext uri="{FF2B5EF4-FFF2-40B4-BE49-F238E27FC236}">
                  <a16:creationId xmlns:a16="http://schemas.microsoft.com/office/drawing/2014/main" id="{D0E7314E-A3C0-4CB2-AD13-857A5E9574BD}"/>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53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Data Cleaning(1/2)</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6" name="圖片 5">
            <a:extLst>
              <a:ext uri="{FF2B5EF4-FFF2-40B4-BE49-F238E27FC236}">
                <a16:creationId xmlns:a16="http://schemas.microsoft.com/office/drawing/2014/main" id="{23EB473F-7468-4C5A-806C-15243E07E765}"/>
              </a:ext>
            </a:extLst>
          </p:cNvPr>
          <p:cNvPicPr>
            <a:picLocks noChangeAspect="1"/>
          </p:cNvPicPr>
          <p:nvPr/>
        </p:nvPicPr>
        <p:blipFill>
          <a:blip r:embed="rId3"/>
          <a:stretch>
            <a:fillRect/>
          </a:stretch>
        </p:blipFill>
        <p:spPr>
          <a:xfrm>
            <a:off x="5738374" y="1118320"/>
            <a:ext cx="2985135" cy="3219899"/>
          </a:xfrm>
          <a:prstGeom prst="rect">
            <a:avLst/>
          </a:prstGeom>
          <a:ln>
            <a:noFill/>
          </a:ln>
          <a:effectLst>
            <a:outerShdw blurRad="292100" dist="139700" dir="2700000" algn="tl" rotWithShape="0">
              <a:srgbClr val="333333">
                <a:alpha val="65000"/>
              </a:srgbClr>
            </a:outerShdw>
          </a:effectLst>
        </p:spPr>
      </p:pic>
      <p:pic>
        <p:nvPicPr>
          <p:cNvPr id="4" name="圖片 3">
            <a:extLst>
              <a:ext uri="{FF2B5EF4-FFF2-40B4-BE49-F238E27FC236}">
                <a16:creationId xmlns:a16="http://schemas.microsoft.com/office/drawing/2014/main" id="{A863F16A-9498-4CC8-8330-464892AEC14F}"/>
              </a:ext>
            </a:extLst>
          </p:cNvPr>
          <p:cNvPicPr>
            <a:picLocks noChangeAspect="1"/>
          </p:cNvPicPr>
          <p:nvPr/>
        </p:nvPicPr>
        <p:blipFill>
          <a:blip r:embed="rId4"/>
          <a:stretch>
            <a:fillRect/>
          </a:stretch>
        </p:blipFill>
        <p:spPr>
          <a:xfrm>
            <a:off x="719241" y="1118320"/>
            <a:ext cx="3046914" cy="3204395"/>
          </a:xfrm>
          <a:prstGeom prst="rect">
            <a:avLst/>
          </a:prstGeom>
          <a:ln>
            <a:noFill/>
          </a:ln>
          <a:effectLst>
            <a:outerShdw blurRad="292100" dist="139700" dir="2700000" algn="tl" rotWithShape="0">
              <a:srgbClr val="333333">
                <a:alpha val="65000"/>
              </a:srgbClr>
            </a:outerShdw>
          </a:effectLst>
        </p:spPr>
      </p:pic>
      <p:sp>
        <p:nvSpPr>
          <p:cNvPr id="7" name="語音泡泡: 圓角矩形 6">
            <a:extLst>
              <a:ext uri="{FF2B5EF4-FFF2-40B4-BE49-F238E27FC236}">
                <a16:creationId xmlns:a16="http://schemas.microsoft.com/office/drawing/2014/main" id="{FD702D39-FCA9-470F-B7E8-3CFCC133E031}"/>
              </a:ext>
            </a:extLst>
          </p:cNvPr>
          <p:cNvSpPr/>
          <p:nvPr/>
        </p:nvSpPr>
        <p:spPr>
          <a:xfrm rot="5400000">
            <a:off x="4333556" y="925226"/>
            <a:ext cx="895332" cy="1432639"/>
          </a:xfrm>
          <a:prstGeom prst="wedgeRoundRectCallo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去除重複資料</a:t>
            </a:r>
          </a:p>
        </p:txBody>
      </p:sp>
      <p:sp>
        <p:nvSpPr>
          <p:cNvPr id="74" name="語音泡泡: 圓角矩形 73">
            <a:extLst>
              <a:ext uri="{FF2B5EF4-FFF2-40B4-BE49-F238E27FC236}">
                <a16:creationId xmlns:a16="http://schemas.microsoft.com/office/drawing/2014/main" id="{810E34B9-5231-46CF-8990-C9A84A0601E2}"/>
              </a:ext>
            </a:extLst>
          </p:cNvPr>
          <p:cNvSpPr/>
          <p:nvPr/>
        </p:nvSpPr>
        <p:spPr>
          <a:xfrm rot="16200000">
            <a:off x="4333557" y="2951756"/>
            <a:ext cx="895332" cy="1432639"/>
          </a:xfrm>
          <a:prstGeom prst="wedgeRoundRectCallou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檢查空值</a:t>
            </a:r>
          </a:p>
        </p:txBody>
      </p:sp>
    </p:spTree>
    <p:extLst>
      <p:ext uri="{BB962C8B-B14F-4D97-AF65-F5344CB8AC3E}">
        <p14:creationId xmlns:p14="http://schemas.microsoft.com/office/powerpoint/2010/main" val="319506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Data Cleaning(2/2)</a:t>
            </a: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8" name="圖片 7">
            <a:extLst>
              <a:ext uri="{FF2B5EF4-FFF2-40B4-BE49-F238E27FC236}">
                <a16:creationId xmlns:a16="http://schemas.microsoft.com/office/drawing/2014/main" id="{63796CC9-1F5E-4400-B637-E5B0B75D1B3E}"/>
              </a:ext>
            </a:extLst>
          </p:cNvPr>
          <p:cNvPicPr>
            <a:picLocks noChangeAspect="1"/>
          </p:cNvPicPr>
          <p:nvPr/>
        </p:nvPicPr>
        <p:blipFill>
          <a:blip r:embed="rId3"/>
          <a:stretch>
            <a:fillRect/>
          </a:stretch>
        </p:blipFill>
        <p:spPr>
          <a:xfrm>
            <a:off x="4839775" y="1094103"/>
            <a:ext cx="3943900" cy="1362265"/>
          </a:xfrm>
          <a:prstGeom prst="rect">
            <a:avLst/>
          </a:prstGeom>
        </p:spPr>
      </p:pic>
      <p:sp>
        <p:nvSpPr>
          <p:cNvPr id="78" name="Google Shape;2708;p32">
            <a:extLst>
              <a:ext uri="{FF2B5EF4-FFF2-40B4-BE49-F238E27FC236}">
                <a16:creationId xmlns:a16="http://schemas.microsoft.com/office/drawing/2014/main" id="{FF64D28F-3044-4476-BB8A-5FC5C954B736}"/>
              </a:ext>
            </a:extLst>
          </p:cNvPr>
          <p:cNvSpPr txBox="1">
            <a:spLocks noGrp="1"/>
          </p:cNvSpPr>
          <p:nvPr>
            <p:ph type="subTitle" idx="1"/>
          </p:nvPr>
        </p:nvSpPr>
        <p:spPr>
          <a:xfrm>
            <a:off x="729416" y="1404541"/>
            <a:ext cx="4160700" cy="24105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600" dirty="0">
                <a:latin typeface="Outfit ExtraBold" panose="02020500000000000000" charset="0"/>
                <a:ea typeface="標楷體" panose="03000509000000000000" pitchFamily="65" charset="-120"/>
              </a:rPr>
              <a:t>了解資料後，即可開始資料清洗，本次將區分為以下幾個步驟進行資料清洗</a:t>
            </a:r>
            <a:r>
              <a:rPr lang="en-US" sz="1600" dirty="0">
                <a:latin typeface="Outfit ExtraBold" panose="02020500000000000000" charset="0"/>
                <a:ea typeface="標楷體" panose="03000509000000000000" pitchFamily="65" charset="-120"/>
              </a:rPr>
              <a:t>:</a:t>
            </a:r>
          </a:p>
          <a:p>
            <a:pPr marL="0" lvl="0" indent="0" algn="l" rtl="0">
              <a:spcBef>
                <a:spcPts val="0"/>
              </a:spcBef>
              <a:spcAft>
                <a:spcPts val="0"/>
              </a:spcAft>
              <a:buNone/>
            </a:pPr>
            <a:endParaRPr lang="en-US" sz="1600" dirty="0">
              <a:latin typeface="Outfit ExtraBold" panose="02020500000000000000" charset="0"/>
              <a:ea typeface="標楷體" panose="03000509000000000000" pitchFamily="65" charset="-120"/>
            </a:endParaRPr>
          </a:p>
          <a:p>
            <a:pPr marL="457200" lvl="0" indent="-330200" algn="l" rtl="0">
              <a:lnSpc>
                <a:spcPct val="150000"/>
              </a:lnSpc>
              <a:spcBef>
                <a:spcPts val="0"/>
              </a:spcBef>
              <a:spcAft>
                <a:spcPts val="0"/>
              </a:spcAft>
              <a:buSzPts val="1600"/>
              <a:buChar char="➔"/>
            </a:pPr>
            <a:r>
              <a:rPr lang="zh-TW" altLang="en-US" sz="1600" dirty="0">
                <a:latin typeface="Outfit ExtraBold" panose="02020500000000000000" charset="0"/>
                <a:ea typeface="標楷體" panose="03000509000000000000" pitchFamily="65" charset="-120"/>
              </a:rPr>
              <a:t>刪除離群值</a:t>
            </a:r>
            <a:endParaRPr lang="en" sz="1600" dirty="0">
              <a:latin typeface="Outfit ExtraBold" panose="02020500000000000000" charset="0"/>
              <a:ea typeface="標楷體" panose="03000509000000000000" pitchFamily="65" charset="-120"/>
            </a:endParaRPr>
          </a:p>
          <a:p>
            <a:pPr marL="457200" lvl="0" indent="-330200" algn="l" rtl="0">
              <a:lnSpc>
                <a:spcPct val="150000"/>
              </a:lnSpc>
              <a:spcBef>
                <a:spcPts val="0"/>
              </a:spcBef>
              <a:spcAft>
                <a:spcPts val="0"/>
              </a:spcAft>
              <a:buSzPts val="1600"/>
              <a:buChar char="➔"/>
            </a:pPr>
            <a:r>
              <a:rPr lang="zh-TW" altLang="en-US" sz="1600" dirty="0">
                <a:latin typeface="Outfit ExtraBold" panose="02020500000000000000" charset="0"/>
                <a:ea typeface="標楷體" panose="03000509000000000000" pitchFamily="65" charset="-120"/>
              </a:rPr>
              <a:t>合併欄位</a:t>
            </a:r>
            <a:endParaRPr sz="1600" dirty="0">
              <a:latin typeface="Outfit ExtraBold" panose="02020500000000000000" charset="0"/>
              <a:ea typeface="標楷體" panose="03000509000000000000" pitchFamily="65" charset="-120"/>
            </a:endParaRPr>
          </a:p>
          <a:p>
            <a:pPr marL="457200" lvl="0" indent="-330200" algn="l" rtl="0">
              <a:lnSpc>
                <a:spcPct val="150000"/>
              </a:lnSpc>
              <a:spcBef>
                <a:spcPts val="0"/>
              </a:spcBef>
              <a:spcAft>
                <a:spcPts val="0"/>
              </a:spcAft>
              <a:buSzPts val="1600"/>
              <a:buChar char="➔"/>
            </a:pPr>
            <a:r>
              <a:rPr lang="zh-TW" altLang="en-US" sz="1600" dirty="0">
                <a:latin typeface="Outfit ExtraBold" panose="02020500000000000000" charset="0"/>
                <a:ea typeface="標楷體" panose="03000509000000000000" pitchFamily="65" charset="-120"/>
              </a:rPr>
              <a:t>刪除不需要的欄位</a:t>
            </a:r>
            <a:endParaRPr lang="en-US" altLang="zh-TW" sz="1600" dirty="0">
              <a:latin typeface="Outfit ExtraBold" panose="02020500000000000000" charset="0"/>
              <a:ea typeface="標楷體" panose="03000509000000000000" pitchFamily="65" charset="-120"/>
            </a:endParaRPr>
          </a:p>
          <a:p>
            <a:pPr marL="127000" lvl="0" indent="0" algn="l" rtl="0">
              <a:spcBef>
                <a:spcPts val="0"/>
              </a:spcBef>
              <a:spcAft>
                <a:spcPts val="0"/>
              </a:spcAft>
              <a:buSzPts val="1600"/>
            </a:pPr>
            <a:endParaRPr lang="en-US" altLang="zh-TW" sz="1600" dirty="0">
              <a:latin typeface="Outfit ExtraBold" panose="02020500000000000000" charset="0"/>
              <a:ea typeface="標楷體" panose="03000509000000000000" pitchFamily="65" charset="-120"/>
            </a:endParaRPr>
          </a:p>
          <a:p>
            <a:pPr marL="127000" lvl="0" indent="0" algn="l" rtl="0">
              <a:spcBef>
                <a:spcPts val="0"/>
              </a:spcBef>
              <a:spcAft>
                <a:spcPts val="0"/>
              </a:spcAft>
              <a:buSzPts val="1600"/>
            </a:pPr>
            <a:endParaRPr lang="en-US" altLang="zh-TW" sz="1600" dirty="0">
              <a:latin typeface="Outfit ExtraBold" panose="02020500000000000000" charset="0"/>
              <a:ea typeface="標楷體" panose="03000509000000000000" pitchFamily="65" charset="-120"/>
            </a:endParaRPr>
          </a:p>
        </p:txBody>
      </p:sp>
      <p:pic>
        <p:nvPicPr>
          <p:cNvPr id="10" name="圖片 9">
            <a:extLst>
              <a:ext uri="{FF2B5EF4-FFF2-40B4-BE49-F238E27FC236}">
                <a16:creationId xmlns:a16="http://schemas.microsoft.com/office/drawing/2014/main" id="{5121078C-922D-4ADB-A724-E103A2BE24C8}"/>
              </a:ext>
            </a:extLst>
          </p:cNvPr>
          <p:cNvPicPr>
            <a:picLocks noChangeAspect="1"/>
          </p:cNvPicPr>
          <p:nvPr/>
        </p:nvPicPr>
        <p:blipFill>
          <a:blip r:embed="rId4"/>
          <a:stretch>
            <a:fillRect/>
          </a:stretch>
        </p:blipFill>
        <p:spPr>
          <a:xfrm>
            <a:off x="4833666" y="2837997"/>
            <a:ext cx="3943901" cy="1618925"/>
          </a:xfrm>
          <a:prstGeom prst="rect">
            <a:avLst/>
          </a:prstGeom>
        </p:spPr>
      </p:pic>
      <p:sp>
        <p:nvSpPr>
          <p:cNvPr id="81" name="文字方塊 80">
            <a:extLst>
              <a:ext uri="{FF2B5EF4-FFF2-40B4-BE49-F238E27FC236}">
                <a16:creationId xmlns:a16="http://schemas.microsoft.com/office/drawing/2014/main" id="{8916E70E-183E-400B-B538-18499562E917}"/>
              </a:ext>
            </a:extLst>
          </p:cNvPr>
          <p:cNvSpPr txBox="1"/>
          <p:nvPr/>
        </p:nvSpPr>
        <p:spPr>
          <a:xfrm>
            <a:off x="7375358" y="4456922"/>
            <a:ext cx="145967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圖四、合併及刪除</a:t>
            </a:r>
          </a:p>
        </p:txBody>
      </p:sp>
      <p:sp>
        <p:nvSpPr>
          <p:cNvPr id="82" name="文字方塊 81">
            <a:extLst>
              <a:ext uri="{FF2B5EF4-FFF2-40B4-BE49-F238E27FC236}">
                <a16:creationId xmlns:a16="http://schemas.microsoft.com/office/drawing/2014/main" id="{79EDAB52-4311-48B4-B84F-1B7AADD0C372}"/>
              </a:ext>
            </a:extLst>
          </p:cNvPr>
          <p:cNvSpPr txBox="1"/>
          <p:nvPr/>
        </p:nvSpPr>
        <p:spPr>
          <a:xfrm>
            <a:off x="7455471" y="806960"/>
            <a:ext cx="1459675" cy="246221"/>
          </a:xfrm>
          <a:prstGeom prst="rect">
            <a:avLst/>
          </a:prstGeom>
          <a:noFill/>
        </p:spPr>
        <p:txBody>
          <a:bodyPr wrap="square" rtlCol="0">
            <a:spAutoFit/>
          </a:bodyPr>
          <a:lstStyle/>
          <a:p>
            <a:pPr algn="ctr"/>
            <a:r>
              <a:rPr lang="zh-TW" altLang="en-US" sz="1000" dirty="0">
                <a:latin typeface="標楷體" panose="03000509000000000000" pitchFamily="65" charset="-120"/>
                <a:ea typeface="標楷體" panose="03000509000000000000" pitchFamily="65" charset="-120"/>
              </a:rPr>
              <a:t>圖三、刪除離群值</a:t>
            </a:r>
          </a:p>
        </p:txBody>
      </p:sp>
    </p:spTree>
    <p:extLst>
      <p:ext uri="{BB962C8B-B14F-4D97-AF65-F5344CB8AC3E}">
        <p14:creationId xmlns:p14="http://schemas.microsoft.com/office/powerpoint/2010/main" val="241242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3"/>
        <p:cNvGrpSpPr/>
        <p:nvPr/>
      </p:nvGrpSpPr>
      <p:grpSpPr>
        <a:xfrm>
          <a:off x="0" y="0"/>
          <a:ext cx="0" cy="0"/>
          <a:chOff x="0" y="0"/>
          <a:chExt cx="0" cy="0"/>
        </a:xfrm>
      </p:grpSpPr>
      <p:sp>
        <p:nvSpPr>
          <p:cNvPr id="3334" name="Google Shape;333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altLang="zh-TW" dirty="0"/>
              <a:t>Data Transformation</a:t>
            </a:r>
            <a:endParaRPr dirty="0"/>
          </a:p>
        </p:txBody>
      </p:sp>
      <p:graphicFrame>
        <p:nvGraphicFramePr>
          <p:cNvPr id="3335" name="Google Shape;3335;p42"/>
          <p:cNvGraphicFramePr/>
          <p:nvPr>
            <p:extLst>
              <p:ext uri="{D42A27DB-BD31-4B8C-83A1-F6EECF244321}">
                <p14:modId xmlns:p14="http://schemas.microsoft.com/office/powerpoint/2010/main" val="3437504338"/>
              </p:ext>
            </p:extLst>
          </p:nvPr>
        </p:nvGraphicFramePr>
        <p:xfrm>
          <a:off x="1203158" y="1241450"/>
          <a:ext cx="6401366" cy="3457025"/>
        </p:xfrm>
        <a:graphic>
          <a:graphicData uri="http://schemas.openxmlformats.org/drawingml/2006/table">
            <a:tbl>
              <a:tblPr>
                <a:noFill/>
                <a:tableStyleId>{02F985D3-EE1E-4943-860B-527A1CE14D80}</a:tableStyleId>
              </a:tblPr>
              <a:tblGrid>
                <a:gridCol w="2911642">
                  <a:extLst>
                    <a:ext uri="{9D8B030D-6E8A-4147-A177-3AD203B41FA5}">
                      <a16:colId xmlns:a16="http://schemas.microsoft.com/office/drawing/2014/main" val="20001"/>
                    </a:ext>
                  </a:extLst>
                </a:gridCol>
                <a:gridCol w="1792705">
                  <a:extLst>
                    <a:ext uri="{9D8B030D-6E8A-4147-A177-3AD203B41FA5}">
                      <a16:colId xmlns:a16="http://schemas.microsoft.com/office/drawing/2014/main" val="20002"/>
                    </a:ext>
                  </a:extLst>
                </a:gridCol>
                <a:gridCol w="1697019">
                  <a:extLst>
                    <a:ext uri="{9D8B030D-6E8A-4147-A177-3AD203B41FA5}">
                      <a16:colId xmlns:a16="http://schemas.microsoft.com/office/drawing/2014/main" val="20003"/>
                    </a:ext>
                  </a:extLst>
                </a:gridCol>
              </a:tblGrid>
              <a:tr h="519694">
                <a:tc>
                  <a:txBody>
                    <a:bodyPr/>
                    <a:lstStyle/>
                    <a:p>
                      <a:pPr algn="ctr"/>
                      <a:r>
                        <a:rPr lang="en-US" altLang="zh-TW" sz="1400" b="0" i="0" u="none" strike="noStrike" cap="none" dirty="0">
                          <a:solidFill>
                            <a:schemeClr val="accent2"/>
                          </a:solidFill>
                          <a:latin typeface="Outfit ExtraBold"/>
                          <a:sym typeface="Arial"/>
                        </a:rPr>
                        <a:t>experience_level</a:t>
                      </a:r>
                    </a:p>
                  </a:txBody>
                  <a:tcPr marL="91703" marR="91703" marT="45839" marB="45839"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1"/>
                    </a:solidFill>
                  </a:tcPr>
                </a:tc>
                <a:tc>
                  <a:txBody>
                    <a:bodyPr/>
                    <a:lstStyle/>
                    <a:p>
                      <a:pPr algn="ctr"/>
                      <a:r>
                        <a:rPr lang="en-US" altLang="zh-TW" sz="1400" b="0" i="0" u="none" strike="noStrike" cap="none" dirty="0">
                          <a:solidFill>
                            <a:schemeClr val="accent2"/>
                          </a:solidFill>
                          <a:latin typeface="Outfit ExtraBold"/>
                          <a:sym typeface="Arial"/>
                        </a:rPr>
                        <a:t>employment_type</a:t>
                      </a:r>
                    </a:p>
                  </a:txBody>
                  <a:tcPr marL="91703" marR="91703" marT="45839" marB="45839"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algn="ctr"/>
                      <a:r>
                        <a:rPr lang="en-US" altLang="zh-TW" sz="1400" b="0" i="0" u="none" strike="noStrike" cap="none" dirty="0">
                          <a:solidFill>
                            <a:schemeClr val="accent2"/>
                          </a:solidFill>
                          <a:latin typeface="Outfit ExtraBold"/>
                          <a:sym typeface="Arial"/>
                        </a:rPr>
                        <a:t>company_size</a:t>
                      </a:r>
                    </a:p>
                  </a:txBody>
                  <a:tcPr marL="91703" marR="91703" marT="45839" marB="45839"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90191">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chemeClr val="bg1">
                              <a:lumMod val="50000"/>
                            </a:schemeClr>
                          </a:solidFill>
                          <a:latin typeface="Outfit ExtraBold"/>
                          <a:ea typeface="Lato"/>
                          <a:cs typeface="Arial"/>
                          <a:sym typeface="Lato"/>
                        </a:rPr>
                        <a:t>EN: </a:t>
                      </a:r>
                      <a:r>
                        <a:rPr lang="en-US" altLang="zh-TW" sz="1400" b="0" i="0" u="none" strike="noStrike" cap="none" dirty="0">
                          <a:solidFill>
                            <a:schemeClr val="bg1">
                              <a:lumMod val="50000"/>
                            </a:schemeClr>
                          </a:solidFill>
                          <a:latin typeface="Outfit ExtraBold"/>
                          <a:cs typeface="Arial"/>
                          <a:sym typeface="Arial"/>
                        </a:rPr>
                        <a:t>Entry-level / Junior</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i="0" u="none" strike="noStrike" cap="none" dirty="0">
                          <a:solidFill>
                            <a:schemeClr val="bg1">
                              <a:lumMod val="50000"/>
                            </a:schemeClr>
                          </a:solidFill>
                          <a:latin typeface="Outfit ExtraBold"/>
                          <a:cs typeface="Arial"/>
                          <a:sym typeface="Arial"/>
                        </a:rPr>
                        <a:t>PT: Part-time</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400" b="0" i="0" u="none" strike="noStrike" cap="none" dirty="0">
                          <a:solidFill>
                            <a:schemeClr val="bg1">
                              <a:lumMod val="50000"/>
                            </a:schemeClr>
                          </a:solidFill>
                          <a:latin typeface="Outfit ExtraBold"/>
                          <a:ea typeface="Lato"/>
                          <a:cs typeface="Arial"/>
                          <a:sym typeface="Lato"/>
                        </a:rPr>
                        <a:t>S: </a:t>
                      </a:r>
                      <a:r>
                        <a:rPr lang="en-US" altLang="zh-TW" sz="1400" b="0" i="0" u="none" strike="noStrike" cap="none" dirty="0">
                          <a:solidFill>
                            <a:schemeClr val="bg1">
                              <a:lumMod val="50000"/>
                            </a:schemeClr>
                          </a:solidFill>
                          <a:latin typeface="Outfit ExtraBold"/>
                          <a:cs typeface="Arial"/>
                          <a:sym typeface="Arial"/>
                        </a:rPr>
                        <a:t>Small</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690191">
                <a:tc>
                  <a:txBody>
                    <a:bodyPr/>
                    <a:lstStyle/>
                    <a:p>
                      <a:pPr algn="ctr"/>
                      <a:r>
                        <a:rPr lang="en-US" altLang="zh-TW" sz="1400" b="0" i="0" u="none" strike="noStrike" cap="none" dirty="0">
                          <a:solidFill>
                            <a:schemeClr val="bg1">
                              <a:lumMod val="50000"/>
                            </a:schemeClr>
                          </a:solidFill>
                          <a:latin typeface="Outfit ExtraBold"/>
                          <a:cs typeface="Arial"/>
                          <a:sym typeface="Arial"/>
                        </a:rPr>
                        <a:t>MI: Mid-level / Intermediate</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algn="ctr"/>
                      <a:r>
                        <a:rPr lang="en-US" altLang="zh-TW" sz="1400" b="0" i="0" u="none" strike="noStrike" cap="none" dirty="0">
                          <a:solidFill>
                            <a:schemeClr val="bg1">
                              <a:lumMod val="50000"/>
                            </a:schemeClr>
                          </a:solidFill>
                          <a:latin typeface="Outfit ExtraBold"/>
                          <a:cs typeface="Arial"/>
                          <a:sym typeface="Arial"/>
                        </a:rPr>
                        <a:t> FT : Full-time</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400" b="0" i="0" u="none" strike="noStrike" cap="none" dirty="0">
                          <a:solidFill>
                            <a:schemeClr val="bg1">
                              <a:lumMod val="50000"/>
                            </a:schemeClr>
                          </a:solidFill>
                          <a:latin typeface="Outfit ExtraBold"/>
                          <a:ea typeface="Lato"/>
                          <a:cs typeface="Arial"/>
                          <a:sym typeface="Lato"/>
                        </a:rPr>
                        <a:t>M: Medium</a:t>
                      </a:r>
                      <a:endParaRPr sz="1400" b="0" i="0" u="none" strike="noStrike" cap="none" dirty="0">
                        <a:solidFill>
                          <a:schemeClr val="bg1">
                            <a:lumMod val="50000"/>
                          </a:schemeClr>
                        </a:solidFill>
                        <a:latin typeface="Outfit ExtraBold"/>
                        <a:ea typeface="Lato"/>
                        <a:cs typeface="Arial"/>
                        <a:sym typeface="Lato"/>
                      </a:endParaRP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9076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i="0" u="none" strike="noStrike" cap="none" dirty="0">
                          <a:solidFill>
                            <a:schemeClr val="bg1">
                              <a:lumMod val="50000"/>
                            </a:schemeClr>
                          </a:solidFill>
                          <a:latin typeface="Outfit ExtraBold"/>
                          <a:cs typeface="Arial"/>
                          <a:sym typeface="Arial"/>
                        </a:rPr>
                        <a:t>SE: Senior-level / Expert</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tc>
                  <a:txBody>
                    <a:bodyPr/>
                    <a:lstStyle/>
                    <a:p>
                      <a:pPr algn="ctr"/>
                      <a:r>
                        <a:rPr lang="en-US" altLang="zh-TW" sz="1400" b="0" i="0" u="none" strike="noStrike" cap="none" dirty="0">
                          <a:solidFill>
                            <a:schemeClr val="bg1">
                              <a:lumMod val="50000"/>
                            </a:schemeClr>
                          </a:solidFill>
                          <a:latin typeface="Outfit ExtraBold"/>
                          <a:cs typeface="Arial"/>
                          <a:sym typeface="Arial"/>
                        </a:rPr>
                        <a:t>CT: Contract</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r>
                        <a:rPr lang="en-US" sz="1400" b="0" i="0" u="none" strike="noStrike" cap="none" dirty="0">
                          <a:solidFill>
                            <a:schemeClr val="bg1">
                              <a:lumMod val="50000"/>
                            </a:schemeClr>
                          </a:solidFill>
                          <a:latin typeface="Outfit ExtraBold"/>
                          <a:ea typeface="Lato"/>
                          <a:cs typeface="Arial"/>
                          <a:sym typeface="Lato"/>
                        </a:rPr>
                        <a:t>L: Large</a:t>
                      </a:r>
                      <a:endParaRPr sz="1400" b="0" i="0" u="none" strike="noStrike" cap="none" dirty="0">
                        <a:solidFill>
                          <a:schemeClr val="bg1">
                            <a:lumMod val="50000"/>
                          </a:schemeClr>
                        </a:solidFill>
                        <a:latin typeface="Outfit ExtraBold"/>
                        <a:ea typeface="Lato"/>
                        <a:cs typeface="Arial"/>
                        <a:sym typeface="Lato"/>
                      </a:endParaRP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649324">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altLang="zh-TW" sz="1400" b="0" i="0" u="none" strike="noStrike" cap="none" dirty="0">
                          <a:solidFill>
                            <a:schemeClr val="bg1">
                              <a:lumMod val="50000"/>
                            </a:schemeClr>
                          </a:solidFill>
                          <a:latin typeface="Outfit ExtraBold"/>
                          <a:cs typeface="Arial"/>
                          <a:sym typeface="Arial"/>
                        </a:rPr>
                        <a:t>EX</a:t>
                      </a:r>
                      <a:r>
                        <a:rPr lang="en-US" altLang="zh-TW" sz="1400" b="0" i="0" u="none" strike="noStrike" cap="none" dirty="0">
                          <a:solidFill>
                            <a:schemeClr val="bg1">
                              <a:lumMod val="50000"/>
                            </a:schemeClr>
                          </a:solidFill>
                          <a:latin typeface="Outfit ExtraBold"/>
                          <a:cs typeface="Arial"/>
                          <a:sym typeface="Lato"/>
                        </a:rPr>
                        <a:t>:</a:t>
                      </a:r>
                      <a:r>
                        <a:rPr lang="zh-TW" altLang="en-US" sz="1400" b="0" i="0" u="none" strike="noStrike" cap="none" dirty="0">
                          <a:solidFill>
                            <a:schemeClr val="bg1">
                              <a:lumMod val="50000"/>
                            </a:schemeClr>
                          </a:solidFill>
                          <a:latin typeface="Outfit ExtraBold"/>
                          <a:cs typeface="Arial"/>
                          <a:sym typeface="Lato"/>
                        </a:rPr>
                        <a:t> </a:t>
                      </a:r>
                      <a:r>
                        <a:rPr lang="en-US" altLang="zh-TW" sz="1400" b="0" i="0" u="none" strike="noStrike" cap="none" dirty="0">
                          <a:solidFill>
                            <a:schemeClr val="bg1">
                              <a:lumMod val="50000"/>
                            </a:schemeClr>
                          </a:solidFill>
                          <a:latin typeface="Outfit ExtraBold"/>
                          <a:cs typeface="Arial"/>
                          <a:sym typeface="Arial"/>
                        </a:rPr>
                        <a:t>Executive-level / Director</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algn="ctr"/>
                      <a:r>
                        <a:rPr lang="en-US" altLang="zh-TW" sz="1400" b="0" i="0" u="none" strike="noStrike" cap="none" dirty="0">
                          <a:solidFill>
                            <a:schemeClr val="bg1">
                              <a:lumMod val="50000"/>
                            </a:schemeClr>
                          </a:solidFill>
                          <a:latin typeface="Outfit ExtraBold"/>
                          <a:cs typeface="Arial"/>
                          <a:sym typeface="Arial"/>
                        </a:rPr>
                        <a:t>FL: Freelance</a:t>
                      </a: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lvl="0" indent="0" algn="ctr" rtl="0">
                        <a:lnSpc>
                          <a:spcPct val="115000"/>
                        </a:lnSpc>
                        <a:spcBef>
                          <a:spcPts val="0"/>
                        </a:spcBef>
                        <a:spcAft>
                          <a:spcPts val="0"/>
                        </a:spcAft>
                        <a:buNone/>
                      </a:pPr>
                      <a:endParaRPr sz="1400" b="0" i="0" u="none" strike="noStrike" cap="none" dirty="0">
                        <a:solidFill>
                          <a:schemeClr val="bg1">
                            <a:lumMod val="50000"/>
                          </a:schemeClr>
                        </a:solidFill>
                        <a:latin typeface="Outfit ExtraBold"/>
                        <a:ea typeface="Lato"/>
                        <a:cs typeface="Arial"/>
                        <a:sym typeface="Lato"/>
                      </a:endParaRPr>
                    </a:p>
                  </a:txBody>
                  <a:tcPr marL="27508" marR="27508" marT="18331" marB="18331"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277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altLang="zh-TW" b="1" dirty="0"/>
              <a:t>Data Visualization(1/4)</a:t>
            </a:r>
            <a:endParaRPr lang="en-US" altLang="zh-TW" dirty="0"/>
          </a:p>
        </p:txBody>
      </p:sp>
      <p:pic>
        <p:nvPicPr>
          <p:cNvPr id="3" name="圖片 2">
            <a:extLst>
              <a:ext uri="{FF2B5EF4-FFF2-40B4-BE49-F238E27FC236}">
                <a16:creationId xmlns:a16="http://schemas.microsoft.com/office/drawing/2014/main" id="{6EF3CAD8-65C6-4E50-866C-0D5B9EB273D5}"/>
              </a:ext>
            </a:extLst>
          </p:cNvPr>
          <p:cNvPicPr>
            <a:picLocks noChangeAspect="1"/>
          </p:cNvPicPr>
          <p:nvPr/>
        </p:nvPicPr>
        <p:blipFill>
          <a:blip r:embed="rId3"/>
          <a:stretch>
            <a:fillRect/>
          </a:stretch>
        </p:blipFill>
        <p:spPr>
          <a:xfrm>
            <a:off x="4822823" y="1663174"/>
            <a:ext cx="4057652" cy="2705102"/>
          </a:xfrm>
          <a:prstGeom prst="rect">
            <a:avLst/>
          </a:prstGeom>
          <a:ln>
            <a:noFill/>
          </a:ln>
          <a:effectLst>
            <a:outerShdw blurRad="292100" dist="139700" dir="2700000" algn="tl" rotWithShape="0">
              <a:srgbClr val="333333">
                <a:alpha val="65000"/>
              </a:srgbClr>
            </a:outerShdw>
          </a:effectLst>
        </p:spPr>
      </p:pic>
      <p:pic>
        <p:nvPicPr>
          <p:cNvPr id="11" name="圖片 10">
            <a:extLst>
              <a:ext uri="{FF2B5EF4-FFF2-40B4-BE49-F238E27FC236}">
                <a16:creationId xmlns:a16="http://schemas.microsoft.com/office/drawing/2014/main" id="{43499AFB-2A3A-400B-8DBB-1DE91D0DDC87}"/>
              </a:ext>
            </a:extLst>
          </p:cNvPr>
          <p:cNvPicPr>
            <a:picLocks noChangeAspect="1"/>
          </p:cNvPicPr>
          <p:nvPr/>
        </p:nvPicPr>
        <p:blipFill>
          <a:blip r:embed="rId4"/>
          <a:stretch>
            <a:fillRect/>
          </a:stretch>
        </p:blipFill>
        <p:spPr>
          <a:xfrm>
            <a:off x="514347" y="1219199"/>
            <a:ext cx="4057653" cy="2705102"/>
          </a:xfrm>
          <a:prstGeom prst="rect">
            <a:avLst/>
          </a:prstGeom>
          <a:ln>
            <a:noFill/>
          </a:ln>
          <a:effectLst>
            <a:outerShdw blurRad="292100" dist="139700" dir="2700000" algn="tl" rotWithShape="0">
              <a:srgbClr val="333333">
                <a:alpha val="65000"/>
              </a:srgbClr>
            </a:outerShdw>
          </a:effectLst>
        </p:spPr>
      </p:pic>
      <p:sp>
        <p:nvSpPr>
          <p:cNvPr id="12" name="文字方塊 11">
            <a:extLst>
              <a:ext uri="{FF2B5EF4-FFF2-40B4-BE49-F238E27FC236}">
                <a16:creationId xmlns:a16="http://schemas.microsoft.com/office/drawing/2014/main" id="{91DE93C9-262D-44BA-8CD0-221ECE60B465}"/>
              </a:ext>
            </a:extLst>
          </p:cNvPr>
          <p:cNvSpPr txBox="1"/>
          <p:nvPr/>
        </p:nvSpPr>
        <p:spPr>
          <a:xfrm>
            <a:off x="514347" y="3924301"/>
            <a:ext cx="1631953" cy="246221"/>
          </a:xfrm>
          <a:prstGeom prst="rect">
            <a:avLst/>
          </a:prstGeom>
          <a:noFill/>
        </p:spPr>
        <p:txBody>
          <a:bodyPr wrap="square" rtlCol="0">
            <a:spAutoFit/>
          </a:bodyPr>
          <a:lstStyle/>
          <a:p>
            <a:r>
              <a:rPr lang="zh-TW" altLang="en-US" sz="1000" dirty="0">
                <a:latin typeface="標楷體" panose="03000509000000000000" pitchFamily="65" charset="-120"/>
                <a:ea typeface="標楷體" panose="03000509000000000000" pitchFamily="65" charset="-120"/>
              </a:rPr>
              <a:t>圖五、工作職等圓餅圖</a:t>
            </a:r>
          </a:p>
        </p:txBody>
      </p:sp>
      <p:sp>
        <p:nvSpPr>
          <p:cNvPr id="121" name="文字方塊 120">
            <a:extLst>
              <a:ext uri="{FF2B5EF4-FFF2-40B4-BE49-F238E27FC236}">
                <a16:creationId xmlns:a16="http://schemas.microsoft.com/office/drawing/2014/main" id="{55519D6A-B765-4A79-ABD4-09F1BDC6119F}"/>
              </a:ext>
            </a:extLst>
          </p:cNvPr>
          <p:cNvSpPr txBox="1"/>
          <p:nvPr/>
        </p:nvSpPr>
        <p:spPr>
          <a:xfrm>
            <a:off x="6522173" y="4368276"/>
            <a:ext cx="1901827" cy="246221"/>
          </a:xfrm>
          <a:prstGeom prst="rect">
            <a:avLst/>
          </a:prstGeom>
          <a:noFill/>
        </p:spPr>
        <p:txBody>
          <a:bodyPr wrap="square" rtlCol="0">
            <a:spAutoFit/>
          </a:bodyPr>
          <a:lstStyle/>
          <a:p>
            <a:pPr algn="r"/>
            <a:r>
              <a:rPr lang="zh-TW" altLang="en-US" sz="1000" dirty="0">
                <a:latin typeface="標楷體" panose="03000509000000000000" pitchFamily="65" charset="-120"/>
                <a:ea typeface="標楷體" panose="03000509000000000000" pitchFamily="65" charset="-120"/>
              </a:rPr>
              <a:t>圖六、工作職等</a:t>
            </a:r>
            <a:r>
              <a:rPr lang="en-US" altLang="zh-TW" sz="1000" dirty="0">
                <a:latin typeface="標楷體" panose="03000509000000000000" pitchFamily="65" charset="-120"/>
                <a:ea typeface="標楷體" panose="03000509000000000000" pitchFamily="65" charset="-120"/>
              </a:rPr>
              <a:t>&amp;</a:t>
            </a:r>
            <a:r>
              <a:rPr lang="zh-TW" altLang="en-US" sz="1000" dirty="0">
                <a:latin typeface="標楷體" panose="03000509000000000000" pitchFamily="65" charset="-120"/>
                <a:ea typeface="標楷體" panose="03000509000000000000" pitchFamily="65" charset="-120"/>
              </a:rPr>
              <a:t>平均薪資比較</a:t>
            </a:r>
          </a:p>
        </p:txBody>
      </p:sp>
    </p:spTree>
    <p:extLst>
      <p:ext uri="{BB962C8B-B14F-4D97-AF65-F5344CB8AC3E}">
        <p14:creationId xmlns:p14="http://schemas.microsoft.com/office/powerpoint/2010/main" val="1797219045"/>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6416</TotalTime>
  <Words>1628</Words>
  <Application>Microsoft Office PowerPoint</Application>
  <PresentationFormat>如螢幕大小 (16:9)</PresentationFormat>
  <Paragraphs>211</Paragraphs>
  <Slides>25</Slides>
  <Notes>25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Outfit ExtraBold</vt:lpstr>
      <vt:lpstr>Arial</vt:lpstr>
      <vt:lpstr>Consolas</vt:lpstr>
      <vt:lpstr>標楷體</vt:lpstr>
      <vt:lpstr>Lato</vt:lpstr>
      <vt:lpstr>Söhne</vt:lpstr>
      <vt:lpstr>Bayesian Data Analysis - Master of Science in Biostatistics by Slidesgo</vt:lpstr>
      <vt:lpstr>Data Engineer Salary in 2024</vt:lpstr>
      <vt:lpstr>Table of contents</vt:lpstr>
      <vt:lpstr>About Dataset…</vt:lpstr>
      <vt:lpstr>Feature Description</vt:lpstr>
      <vt:lpstr>Main research laboratories</vt:lpstr>
      <vt:lpstr>Data Cleaning(1/2)</vt:lpstr>
      <vt:lpstr>Data Cleaning(2/2)</vt:lpstr>
      <vt:lpstr>Data Transformation</vt:lpstr>
      <vt:lpstr>Data Visualization(1/4)</vt:lpstr>
      <vt:lpstr>Data Visualization(2/4)</vt:lpstr>
      <vt:lpstr>Data Visualization(3/4)</vt:lpstr>
      <vt:lpstr>Data Visualization(4/4)</vt:lpstr>
      <vt:lpstr>Model(1/8)</vt:lpstr>
      <vt:lpstr>Model(2/8)</vt:lpstr>
      <vt:lpstr>Model(3/8)</vt:lpstr>
      <vt:lpstr>Model(4/8)</vt:lpstr>
      <vt:lpstr>Model(5/8)</vt:lpstr>
      <vt:lpstr>Model(6/8)</vt:lpstr>
      <vt:lpstr>Model(7/8)</vt:lpstr>
      <vt:lpstr>Model(8/8)</vt:lpstr>
      <vt:lpstr>SHAP</vt:lpstr>
      <vt:lpstr>Conclusion(1/2)</vt:lpstr>
      <vt:lpstr>Conclusion(2/2)</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Data Analysis - Master of Science in Biostatistics</dc:title>
  <dc:creator>Eric</dc:creator>
  <cp:lastModifiedBy>Eric</cp:lastModifiedBy>
  <cp:revision>73</cp:revision>
  <dcterms:modified xsi:type="dcterms:W3CDTF">2024-05-21T12:53:05Z</dcterms:modified>
</cp:coreProperties>
</file>