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 models for benefit income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Andy Baxter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Legacy benefit receipt</a:t>
            </a:r>
          </a:p>
        </p:txBody>
      </p:sp>
      <p:pic>
        <p:nvPicPr>
          <p:cNvPr descr="predicting_UC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this model,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0.437</m:t>
                    </m:r>
                  </m:oMath>
                </a14:m>
                <a:r>
                  <a:rPr/>
                  <a:t> and root mean squared error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342.1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both income types</a:t>
            </a:r>
          </a:p>
        </p:txBody>
      </p:sp>
      <p:pic>
        <p:nvPicPr>
          <p:cNvPr descr="predicting_UC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Possibility 2 - Predicting difference</a:t>
            </a:r>
          </a:p>
        </p:txBody>
      </p:sp>
      <p:pic>
        <p:nvPicPr>
          <p:cNvPr descr="predicting_UC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this model,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0.023</m:t>
                    </m:r>
                  </m:oMath>
                </a14:m>
                <a:r>
                  <a:rPr/>
                  <a:t> and root mean squared error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169.1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Possibility 3 - Trichotomise</a:t>
            </a:r>
          </a:p>
        </p:txBody>
      </p:sp>
      <p:pic>
        <p:nvPicPr>
          <p:cNvPr descr="predicting_UC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model has an accuracy of </a:t>
                </a:r>
                <a14:m>
                  <m:oMath xmlns:m="http://schemas.openxmlformats.org/officeDocument/2006/math">
                    <m:r>
                      <m:t>69.2</m:t>
                    </m:r>
                  </m:oMath>
                </a14:m>
                <a:r>
                  <a:rPr/>
                  <a:t>, a sensitivity for detecting decreasing benefit changes of </a:t>
                </a:r>
                <a14:m>
                  <m:oMath xmlns:m="http://schemas.openxmlformats.org/officeDocument/2006/math">
                    <m:r>
                      <m:t>38.3</m:t>
                    </m:r>
                  </m:oMath>
                </a14:m>
                <a:r>
                  <a:rPr/>
                  <a:t> and a sensitivity of detecting increasing benefits of </a:t>
                </a:r>
                <a14:m>
                  <m:oMath xmlns:m="http://schemas.openxmlformats.org/officeDocument/2006/math">
                    <m:r>
                      <m:t>61.3</m:t>
                    </m:r>
                  </m:oMath>
                </a14:m>
                <a:r>
                  <a:rPr/>
                  <a:t> (area under ROC-curve = </a:t>
                </a:r>
                <a14:m>
                  <m:oMath xmlns:m="http://schemas.openxmlformats.org/officeDocument/2006/math">
                    <m:r>
                      <m:t>0.772</m:t>
                    </m:r>
                  </m:oMath>
                </a14:m>
                <a:r>
                  <a:rPr/>
                  <a:t>).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ROC curves</a:t>
            </a:r>
          </a:p>
        </p:txBody>
      </p:sp>
      <p:pic>
        <p:nvPicPr>
          <p:cNvPr descr="predicting_UC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 of predictions within each category of observed benefit change: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Increase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38.3%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26.2%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35.5%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change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12.6%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61.3%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Predicting benefit receipt from UKMod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problem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pathways of impact of benefits receipt on mental health</a:t>
            </a:r>
          </a:p>
          <a:p>
            <a:pPr lvl="0"/>
            <a:r>
              <a:rPr/>
              <a:t>Ideally a coefficient for each pathway would give an estimate for microsimulation process</a:t>
            </a:r>
          </a:p>
          <a:p>
            <a:pPr lvl="0"/>
            <a:r>
              <a:rPr/>
              <a:t>Not all data are available in APS</a:t>
            </a:r>
          </a:p>
          <a:p>
            <a:pPr lvl="1"/>
            <a:r>
              <a:rPr/>
              <a:t>Benefit amount received</a:t>
            </a:r>
          </a:p>
        </p:txBody>
      </p:sp>
      <p:pic>
        <p:nvPicPr>
          <p:cNvPr descr="output/mediators_da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74900"/>
            <a:ext cx="4038600" cy="104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solution - Machine learning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train_data_benefit_change &lt;- train_data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test_data_benefit_change &lt;- test_data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rc_income &lt;- </a:t>
            </a:r>
            <a:r>
              <a:rPr>
                <a:solidFill>
                  <a:srgbClr val="4758AB"/>
                </a:solidFill>
                <a:latin typeface="Courier"/>
              </a:rPr>
              <a:t>recipe</a:t>
            </a:r>
            <a:r>
              <a:rPr>
                <a:solidFill>
                  <a:srgbClr val="003B4F"/>
                </a:solidFill>
                <a:latin typeface="Courier"/>
              </a:rPr>
              <a:t>(benefit_change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.,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train_data_benefit_change)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step_interact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'gender_'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'children_'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'gender_'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'children_'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'emp_len_'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'children_'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'emp_len_'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student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'children_'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student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'caring_'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'marsta_'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'gender_'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starts_with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'children_'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wf_ln &lt;- </a:t>
            </a:r>
            <a:r>
              <a:rPr>
                <a:solidFill>
                  <a:srgbClr val="4758AB"/>
                </a:solidFill>
                <a:latin typeface="Courier"/>
              </a:rPr>
              <a:t>workflow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add_recipe</a:t>
            </a:r>
            <a:r>
              <a:rPr>
                <a:solidFill>
                  <a:srgbClr val="003B4F"/>
                </a:solidFill>
                <a:latin typeface="Courier"/>
              </a:rPr>
              <a:t>(rc_income)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add_model</a:t>
            </a:r>
            <a:r>
              <a:rPr>
                <a:solidFill>
                  <a:srgbClr val="003B4F"/>
                </a:solidFill>
                <a:latin typeface="Courier"/>
              </a:rPr>
              <a:t>(mod_ln)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mod_ln_lb &lt;- </a:t>
            </a:r>
            <a:r>
              <a:rPr>
                <a:solidFill>
                  <a:srgbClr val="4758AB"/>
                </a:solidFill>
                <a:latin typeface="Courier"/>
              </a:rPr>
              <a:t>fit</a:t>
            </a:r>
            <a:r>
              <a:rPr>
                <a:solidFill>
                  <a:srgbClr val="003B4F"/>
                </a:solidFill>
                <a:latin typeface="Courier"/>
              </a:rPr>
              <a:t>(wf_ln,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train_data_benefit_change)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uc_income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lba_income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uc_receipt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233.81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344.76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233.81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344.76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Predictor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variables are common to UKMOD outputs and APS survey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Children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Hours worked in week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Income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UK/EU citizen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Marital status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Housing responsibility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Disability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Region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Economic status/activity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Employment/length of employment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Student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Seeking work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Possibility 1 - Predicting benefit types separately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UC receipt</a:t>
            </a:r>
          </a:p>
        </p:txBody>
      </p:sp>
      <p:pic>
        <p:nvPicPr>
          <p:cNvPr descr="predicting_UC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this model,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0.475</m:t>
                    </m:r>
                  </m:oMath>
                </a14:m>
                <a:r>
                  <a:rPr/>
                  <a:t> and root mean squared error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313.6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models for benefit income</dc:title>
  <dc:creator>Andy Baxter</dc:creator>
  <cp:keywords/>
  <dcterms:created xsi:type="dcterms:W3CDTF">2023-02-22T15:59:56Z</dcterms:created>
  <dcterms:modified xsi:type="dcterms:W3CDTF">2023-02-22T15:59:56Z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