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61"/>
    <p:restoredTop sz="94668"/>
  </p:normalViewPr>
  <p:slideViewPr>
    <p:cSldViewPr snapToGrid="0">
      <p:cViewPr varScale="1">
        <p:scale>
          <a:sx n="57" d="100"/>
          <a:sy n="57" d="100"/>
        </p:scale>
        <p:origin x="176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9:33:55.058"/>
    </inkml:context>
    <inkml:brush xml:id="br0">
      <inkml:brushProperty name="width" value="0.35" units="cm"/>
      <inkml:brushProperty name="height" value="0.35" units="cm"/>
      <inkml:brushProperty name="color" value="#363636"/>
    </inkml:brush>
  </inkml:definitions>
  <inkml:trace contextRef="#ctx0" brushRef="#br0">289 69 24575,'71'6'0,"0"0"0,2-1 0,2-1 0,14 0 0,3 0 0,-3-2 0,0 0 0,-8-2 0,-1 0 0,-3-2 0,-2 1 0,-7-1 0,-3 0 0,-7 1 0,-2-1 0,44-1 0,-17 3 0,-10 0 0,-6 0 0,-4 0 0,-1 0 0,4 0 0,3 0 0,4 0 0,4 0 0,4 0 0,12 0 0,-42 0 0,1 0 0,4 0 0,2-1 0,1-1 0,0 1 0,1-1 0,0 0 0,0 0 0,-1 1 0,-2 0 0,-2 0 0,-3 1 0,-1 0 0,41 0 0,-11 0 0,-4 0 0,-2-2 0,-1-4 0,1-5 0,-5-3 0,2 0 0,1 1 0,4 4 0,3 4 0,-2 4 0,-5 1 0,0 0 0,-3 0 0,3 0 0,0 0 0,-2 0 0,0 0 0,-1 0 0,6 0 0,3 0 0,2 0 0,-1 0 0,-2 2 0,-1 3 0,1 3 0,6 6 0,5 2 0,8-1 0,-46-9 0,0-1 0,1-1 0,1-2 0,1-1 0,0 0 0,-2-1 0,0 0 0,1 0 0,1 0 0,0-1 0,0-1 0,2 1 0,0-1 0,3 0 0,-2 0 0,41 0 0,-31 2 0,-14 0 0,5 0 0,25 0 0,-27 0 0,3 0 0,1 3 0,-1 1 0,-6 1 0,-3 2 0,30 9 0,-30 0 0,-19-5 0,-13-4 0,-6 0 0,-7-1 0,-23 9 0,-10 2 0,-26 8 0,1-2 0,4-2 0,12-9 0,12-3 0,5-3 0,-1 2 0,-7 4 0,-11 9 0,-14 12 0,-4 7 0,-3 7 0,6-4 0,7-9 0,6-8 0,7-10 0,7-7 0,11-5 0,58-2 0,-7-2 0,37 0 0,-35 2 0,-17 0 0,-24 1 0,-28-5 0,-28-8 0,-19-8 0,0-6 0,12 2 0,20 7 0,17 6 0,9 6 0,-11-1 0,-19 0 0,-29-2 0,29 2 0,-4-1 0,-5 2 0,-3-1 0,-6-1 0,-1 1 0,0 0 0,0 1 0,3 1 0,2-1 0,4 0 0,2 0 0,5 1 0,1-1 0,-40-4 0,8 1 0,7-2 0,7 2 0,-3-2 0,-4 1 0,-4 1 0,-2 0 0,3 2 0,12-1 0,4 2 0,2 0 0,-6 2 0,-11 1 0,-11 0 0,-8 2 0,47 1 0,-1 0 0,1 1 0,1 1 0,-47 6 0,7-1 0,7-5 0,4-2 0,1-3 0,2 0 0,7 0 0,3 0 0,2 0 0,2 0 0,-7 0 0,-3 0 0,-5 0 0,-11 0 0,-6 1 0,45 1 0,-1 1 0,-1 0 0,1 1 0,0-1 0,1 0 0,-46 2 0,5-5 0,8 0 0,8 0 0,5 0 0,2 0 0,-16 0 0,-8 0 0,41 0 0,0 0 0,-1 0 0,1 0 0,-43 0 0,1 0 0,3 0 0,1 0 0,4 0 0,4 0 0,8 0 0,8-3 0,11-4 0,9-6 0,7-2 0,9 0 0,5 4 0,4 3 0,2 2 0,-1 2 0,3 0 0,0-1 0,2 0 0,4-1 0,4 2 0,34 1 0,-6 1 0,21 2 0,-24 1 0,-8 4 0,-6 10 0,-3 8 0,-5 4 0,-7-1 0,-7-6 0,-4-8 0,-2-5 0,2-5 0,2-2 0,2 0 0,6 0 0,4 0 0,22 14 0,1 1 0,31 15 0,6-3 0,21 0 0,13-4 0,2-7 0,-3-8 0,-9-5 0,-11-3 0,-5 0 0,-3 0 0,-6 2 0,-2 5 0,-1 3 0,0 5 0,1 2 0,0-1 0,-3-1 0,-3-5 0,-1-5 0,-6-3 0,-2-2 0,-3 0 0,0 0 0,7 0 0,11 0 0,9 0 0,11 0 0,10-3 0,9-3 0,7-3 0,0-4 0,-3 1 0,-5 0 0,-8 0 0,-10 0 0,-5 0 0,-5 0 0,-2 1 0,-2 2 0,1 3 0,3 4 0,0 2 0,7-3 0,-1 0 0,2 0 0,0 0 0,2-1 0,3-6 0,9-6 0,13-5 0,-44 9 0,1 2 0,3 1 0,0 1 0,-1 2 0,-1 2 0,44 1 0,-18 2 0,-22 1 0,-17 0 0,-14 0 0,-2 0 0,8 0 0,13 0 0,12 0 0,11 0 0,0 0 0,-5 0 0,-4 0 0,-2 0 0,3-2 0,4-3 0,2-4 0,-2-1 0,-2 0 0,-4 2 0,-4 3 0,1 3 0,3 1 0,10 1 0,9 0 0,5 0 0,3 0 0,-3 0 0,-2-4 0,-2-2 0,-3-3 0,-8 1 0,-10 3 0,-11 4 0,-15 1 0,-18 0 0,-52 7 0,-23 13 0,8-5 0,-4 3 0,2 2 0,-1 1 0,3-1 0,1-1 0,-39 12 0,23-10 0,26-10 0,16-5 0,11-5 0,0 2 0,-14 4 0,-24 4 0,-21 3 0,-15 2 0,-4-2 0,4-1 0,10-3 0,10-5 0,10-2 0,6 0 0,1-1 0,0 1 0,-5 0 0,-10-3 0,-12 0 0,-11 0 0,41 0 0,-2 0 0,-1 0 0,-1 0 0,0 0 0,-1 0 0,0 0 0,0 0 0,1-1 0,1 0 0,-1-1 0,0 1 0,0-1 0,-2 0 0,-1 1 0,-2 0 0,-3 0 0,-1 1 0,0-1 0,-1-1 0,-2 0 0,0-3 0,0 0 0,1-2 0,-2-2 0,1 0 0,0 1 0,1-1 0,3 0 0,0 1 0,4 0 0,2 1 0,-40-6 0,22 2 0,23 3 0,-2 4 0,-16 1 0,-22 3 0,29-1 0,-3 2 0,-6 0 0,-2 2 0,-4 1 0,-1 0 0,-3 3 0,2 0 0,6 1 0,2 0 0,7-1 0,2-2 0,5-1 0,3 0 0,-44-2 0,5-2 0,1 0 0,-1 0 0,1 0 0,8 0 0,10 0 0,10 0 0,9-2 0,6-3 0,2-4 0,-1-3 0,2-3 0,6 1 0,7 3 0,10 4 0,12 5 0,3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9:34:23.592"/>
    </inkml:context>
    <inkml:brush xml:id="br0">
      <inkml:brushProperty name="width" value="0.35" units="cm"/>
      <inkml:brushProperty name="height" value="0.35" units="cm"/>
      <inkml:brushProperty name="color" value="#363636"/>
    </inkml:brush>
  </inkml:definitions>
  <inkml:trace contextRef="#ctx0" brushRef="#br0">1 153 24575,'73'0'0,"17"0"0,-26 0 0,5 0 0,8-1 0,2 2 0,3 0 0,1 1 0,2 2 0,0 2 0,-5 1 0,0 3 0,-3 1 0,0 1 0,-2-1 0,0 0 0,-1-2 0,-1 0 0,-2 0 0,-1-2 0,-5 1 0,-1 0 0,-3 0 0,-1 1 0,-2 1 0,-1 0 0,1 0 0,-1 0 0,3-1 0,0 0 0,4-2 0,0-1 0,5-2 0,0-1 0,3-1 0,0-1 0,3-1 0,1 0 0,-2 0 0,2 0 0,0 0 0,2 0 0,0 0 0,1 0 0,2-1 0,-1 0 0,2 0 0,0-1 0,-1-1 0,1 0 0,2-1 0,2-1 0,4 0 0,1-1 0,6-1 0,1 0 0,-29 1 0,0 0 0,0-1 0,-1 0 0,1 0 0,-1-1 0,3-1 0,0 0 0,0 0 0,-3-1 0,0 0 0,0 0 0,29-6 0,0-1 0,-1 0 0,-2-1 0,-9-1 0,-3 0 0,0 0 0,-3 1 0,-5 1 0,-2 0 0,-7 5 0,-3 0 0,-7 4 0,-2 0 0,40-1 0,-6 5 0,1 1 0,6 4 0,-1 10 0,-12 9 0,-19 5 0,-21 1 0,-17-9 0,-12-5 0,-7-4 0,-5-1 0,-40 7 0,-8-4 0,-12-1 0,-1 1 0,-6-1 0,-5 0-328,-21 1 0,-7 0 0,-2-2 192,19-1 1,-3-2 0,0 0 0,0-1 135,1 0 0,-1-1 0,1 0 0,1-1 0,2-1 0,1 0 0,1 0 0,1-1 0,-19 0 0,1 0 0,2 0-250,4 0 0,2 0 0,0 0 250,3 0 0,-1 0 0,2 0 0,6 0 0,0 0 0,2 0 0,2-1 0,0 0 0,2 0-85,4-1 0,0-1 0,0 1 85,1-1 0,1 0 0,-1 1 0,-1-1 0,1 1 0,0 0 0,-31 0 0,0 1 0,-1 0 0,1 2 0,2 0 0,1 1 0,4 0 0,1-1 0,6 1 0,2 0 0,11 0 0,5-1 0,12-1 0,3 0 983,-24 0-522,27 0 338,25 0-799,25 0 287,37 0-287,49 3 0,-22-1 0,4 0 0,12 0 0,3 0 0,3 0 0,0-1 0,-8 0 0,-3-2 0,-13 1 0,-5 0 0,24 0 0,-43 0 0,-43 0 0,-70 7 0,-15 5 0,-18 3 0,37-3 0,-5 1 0,-3 1 0,-2 1-197,4-1 0,-3 1 1,-1 1-1,-1 0 0,-1 0 0,-2 2 0,-3-1 1,1 1-1,0-1 0,3 0 57,-12 2 1,1 0 0,2-1 0,3-1 34,8-2 1,1-1 0,3-1 0,4-1 104,-5-1 0,4-1 0,7-2 0,-5 0 0,9-3 0,-7 0 0,57-5 0,96-10 983,-2-5-492,-20 4 1,0-1 484,8-7-976,-38 6 0,-46 6 0,-55 5 0,15 2 0,-5 0 0,-9-1 0,-1-1 0,4 1 0,4-1 0,-27-5 0,39-8 0,47-10 0,40-17 0,25-8 0,14 4 0,-10 11 0,-29 17 0,-34 21 0,-42 26 0,-38 24 0,31-23 0,0 1 0,1-3 0,3-3 0,-18 10 0,31-25 0,29-21 0,28-21 0,18-10 0,6 3 0,-10 14 0,-18 26 0,-29 30 0,-23 26 0,-15 10 0,0-8 0,18-27 0,23-28 0,30-29 0,29-21 0,16-6 0,0 12 0,-20 20 0,-22 37 0,-18 35 0,-21 28 0,-14 12 0,-7-19 0,2-24 0,11-27 0,18-25 0,22-20 0,17-16 0,15 0 0,-1 9 0,-11 14 0,-9 9 0,-8 5 0,-2 2 0,3 0 0,11 0 0,12 0 0,12 0 0,7 0 0,1 0 0,-4 0 0,-9 0 0,-8 0 0,-12 0 0,-9 0 0,-8 0 0,-4 0 0,-1 0 0,5 0 0,9 2 0,15 1 0,16 0 0,11-1 0,7-2 0,0 0 0,-6 0 0,-7-1 0,-10-2 0,-6-2 0,-6 0 0,-3-1 0,2-1 0,4 1 0,4-1 0,3 1 0,-1 3 0,-1-2 0,0 2 0,1 1 0,2 0 0,3 2 0,10-4 0,9-5 0,12-3 0,3-3 0,-1 6 0,-6 2 0,-4 2 0,-5 2 0,-4 0 0,1 2 0,-3 1 0,-1 0 0,2 0 0,-1 0 0,-3 2 0,-4 2 0,-6 4 0,-4 5 0,0 1 0,0 2 0,0 2 0,5-1 0,7 0 0,15-4 0,15-6 0,-43-5 0,2-1 0,2 0 0,0-2 0,0 1 0,0 0 0,0 0 0,0 0 0,3 0 0,1 0 0,3 0 0,2 0 0,3-2 0,1 0 0,0-2 0,0 1 0,-3-1 0,0 1 0,-6 0 0,-2 0 0,-5 2 0,-2 0 0,41 1 0,-7 0 0,-1 0 0,5 0 0,7 0 0,-44 0 0,0 0 0,1 0 0,0 0 0,0 0 0,0 0 0,-3 0 0,0-2 0,45-5 0,-8-3 0,-8-5 0,-12-2 0,-17 0 0,-13 2 0,-15 3 0,-15 4 0,-54-4 0,-8-3 0,6 5 0,-3-1 0,-35-12 0,2 0 0,-3-1 0,39 14 0,-1 2 0,-5 1 0,0 1 0,0 3 0,1 0 0,-37 3 0,27 0 0,28-2 0,26 0 0,49-9 0,-15 7 0,28-4 0,-41 8 0,-61 18 0,-14 12 0,5-8 0,-5 2 0,5 1 0,0 0 0,-1-4 0,0-1 0,5-3 0,1-1 0,-37 7 0,28-9 0,25-8 0,16-4 0,10-2 0,0 0 0,-9 0 0,-19 0 0,-19 0 0,-19 0 0,-3 0 0,7 0 0,14 0 0,21 0 0,14 0 0,6 0 0,-12-3 0,-23-5 0,-40-8 0,32 8 0,-3 0 0,-5 0 0,-1 2 0,4 2 0,2 2 0,-31 2 0,33 0 0,30 0 0,15 0 0,4 0 0,-4 0 0,-8 0 0,-17 0 0,-24 0 0,-21 3 0,37 2 0,-2 3 0,0 2 0,1 3 0,3 2 0,2 3 0,-37 18 0,13-3 0,17-6 0,17-8 0,14-8 0,8-5 0,4-4 0,4-1 0,-13 5 0,1 3 0,-11 1 0,4-1 0,13-6 0,4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9:34:40.576"/>
    </inkml:context>
    <inkml:brush xml:id="br0">
      <inkml:brushProperty name="width" value="0.35" units="cm"/>
      <inkml:brushProperty name="height" value="0.35" units="cm"/>
      <inkml:brushProperty name="color" value="#363636"/>
    </inkml:brush>
  </inkml:definitions>
  <inkml:trace contextRef="#ctx0" brushRef="#br0">95 386 24575,'93'0'0,"-39"-1"0,3 2 0,9 1 0,2 2 0,3 2 0,1 1 0,-3 3 0,-1 1 0,-5 0 0,-1 1 0,-6-2 0,-1-1 0,43 6 0,-9-4 0,-7-4 0,-5-3 0,2-4 0,1 0 0,-2 0 0,-1 0 0,-7 0 0,-4 0 0,1 0 0,2 0 0,6 0 0,8 0 0,7-4 0,8-7 0,-47 2 0,2-2 0,2-3 0,2-1 0,2-1 0,2 0 0,1 0 0,1 0 0,1 1 0,1 1 0,2 0 0,0 1 0,1 1 0,1 0 0,0 1 0,0-1 0,1 1 0,-1-1 0,-2 1 0,0-1 0,0-1 0,-1 0 0,1-1 0,0 1 0,2 0 0,1 0 0,3-1 0,1 1 0,3-1 0,2 1 0,2-2 0,1 2 0,3 0 0,2 1 0,-4 1 0,1 2 0,-1 1 0,1 3 0,-1 1 0,1 2 0,-4 0 0,0 1 0,-2 1 0,1 0 0,-4 0 0,0 0 0,-5 0 0,0 0 0,1 2 0,1 1 0,3 3 0,1 1 0,3 3 0,0 3 0,3 1 0,1 2 0,-3 1 0,-1 0 0,-4 0 0,-1 0 0,-7-2 0,-2 0 0,-7-1 0,-3-1 0,41 6 0,-17-6 0,-12-4 0,-12-4 0,-11 0 0,-11 2 0,-13-1 0,-10 2 0,-6 2 0,-11 2 0,-20 10 0,-35 15 0,12-8 0,-6 4 0,-9 8 0,-3 2 0,-4 3 0,1 0 0,4-2 0,3-2 0,11-8 0,3-2 0,-28 15 0,29-18 0,20-11 0,16-10 0,15-5 0,28-2 0,-6 2 0,16 3 0,-24 2 0,-6 3 0,-7 2 0,-10 4 0,-5 1 0,-2-4 0,2-6 0,22-33 0,5-5 0,15-22 0,-4 15 0,-9 10 0,-10 11 0,-20 11 0,-21 12 0,-18 12 0,-7 5 0,12-1 0,16-15 0,17-38 0,23-42 0,4 20 0,3-2 0,4-4 0,2 2 0,22-33 0,-20 38 0,-37 55 0,-38 50 0,11-10 0,-4 5 0,-4 4 0,1-1 0,5-7 0,4-3 0,-18 17 0,28-30 0,16-23 0,15-29 0,18-35 0,14-21 0,10-5 0,-4 18 0,-14 30 0,-18 24 0,-51 46 0,9-7 0,-28 23 0,39-32 0,13-20 0,10-22 0,5-12 0,6-3 0,-2 16 0,-9 27 0,-26 38 0,-27 35 0,19-30 0,-1 1 0,1-3 0,0-3 0,-15 18 0,22-32 0,15-27 0,8-27 0,7-19 0,5-6 0,-1 14 0,-13 33 0,-18 28 0,-12 14 0,2-2 0,12-19 0,11-27 0,14-34 0,15-26 0,9-12 0,6 12 0,-16 35 0,-35 51 0,-32 46 0,12-17 0,-2 1 0,-2 1 0,2-2 0,-21 18 0,24-31 0,23-48 0,23-40 0,20-26 0,8-5 0,1 24 0,-15 34 0,-29 38 0,-26 37 0,-25 25 0,21-31 0,1 0 0,-25 27 0,21-27 0,20-32 0,18-38 0,20-34 0,16-18 0,10 0 0,-2 21 0,-14 25 0,-15 21 0,-13 15 0,-20 20 0,4-8 0,0-1 0,38-39 0,33-29 0,16-10 0,0 2 0,-22 25 0,-26 23 0,-26 26 0,-38 37 0,5-8 0,-5 3 0,-10 10 0,-3 1 0,-4 2 0,1-2 0,7-8 0,2-2 0,-23 20 0,29-36 0,39-45 0,27-35 0,18-21 0,6 3 0,-14 23 0,-16 23 0,-20 18 0,-25 24 0,-33 31 0,18-14 0,-2 3 0,-3 2 0,0 1 0,-31 24 0,30-36 0,32-44 0,33-40 0,18-25 0,7 4 0,-11 24 0,-15 28 0,-27 35 0,-27 38 0,-25 26 0,26-31 0,0-1 0,-19 27 0,20-32 0,20-27 0,47-73 0,-5 8 0,0 10 0,0 2 0,-1 5 0,-22 32 0,-34 47 0,-28 36 0,21-28 0,-1 1 0,1 0 0,2-4 0,-11 12 0,19-38 0,19-46 0,21-44 0,-1 23 0,2-2 0,4-2 0,2 2 0,19-31 0,-18 35 0,-26 40 0,-30 36 0,-23 26 0,-7 7 0,10-11 0,20-26 0,18-36 0,14-27 0,11-13 0,0 7 0,-12 30 0,-23 31 0,-22 23 0,-6 4 0,8-8 0,18-19 0,15-20 0,8-27 0,9-24 0,5-7 0,6 7 0,-7 26 0,-22 31 0,-29 31 0,-23 21 0,-4 4 0,16-10 0,22-23 0,18-26 0,16-33 0,18-27 0,7-14 0,5 7 0,-7 27 0,-18 32 0,-52 73 0,1 0 0,8-17 0,1 0 0,-4 5 0,19-29 0,16-32 0,20-29 0,14-22 0,8-7 0,-1 13 0,-17 23 0,-16 23 0,32 16 0,0-6 0,39 5 0,-6-12 0,-13 12 0,-12 8 0,-16 4 0,-10 0 0,-6-6 0,-4-4 0,0 1 0,1 1 0,-2 6 0,1 4 0,-4 1 0,-2-2 0,-1-3 0,-7-1 0,-20 7 0,-29 12 0,14-10 0,-4 1 0,-6 2 0,-1-1 0,2 0 0,2-2 0,-27 15 0,25-18 0,22-13 0,13-8 0,4-3 0,2 0 0,-2 0 0,-8 0 0,-5 0 0,-14 0 0,-17 0 0,-19 0 0,-22-1 0,42-1 0,0-1 0,-2-2 0,1-1 0,4 0 0,2 0 0,-30-7 0,25 4 0,21 3 0,15 1 0,8 1 0,1 1 0,0-2 0,-5 1 0,-10 1 0,-15-1 0,-15 1 0,-9 0 0,-1-1 0,4 1 0,3 0 0,6 1 0,1-2 0,0 1 0,-1 0 0,0 1 0,2 2 0,1-2 0,2-2 0,-3-2 0,2-3 0,6 0 0,8 1 0,9 0 0,7 2 0,-4 3 0,-8 1 0,-14 2 0,-15 0 0,-5 0 0,-4 0 0,2 0 0,-1 0 0,0 0 0,2 0 0,3 0 0,2 0 0,2 0 0,1 0 0,-2 0 0,-6 0 0,-7 3 0,-6 0 0,-5 0 0,0 0 0,5-3 0,2 0 0,6 0 0,5 0 0,4 0 0,5 0 0,1 0 0,-2 0 0,-1 0 0,-1 0 0,0 0 0,1-3 0,-1-3 0,2-4 0,9-2 0,12 0 0,11 2 0,11 1 0,7 1 0,4 0 0,2-8 0,9 1 0,13-9 0,15 3 0,13 0 0,3 3 0,-4 4 0,-7 4 0,-10 4 0,-8 3 0,-3-2 0,-1 1 0,5-5 0,7-2 0,7-2 0,5 1 0,2 1 0,2 4 0,-1 0 0,-3 2 0,-1 2 0,0-1 0,4-2 0,3-4 0,1-2 0,0-2 0,3-2 0,4-3 0,8-4 0,8-3 0,-1 0 0,1 4 0,-5 2 0,-3 4 0,2 1 0,-5 1 0,-4 1 0,-3 1 0,-8 1 0,0 0 0,0-1 0,1-3 0,3-2 0,1 2 0,1 2 0,3 2 0,3-1 0,5 1 0,4 0 0,2 2 0,-2 2 0,0 2 0,-1 2 0,2 2 0,-2 1 0,-5 0 0,-2 0 0,-4 0 0,-1 0 0,3 5 0,1 4 0,4 4 0,8 0 0,3-3 0,8 0 0,6 0 0,4 0 0,2 1 0,-45-4 0,0 1 0,48 10 0,-5 4 0,-12 3 0,-21-1 0,-14-2 0,-16-6 0,-10-7 0,-5-6 0,-2-3 0,5 0 0,12 0 0,13 0 0,16-5 0,8-6 0,7-7 0,-1-5 0,-6 1 0,-9 2 0,-11 2 0,-11 5 0,-8 4 0,-8 4 0,-6 1 0,3 0 0,9-4 0,14-2 0,10-1 0,-2 1 0,-9 2 0,-12 3 0,-15 3 0,-70 9 0,-29 15 0,6-1 0,-6 3 0,4 5 0,2 3 0,-5 3 0,2 1 0,8-2 0,1-1 0,7-4 0,3-3 0,5-1 0,3-4 0,-38 8 0,17-13 0,9-9 0,4-6 0,-1 1 0,-4 1 0,-7 3 0,-4-1 0,-8-1 0,-2-2 0,1-2 0,2 0 0,9 0 0,12 0 0,14 0 0,17 0 0,14 0 0,9 0 0,1 0 0,-11 3 0,-20 5 0,-23 4 0,-22-1 0,35-7 0,-2-1 0,-3-1 0,-3-2 0,-2 0 0,-1-2 0,2 0 0,0-3 0,4-2 0,2-3 0,5-2 0,3-2 0,-34-17 0,8-3 0,9-1 0,5 1 0,9 2 0,9 7 0,2 7 0,0 3 0,-5 2 0,-6 1 0,-4 3 0,-2 2 0,0 1 0,4 4 0,6-1 0,4 0 0,7 0 0,7 1 0,9-1 0,8-2 0,2-1 0,2-1 0,-1 1 0,-1-1 0,-5-2 0,-9 2 0,-10 1 0,-7 2 0,0 1 0,4 0 0,12 1 0,11 0 0,8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9:34:45.391"/>
    </inkml:context>
    <inkml:brush xml:id="br0">
      <inkml:brushProperty name="width" value="0.35" units="cm"/>
      <inkml:brushProperty name="height" value="0.35" units="cm"/>
      <inkml:brushProperty name="color" value="#363636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9:35:08.691"/>
    </inkml:context>
    <inkml:brush xml:id="br0">
      <inkml:brushProperty name="width" value="0.35" units="cm"/>
      <inkml:brushProperty name="height" value="0.35" units="cm"/>
      <inkml:brushProperty name="color" value="#363636"/>
    </inkml:brush>
  </inkml:definitions>
  <inkml:trace contextRef="#ctx0" brushRef="#br0">7035 261 24575,'-72'4'0,"1"0"0,-17 7 0,-7 2 0,17-2 0,-4 1 0,-3 0-246,13-3 0,-3 1 0,-1-1 0,-1 0 0,-1-1 0,-1-1 0,0-1 0,0-1 17,3-1 1,-1-1-1,2 0 1,0-2 337,-16 1 1,1-2 0,3 1-110,9-1 0,2 1 0,2 0 0,-26 0 0,2 1 303,9 0 1,2 0-304,7 0 0,2-1 0,3 0 0,1-1 0,5 0 0,2-1 491,5 0 1,2-1-254,5-1 1,1-1 247,-46-5-486,6 1 0,1 3 0,-1 0 0,-5 0 0,45-1 0,-2 0 0,-7-1 0,-2-1 0,-6-1 0,-2-1 0,-8-1 0,-2-1 0,-3-1 0,-1 1 0,-4-3 0,0 1 0,1 0 0,2 0 0,5 0 0,2 1 0,4 0 0,1 1 0,8 2 0,1 2 0,0 1 0,1 2 0,1 1 0,0 2 0,1 1 0,-1 0 0,-2 1 0,0 0 0,0 0 0,0 0 0,-2 0 0,-1 0 0,-1 0 0,-1 0 0,-1 0 0,0 0 0,-1 0 0,-1 0 0,0 0 0,1 0 0,4 0 0,2 1 0,5 0 0,3 1 0,-38 3 0,24 0 0,20 0 0,16-3 0,10-2 0,14 0 0,61 0 0,40 0 0,-8 0 0,10 0 0,9 0 0,3 0 0,-29 0 0,2 0 0,-1 0-207,-1 0 1,0 0-1,-1 0 207,2 0 0,-1 0 0,1 0 0,-1-1 0,-1 0 0,0-1 0,-2 0 0,-2-1 0,1 1-104,31-3 0,0 1 104,-7-2 0,-1 1 0,-2 1 0,-1 1 0,-1 1 0,-1 0 0,-4 0 0,-2 1 0,-7 1 0,-3 0 0,-5 0 0,-3 0 0,-3 0 0,-2 0 0,-4-1 0,0 0 306,0-3 1,-1 0-307,1-2 0,1 0 107,-1-2 1,2 0-108,2 1 0,2-1 0,1 2 0,2-1 0,1 1 0,1-1 0,1 2 0,-2 0 0,-2 0 0,-1 1 0,-3 0 0,-1 1 0,-2 2 0,-1-1 0,-1 1 0,-1 0 0,1 1 0,0 0 0,-2 0 0,0 0 0,44 2 0,-9 3 0,-7 1 0,-5-1 0,1-2 0,4-3 0,0 0 0,4 0 0,0 0 0,2 2 0,5 0 0,4 4 0,0 3 0,-6 2 0,-10 3 0,-6 1 0,-2 4 0,5 1 0,9 4 0,2-1 0,4-3 0,3-4 0,-1-6 0,-1-3 0,-7-2 0,-8-2 0,-5-1 0,-4-1 0,-3-3 0,-8-3 0,-14-2 0,-11-1 0,-9 1 0,3-3 0,9-2 0,9-3 0,8 3 0,-2 6 0,-6 3 0,-10 3 0,-8 0 0,-6 0 0,-6 2 0,-4 9 0,-4 17 0,-1 25 0,-1 24 0,-2 11 0,-2-8 0,-5-20 0,-1-24 0,-3-18 0,-1-10 0,-8-5 0,-12 0 0,-7 3 0,-8 4 0,0 3 0,2 1 0,-4-1 0,4-1 0,4-1 0,-5-3 0,-5-4 0,-10-2 0,-9-2 0,0 0 0,5 0 0,16 0 0,14 0 0,15 0 0,7 0 0,-8 0 0,-14 0 0,-19 0 0,-17 0 0,-6 0 0,-1 1 0,5 1 0,1 1 0,1 0 0,-2-1 0,2-2 0,6 0 0,5 0 0,3 0 0,1 0 0,-4 0 0,-6 0 0,-2 0 0,-2 0 0,3 0 0,6 0 0,1 0 0,0 0 0,-2 3 0,-1 5 0,-4 3 0,-1 2 0,0-4 0,1-1 0,7-3 0,4 0 0,3 0 0,4-3 0,4 0 0,6-2 0,9 0 0,7 0 0,7 0 0,5 0 0,2 0 0,-13 0 0,-15 0 0,-18 0 0,-20 0 0,-12 0 0,-9 0 0,-3 0 0,5 0 0,5 0 0,6 0 0,5 0 0,7 0 0,4 0 0,1 0 0,-1 0 0,1 0 0,-4 0 0,-3-3 0,-6 0 0,-7 0 0,-5 2 0,-6 1 0,46-1 0,1 0 0,0-1 0,0 1 0,-46-5 0,6 0 0,6 0 0,2 1 0,3 2 0,2 0 0,0 3 0,1 0 0,-1 0 0,5 0 0,-1 0 0,3-2 0,2-3 0,2-2 0,7-4 0,-1 1 0,0-1 0,-1 1 0,-2 2 0,0 3 0,-3 2 0,-1 3 0,1 0 0,1 0 0,2 0 0,1 0 0,-1 0 0,-2 0 0,1 0 0,4 0 0,0 0 0,4 0 0,6 0 0,8 0 0,19-1 0,28-7 0,26-8 0,27-5 0,16-2 0,5 1 0,2 6 0,-1 3 0,-7 4 0,-4 1 0,-6 3 0,-8-1 0,-4-4 0,2-4 0,5-5 0,6-3 0,3 0 0,-1 0 0,-4 1 0,-4 4 0,-9 3 0,-11 5 0,-9 5 0,-5 2 0,2 2 0,6 0 0,9 0 0,12 0 0,11 0 0,11 0 0,6 2 0,-4 4 0,-5 2 0,-8 2 0,-7-2 0,-4-1 0,-4 0 0,-5-1 0,-8 0 0,-9-1 0,-9-1 0,-4 3 0,2-2 0,11 3 0,18-1 0,21 1 0,19-1 0,14-2 0,-46-4 0,-1 0 0,0-1 0,-1 0 0,46 0 0,-8 0 0,-7 0 0,-4 0 0,-5 0 0,-6 0 0,-3 0 0,-11 0 0,-12 0 0,-9 0 0,-12 0 0,-6 0 0,-5 2 0,-3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9:35:20.926"/>
    </inkml:context>
    <inkml:brush xml:id="br0">
      <inkml:brushProperty name="width" value="0.35" units="cm"/>
      <inkml:brushProperty name="height" value="0.35" units="cm"/>
      <inkml:brushProperty name="color" value="#363636"/>
    </inkml:brush>
  </inkml:definitions>
  <inkml:trace contextRef="#ctx0" brushRef="#br0">1104 363 24575,'-83'0'0,"-3"0"0,35 0 0,-1 0 0,-2 0 0,1 0 0,1-1 0,-1 0 0,-3-1 0,-1 0 0,-1 0 0,1-2 0,3-1 0,1-1 0,-40-12 0,17-5 0,23-1 0,20 6 0,15 5 0,10 3 0,6 3 0,1-8 0,9 0 0,16-12 0,21 1 0,25-4 0,14 0 0,5 4 0,-3 3 0,-6 7 0,-7 5 0,-3 6 0,0 3 0,2 2 0,5 0 0,7 0 0,5 0 0,0 0 0,3 0 0,-6 0 0,-5 0 0,-2 0 0,-6 3 0,-5 3 0,-9 5 0,-4 3 0,2 0 0,8 2 0,13 0 0,9-1 0,6-1 0,2-5 0,5-3 0,-50-5 0,0 0 0,2-1 0,1 0 0,-1 0 0,1 0 0,0 0 0,-1 0 0,0 0 0,0 0 0,-1 0 0,-1 0 0,45 0 0,-6 0 0,-4 0 0,-4 0 0,3 0 0,2 0 0,-1 0 0,0 0 0,-4 0 0,-6 0 0,-7 0 0,-3 0 0,-2 0 0,5 0 0,1 0 0,5 0 0,6 0 0,9 0 0,-39-1 0,1-1 0,3 0 0,1 0 0,-1 1 0,-1-1 0,46 0 0,-8 2 0,-9 0 0,-1 0 0,-1 0 0,-3 0 0,-1 0 0,1 0 0,4 0 0,3 0 0,-2 0 0,-5 0 0,-10 0 0,-7 0 0,-1 0 0,3 0 0,11-3 0,14 0 0,-35 1 0,3 0 0,5 1 0,1 0 0,6 1 0,1 0 0,1 0 0,0 0 0,-2 0 0,1 0 0,2 0 0,-1 0 0,-1 0 0,-1 0 0,0 0 0,-1 0 0,-4 0 0,-2 0 0,-8 0 0,-3 0 0,36 0 0,-16 0 0,-8 0 0,-5 0 0,1 0 0,2 0 0,7 0 0,5 0 0,-2 3 0,-8 3 0,-15 3 0,-14 0 0,-16 0 0,-10 0 0,-16 3 0,-23 9 0,-25 10 0,-23 7 0,35-16 0,-1 0 0,-1-1 0,-1 0 0,-44 15 0,1-5 0,0-7 0,1-8 0,1-5 0,7-7 0,5-3 0,5 1 0,-1 1 0,0 3 0,-3 4 0,-9 3 0,0 4 0,-6 0 0,0-6 0,-3-3 0,-5-6 0,50-1 0,0-2 0,0 1 0,0 0 0,-48 0 0,-2 0 0,47 1 0,-2-2 0,-3 0 0,-2-1 0,-6-2 0,-3-2 0,-5-3 0,-1-3 0,-3-2 0,0-1 0,-1-2 0,1 0 0,4 0 0,1 0 0,4 2 0,2 2 0,3 0 0,2 2 0,3 2 0,0 1 0,2 2 0,0 1 0,1 2 0,0 0 0,-1 2 0,1 0 0,1 1 0,0 0 0,3 0 0,-1 0 0,1 0 0,0 0 0,-1 0 0,0 0 0,-2 0 0,1 0 0,0 0 0,0 0 0,2 0 0,1 0 0,-44 0 0,6 0 0,7 0 0,3 0 0,1-3 0,-4 0 0,-3 0 0,-4 0 0,-3 3 0,0 0 0,1 0 0,5 0 0,7 0 0,6 0 0,3 0 0,-1 0 0,-3 0 0,-9 0 0,-9 0 0,42 0 0,-1 0 0,-3 0 0,0 0 0,-4 0 0,0 0 0,-1 0 0,0 0 0,0 0 0,0 1 0,0 1 0,2 1 0,3 0 0,0 1 0,1 2 0,0-1 0,2 2 0,1 0 0,-44 8 0,8 0 0,14 2 0,12-2 0,15-3 0,15-3 0,14-5 0,14 0 0,18 7 0,22 8 0,21 9 0,17 3 0,4-2 0,-4-5 0,-8-8 0,-11-6 0,-6-6 0,-5-4 0,-2 0 0,-5 0 0,-2 0 0,3 0 0,2 0 0,7 0 0,5 0 0,3 0 0,6 0 0,-3-2 0,0-1 0,-4-2 0,-4 0 0,-1 0 0,-1-2 0,0-3 0,6-2 0,1-2 0,3 1 0,0 3 0,0 1 0,5 1 0,8 0 0,7 0 0,6 0 0,5 3 0,2 0 0,3 2 0,0-3 0,0-5 0,-3-2 0,-1-1 0,-3 0 0,-1 2 0,-1 3 0,-3 1 0,-2 2 0,-1 3 0,-1 1 0,0 2 0,0 0 0,0 2 0,1 7 0,-3 3 0,-3 2 0,-5-3 0,-4-7 0,3 1 0,3-2 0,7 0 0,12 0 0,-41-3 0,2 0 0,4 0 0,1 0 0,3 0 0,1 0 0,-2 0 0,-1 0 0,-1 0 0,-1 0 0,0 0 0,0 0 0,-1 0 0,0 0 0,1-1 0,1 2 0,0-1 0,0 1 0,1 0 0,0 1 0,-2 1 0,0 0 0,-3 1 0,1 0 0,-3 0 0,-1 0 0,46 4 0,-47-4 0,2 0 0,2 0 0,2-1 0,4 2 0,0-1 0,4 0 0,1 1 0,0-1 0,0 1 0,-3 1 0,-1-1 0,-6 0 0,-1 0 0,37 5 0,-15-1 0,-3 1 0,-2-3 0,-3-3 0,-3-3 0,-13-1 0,-12 0 0,-11 0 0,-8 0 0,-2 0 0,4 0 0,1 0 0,1 0 0,-4 0 0,-6 1 0,-6 4 0,-40 19 0,-11 3 0,-40 14 0,-4-4 0,-3-4 0,7-6 0,17-7 0,23-9 0,18-6 0,7-3 0,-13-2 0,-19 1 0,-28-1 0,-18 0 0,3 0 0,13 0 0,16 0 0,13 0 0,6 0 0,7 0 0,14 0 0,0 0 0,-14 0 0,-15 0 0,-19-3 0,-9-2 0,5-1 0,9-2 0,16 3 0,12 2 0,0 1 0,-3 0 0,1-1 0,5 1 0,5-1 0,-2 3 0,-6 0 0,-13 0 0,-6 0 0,0 0 0,8 0 0,-1 0 0,0 0 0,-1 0 0,-14 0 0,5 0 0,2 0 0,4 0 0,16 0 0,0 0 0,-5 0 0,-14 0 0,-23 0 0,31-1 0,-2 0 0,-7-1 0,-1 0 0,-6 0 0,0 0 0,-4 1 0,1 0 0,-3 1 0,-1 0 0,1 2 0,0 0 0,5 1 0,1 1 0,5 1 0,2-1 0,3 2 0,1-1 0,2 0 0,2-1 0,0 0 0,1 1 0,-1 0 0,2-1 0,-42 5 0,7 1 0,6 0 0,7 3 0,1 2 0,5-2 0,2-2 0,3-3 0,0-4 0,1-1 0,-4-2 0,-6-1 0,-8 0 0,-4 0 0,-5 0 0,-2 0 0,1 0 0,-1 0 0,5 0 0,2 0 0,6 0 0,9 0 0,16 0 0,15 0 0,13 0 0,7 0 0,4 0 0,2 0 0,1 0 0,-2 0 0,-14 0 0,-24 0 0,-24 0 0,-18 0 0,7 0 0,19 0 0,24 0 0,19 0 0,10 0 0,2-1 0,-12-21 0,13 15 0,-9-14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9:35:31.775"/>
    </inkml:context>
    <inkml:brush xml:id="br0">
      <inkml:brushProperty name="width" value="0.35" units="cm"/>
      <inkml:brushProperty name="height" value="0.35" units="cm"/>
      <inkml:brushProperty name="color" value="#363636"/>
    </inkml:brush>
  </inkml:definitions>
  <inkml:trace contextRef="#ctx0" brushRef="#br0">1 115 24575,'69'2'0,"0"1"0,8 3 0,4 4 0,-15 0 0,3 2 0,1 0 0,3 2 0,2 2 0,-1 0 0,3-1 0,1 1 0,-2 0 0,-7-2 0,-1-1 0,-3 0 0,16 0 0,-4-2 0,-10-3 0,-3-2 0,-6-3 0,-1-1 0,0-1 0,0-2 0,3 1 0,2 0 0,4 0 0,1 0 0,0 0 0,1 0 0,-2 0 0,0 0 0,-5 0 0,-2 0 0,-4 0 0,-2 0 0,46 3 0,0 3 0,-47-3 0,0 1 0,2-1 0,1 0 0,2-2 0,0 0 0,1-1 0,0 0 0,2 0 0,-1 0 0,0 0 0,0 0 0,1 0 0,1 0 0,0 0 0,1 0 0,0 0 0,2 0 0,3 0 0,1 0 0,-2 0 0,0 0 0,-3 0 0,0 0 0,-2 0 0,-1 0 0,-5-1 0,-1 0 0,0-1 0,0 0 0,-3-1 0,-1-1 0,46-5 0,-2-2 0,-5-2 0,0-1 0,-3 1 0,1 3 0,2 5 0,4 2 0,2 3 0,4-3 0,-49 1 0,1-2 0,-1-1 0,0-2 0,0 0 0,0-1 0,47-7 0,-47 6 0,0 0 0,2-1 0,1 0 0,-1-2 0,0-1 0,0-1 0,-1 0 0,-1-1 0,0 0 0,-2 0 0,0 0 0,47-10 0,-2 5 0,-8 5 0,-11 6 0,-10 4 0,-6 3 0,-2 2 0,-2 0 0,-4 0 0,-8 1 0,-9 1 0,-10 2 0,-9 4 0,-3 10 0,-1 16 0,1 22 0,-4 22 0,-5 16 0,-4 2 0,-7-15 0,-3-21 0,-9-23 0,-6-15 0,-3-7 0,-1-5 0,2-4 0,0-4 0,-3-2 0,-3 0 0,6 0 0,7 0 0,6 0 0,2 0 0,-7 0 0,-11 0 0,-13 1 0,-5 4 0,6 0 0,11 0 0,4-1 0,-1 0 0,-5 1 0,1 0 0,6-3 0,-1 0 0,-10-2 0,-24 0 0,-27-8 0,39 2 0,-2-1 0,-1-1 0,0-1 0,-42-8 0,10 7 0,5 2 0,-2 3 0,-10 2 0,43 1 0,-2-1 0,0 2 0,-1-1 0,1 0 0,1 0 0,-45 0 0,0 2 0,42 0 0,-1 0 0,-6-1 0,-1 2 0,-10 1 0,-1 2 0,-5 1 0,-1 3 0,0 3 0,0 3 0,0 1 0,0 1 0,3 0 0,0 1 0,3 0 0,1 0 0,1-2 0,0 0 0,2-1 0,1-1 0,3-2 0,2-3 0,1-2 0,2-1 0,-1-2 0,0-2 0,-3-3 0,-1-1 0,-3-3 0,-1-1 0,-5-4 0,1-1 0,2-2 0,2 1 0,2 0 0,2 2 0,6 2 0,2 2 0,6 3 0,1 1 0,-49-2 0,3-1 0,45 2 0,0 0 0,-4-1 0,-1 0 0,0 0 0,0-1 0,-2-1 0,0-1 0,1-1 0,2 0 0,2-2 0,1 0 0,2-1 0,2-1 0,-42-11 0,4-2 0,5-2 0,1 0 0,0 0 0,2 2 0,-2 2 0,1 2 0,-1 5 0,-2 5 0,4 3 0,1 3 0,3 3 0,2 0 0,5 3 0,8 0 0,8 0 0,9 0 0,10 0 0,11 0 0,7 2 0,6 4 0,8 13 0,10 14 0,10 14 0,10 9 0,4-1 0,0-4 0,-4-9 0,-4-10 0,-2-7 0,0-6 0,3-5 0,2-1 0,3-1 0,-1 1 0,-3 2 0,-3-4 0,-6-1 0,-5-3 0,-1-4 0,-1-1 0,1-2 0,5 0 0,7 0 0,9 0 0,9 0 0,6 0 0,3 0 0,5-3 0,1-4 0,-1-4 0,-4-1 0,-7 2 0,-8 4 0,-9 4 0,-8 2 0,-5 0 0,6 0 0,8 0 0,16 0 0,15 0 0,12 0 0,14 0 0,6 0 0,4-3 0,3 0 0,-6 0 0,-5 0 0,-5 3 0,-5 0 0,0 0 0,-1 0 0,2 0 0,1 0 0,0 0 0,0 0 0,-1 0 0,-2 0 0,3 0 0,5 0 0,3-2 0,7-3 0,0-1 0,0 0 0,-4 3 0,-2 2 0,-2 1 0,1 0 0,3 0 0,3 0 0,2 0 0,-47 0 0,0 0 0,1 0 0,1 0 0,0 0 0,1 0 0,1 0 0,0 0 0,-1 0 0,-1 0 0,-1 0 0,0 0 0,0 0 0,-1 0 0,0 0 0,0 0 0,0 0 0,1 0 0,47 0 0,-5 0 0,-7 0 0,-12 0 0,-16 0 0,-16 0 0,-15 0 0,-10 0 0,1 0 0,13 0 0,22 0 0,31 0 0,-28-1 0,3-1 0,8 0 0,1-2 0,4-2 0,1-1 0,-4-1 0,-2-1 0,-5 0 0,-2-1 0,-6-1 0,-2 1 0,44-9 0,-7 0 0,-14 2 0,-14 6 0,-19 4 0,-16 4 0,-10 1 0,1-3 0,4-3 0,6-4 0,3 0 0,-5 1 0,-8 2 0,-9 0 0,-5 2 0,-3-5 0,-6 5 0,-13-2 0,-19 7 0,-20 2 0,-16 0 0,-2 0 0,4 0 0,16 0 0,20 0 0,12 0 0,12-2 0,6-1 0,3-13 0,7 2 0,4-10 0,6 5 0,4 3 0,-4 5 0,-7 10 0,-2 25 0,14 6 0,9 26 0,15-4 0,-8 1 0,-9-12 0,-11-12 0,-7-12 0,-3-7 0,-3-4 0,0 12 0,0 6 0,-4 14 0,-3-4 0,0-7 0,2-8 0,7-9 0,13-5 0,17-4 0,13 0 0,6-1 0,-4 0 0,-12 0 0,-16 0 0,-20 0 0,-26 0 0,-24 0 0,-18 0 0,-11 0 0,-9 0 0,-8 0 0,42 0 0,-2 0 0,-1 0 0,-1 0 0,2 0 0,1 0 0,-39 0 0,24 0 0,21 0 0,20 0 0,10 0 0,11 0 0,2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9:35:43.792"/>
    </inkml:context>
    <inkml:brush xml:id="br0">
      <inkml:brushProperty name="width" value="0.35" units="cm"/>
      <inkml:brushProperty name="height" value="0.35" units="cm"/>
      <inkml:brushProperty name="color" value="#363636"/>
    </inkml:brush>
  </inkml:definitions>
  <inkml:trace contextRef="#ctx0" brushRef="#br0">7 917 24575,'49'-10'0,"0"0"0,8-2 0,2-2 0,9-4 0,3 0 0,9 2 0,2 1 0,7 1 0,1 3 0,-2 1 0,-1 2 0,-5 3 0,-2-1 0,-6 0 0,-3 0 0,-8 1 0,-2 0 0,-7 0 0,-1 0 0,37-4 0,-15 3 0,-5 4 0,2 0 0,8 2 0,14 0 0,-41 0 0,2 0 0,1 0 0,1 0 0,1 0 0,0 0 0,-1 1 0,-1 1 0,-1 0 0,-1 0 0,-2 1 0,0 1 0,-1 0 0,0 2 0,0 0 0,1 1 0,5 3 0,1-1 0,5-1 0,2-1 0,4-1 0,1-1 0,2-3 0,2 0 0,0-2 0,2 0 0,7 0 0,1 0 0,6-1 0,1-2 0,3-2 0,1-1 0,3-3 0,0-2 0,-2-2 0,-2 0 0,-1 2 0,-1 0 0,-3 3 0,-2 2 0,-4 1 0,-3 1 0,-4 1 0,-1 0 0,-3-1 0,-2-1 0,-3 0 0,-1 0 0,-2 0 0,-1 0 0,0 1 0,-1 1 0,1 1 0,1 1 0,3 0 0,1 1 0,4-1 0,0-1 0,3-3 0,0-1 0,0-2 0,0-2 0,-3-2 0,-1 0 0,-4-1 0,0 1 0,-1 1 0,-2 2 0,-2 1 0,-2 2 0,-5 1 0,-3 2 0,29 0 0,-29 2 0,-22 1 0,-16-2 0,-15 0 0,-34 0 0,-53 0 0,16 2 0,-9 0 0,12 0 0,-5 0 0,-3 0-328,-11 0 0,-3 0 0,-3 0 248,16 0 0,-2 0 1,-1 0-1,-2 0-166,-8 0 0,-2 0 0,-2 0 0,0 0 49,15-1 0,-1-1 1,-1 1-1,1-1 0,0-1 180,-18 0 0,1-1 0,1-1 1,1 0 16,7 0 0,2-2 0,1 1 0,2-2-229,-15-2 0,4-1 0,3 0 229,14 2 0,3 0 0,1 1 0,6 0 0,1 1 0,1 0 0,-22-1 0,2 1 0,7 2 0,2-1 491,1 0 1,2 0-425,0 1 1,1-2 423,2 0 1,-1 0-1,0-1 1,0 1-22,0 1 1,-1 0-471,-2 2 0,1 1 0,-1 1 0,0 1 0,1 1 0,0 0 0,-2 0 0,-1 0 0,2 0 0,0 0 0,-5-1 0,1-1 0,-3-1 0,1-1 0,1-1 0,2-2 0,4 0 0,3-1 0,7 0 0,2 0 0,9 1 0,2 0 0,-39-3 0,2 3 0,0 4 0,-2 2 0,0-1 0,4-2 0,5 1 0,0 1 0,5 2 0,5 0 0,6 0 0,7 2 0,8 2 0,12 1 0,12 2 0,12 2 0,7 1 0,10 11 0,27 17 0,32 21 0,-15-22 0,5 2 0,9 2 0,3-1 0,0-1 0,0-2 0,-3-3 0,-1-2 0,-5-5 0,-2-3 0,-5-3 0,-1-2 0,38 5 0,-3-10 0,-5-9 0,-3-5 0,-8 0 0,-5 0 0,-6 0 0,-9 0 0,-8 0 0,-13 0 0,-14 0 0,-51 0 0,-13-3 0,-36-2 0,21-3 0,18-3 0,21 0 0,17-4 0,33-10 0,48-18 0,-9 10 0,8-1 0,19-6 0,4 0-181,-24 11 0,1 0 1,0 0 180,-1 3 0,1 0 0,-2 1 0,24-5 0,-5 2 0,-11 7 0,-6 4 0,28-3 0,-36 13 0,-30 6 0,-27 1 0,-34 5 542,-36 10-542,19-4 0,-2 0 0,-8 4 0,-2-1 0,-1-1 0,0-2 0,-1-3 0,2-1 0,1-2 0,2-2 0,2-2 0,3 0 0,-45-1 0,13 0 0,9 0 0,8 1 0,5 4 0,-1 6 0,-2 6 0,-5 6 0,-7 5 0,0 1 0,1-1 0,15-7 0,20-9 0,18-4 0,16-3 0,57 15 0,15 2 0,-6-3 0,6 3 0,-2-1 0,1 0 0,1 0 0,1 0 0,-3-1 0,-1-2 0,-6-3 0,-2 0 0,40 6 0,-16-3 0,-13-6 0,-10-3 0,-7-1 0,-4 0 0,-6 2 0,-6-1 0,-7-2 0,-6-1 0,-3 0 0,8 1 0,9 3 0,12 3 0,3 1 0,-5-2 0,-9-4 0,-11-3 0,-8-3 0,-4-2 0,4 0 0,17 0 0,26 0 0,26 0 0,15 0 0,-48 0 0,0 0 0,48 0 0,-3-2 0,0-4 0,0-3 0,-46 4 0,0 1 0,0 1 0,0 0 0,0 2 0,0 0 0,42 1 0,-17 0 0,-17 0 0,-16 0 0,-11 0 0,-4 0 0,6 0 0,14-2 0,22-4 0,25-9 0,-39 6 0,1-1 0,3-1 0,2-1 0,-1-1 0,1 1 0,-1 2 0,0 0 0,0-1 0,0 1 0,-3 1 0,-1 1 0,-2 0 0,-1 1 0,43-4 0,-9 5 0,-9 4 0,-7 2 0,-7-2 0,-2-1 0,-2 0 0,4 0 0,3 3 0,1 0 0,1 0 0,-7 0 0,-3 0 0,1 0 0,6 0 0,12 0 0,13-2 0,-41 0 0,1 1 0,2-1 0,-1 0 0,45-3 0,-11 1 0,-15-2 0,-16-2 0,-10 3 0,-12 1 0,-11 2 0,-3 0 0,-1 0 0,2-1 0,0-1 0,-8 2 0,-94-1 0,31 4 0,-6 1 0,-10 1 0,-7 0 0,-1 1-185,4 0 0,-1 1 0,0 0 185,-5 2 0,-2 0 0,1 0 0,1 0 0,0 0 0,0 1 0,3 0 0,0 0 0,1 0 0,2 0 0,1 0 0,1-1 0,-28 2 0,2-2 0,8-1 0,3-2 0,7-1 0,4-2 0,10-1 0,3 0 0,9 0 0,1 0 0,-37 0 0,7 0 555,4 0-555,4 0 0,2 0 0,8 0 0,9 0 0,15 0 0,21 0 0,72 11 0,28 12 0,-11-5 0,6 3 0,1 2 0,1 1 0,4 0 0,1-2 0,-1-2 0,0-1 0,-3-2 0,1-2 0,-4-3 0,-2-2 0,-3-1 0,0-2 0,-1-1 0,-1-2 0,1-1 0,-1 0 0,1 0 0,0 0 0,1-1 0,-1 0 0,-2 0 0,-1-1 0,-2-1 0,-2 0 0,-5 0 0,-1 0 0,-5 0 0,-2 0 0,37-2 0,-17-5 0,-11-9 0,-10-8 0,-1-7 0,-4 0 0,-8 3 0,-8 7 0,-12 7 0,-7 4 0,3 1 0,11-4 0,25-5 0,22-4 0,11 2 0,-10 3 0,-20 6 0,-20 7 0,-16 0 0,-7 1 0,-7-2 0,-3-14 0,0-28 0,0-38 0,0 34 0,0-1 0,0-3 0,0 2 0,0-24 0,-3 28 0,-10 24 0,-20 7 0,-23-4 0,-24-8 0,33 11 0,-2 1 0,-2 0 0,-1 2 0,-1 1 0,-1 2 0,1 3 0,-1 3 0,-6 2 0,-1 2 0,-4 0 0,-1 1 0,-6-1 0,-2 0 0,1-2 0,1 0 0,1-1 0,2 0 0,3 0 0,2 0 0,9 0 0,2 0 0,-42-3 0,20 4 0,3 2 0,-4 3 0,-10 0 0,35 1 0,-1 0 0,-6 3 0,-2 1 0,-7 2 0,-2 2 0,-4 1 0,0 2 0,0 2 0,0-1 0,2 0 0,1 1 0,2-1 0,1 0 0,2-1 0,1 1 0,1-2 0,2 0 0,5-1 0,3-1 0,-31 5 0,27-5 0,21-5 0,11-1 0,-8 4 0,-24 7 0,-35 10 0,32-8 0,-2 2 0,-2 0 0,1 1 0,7-2 0,4 1 0,-19 9 0,37-12 0,27-7 0,78-4 0,14-4 0,-10-2 0,6-3 0,-4-1 0,0-2 0,4-2 0,1-1 0,0-3 0,0-1 0,-1-1 0,0 1 0,-3-2 0,0 1 0,0-1 0,-1 0 0,1 0 0,2 1 0,0 1 0,0 1 0,5 1 0,0 0 0,1 3 0,-2 1 0,-2 2 0,-3 0 0,-6 0 0,-4 1 0,-12 2 0,-5 0 0,24-2 0,-29 4 0,-13 2 0,3 0 0,13 0 0,17-3 0,18 0 0,7 0 0,-3 0 0,-12 3 0,-21 0 0,-16 0 0,-15 0 0,-13 0 0,-7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7DE9-D5D2-A9B5-D0A6-B3CC920E4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277B5-6DA9-0729-48C1-C26397815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4F09C-BA09-C8A8-14CE-A65BEB40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CA2F-165E-D64F-BB20-AD8814000CAC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5BA46-C764-8DBD-D924-BF176216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B07AB-6772-4299-DD51-4099F48E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8BBC-8916-3645-9E09-D5EB13B8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0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4940-7411-D92D-531E-32D585A9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33155-0603-DF52-C9E0-6EEB5459A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47766-FBD4-B541-A2CB-E4177B46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CA2F-165E-D64F-BB20-AD8814000CAC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3FDBC-1B63-8D9C-0FA4-D61D0291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7C85B-863F-2156-B2F3-94221E1D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8BBC-8916-3645-9E09-D5EB13B8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9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CAB83-248E-B648-951B-29651622E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9D085-7444-041D-C1DE-3E66A746E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31A9A-3448-8A32-1337-BCD55967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CA2F-165E-D64F-BB20-AD8814000CAC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AE74-D2A1-56E6-0B1B-AD1243D5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BF5E-FF63-9C64-C411-40B17A9C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8BBC-8916-3645-9E09-D5EB13B8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7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-1"/>
            <a:ext cx="12192000" cy="3086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6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accent4"/>
                </a:solidFill>
              </a:defRPr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535915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3429001"/>
            <a:ext cx="10873179" cy="1753090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692765-6536-09AA-A0BF-2358E9E5BE5F}"/>
              </a:ext>
            </a:extLst>
          </p:cNvPr>
          <p:cNvCxnSpPr/>
          <p:nvPr userDrawn="1"/>
        </p:nvCxnSpPr>
        <p:spPr>
          <a:xfrm>
            <a:off x="587375" y="3429000"/>
            <a:ext cx="0" cy="1753091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535915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6037262" y="2074784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94E29A-252D-822C-8D50-8F1AF39D70EF}"/>
              </a:ext>
            </a:extLst>
          </p:cNvPr>
          <p:cNvSpPr/>
          <p:nvPr userDrawn="1"/>
        </p:nvSpPr>
        <p:spPr>
          <a:xfrm>
            <a:off x="0" y="0"/>
            <a:ext cx="12192000" cy="6235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3A556997-B02A-E007-703A-DDC7F8C4B3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461494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54E3F9F-998B-EAEB-FF1D-C6BD4C72C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1628775"/>
            <a:ext cx="10873179" cy="2468025"/>
          </a:xfrm>
        </p:spPr>
        <p:txBody>
          <a:bodyPr anchor="ctr">
            <a:noAutofit/>
          </a:bodyPr>
          <a:lstStyle>
            <a:lvl1pPr algn="l">
              <a:defRPr sz="540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A96546DC-A561-DBD0-B778-987FB2EABC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461494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684B4F-269B-AFD3-32E1-28E89590D37B}"/>
              </a:ext>
            </a:extLst>
          </p:cNvPr>
          <p:cNvCxnSpPr>
            <a:cxnSpLocks/>
          </p:cNvCxnSpPr>
          <p:nvPr userDrawn="1"/>
        </p:nvCxnSpPr>
        <p:spPr>
          <a:xfrm>
            <a:off x="587375" y="2194987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2502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97B356-351E-3C59-2A1A-1E26160A46E4}"/>
              </a:ext>
            </a:extLst>
          </p:cNvPr>
          <p:cNvSpPr/>
          <p:nvPr userDrawn="1"/>
        </p:nvSpPr>
        <p:spPr>
          <a:xfrm>
            <a:off x="0" y="0"/>
            <a:ext cx="12192000" cy="4190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8B53EA07-364C-829D-129A-9F60473336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461494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CD73F2F-CA78-FE87-33BC-30CB3A0E8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584204"/>
            <a:ext cx="10873179" cy="306446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C0B54612-2DC8-8129-B7E2-7E66A3C62E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461494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5A470E-A2C9-261C-BAD0-50E919F21491}"/>
              </a:ext>
            </a:extLst>
          </p:cNvPr>
          <p:cNvSpPr/>
          <p:nvPr userDrawn="1"/>
        </p:nvSpPr>
        <p:spPr>
          <a:xfrm rot="5400000">
            <a:off x="6037262" y="329678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620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4079875" y="-1"/>
            <a:ext cx="8112125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6" name="Picture Placeholder 11">
            <a:extLst>
              <a:ext uri="{FF2B5EF4-FFF2-40B4-BE49-F238E27FC236}">
                <a16:creationId xmlns:a16="http://schemas.microsoft.com/office/drawing/2014/main" id="{A8355845-DE26-7198-B2CF-7868C1CEAA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676" y="1117600"/>
            <a:ext cx="5271689" cy="462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333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60742" y="3821174"/>
            <a:ext cx="5043883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743" y="1485900"/>
            <a:ext cx="5043882" cy="1943100"/>
          </a:xfrm>
        </p:spPr>
        <p:txBody>
          <a:bodyPr anchor="b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6416675" y="148590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6A68FF5-D245-3670-D1FD-1CBCD14BC34E}"/>
              </a:ext>
            </a:extLst>
          </p:cNvPr>
          <p:cNvSpPr/>
          <p:nvPr userDrawn="1"/>
        </p:nvSpPr>
        <p:spPr>
          <a:xfrm rot="10800000">
            <a:off x="584200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8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61437F-67C7-EAD0-9585-1433E299C81F}"/>
              </a:ext>
            </a:extLst>
          </p:cNvPr>
          <p:cNvSpPr/>
          <p:nvPr userDrawn="1"/>
        </p:nvSpPr>
        <p:spPr>
          <a:xfrm>
            <a:off x="587375" y="1622423"/>
            <a:ext cx="11604625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A3325077-EE65-F446-14CC-C95A0AC4E1D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17613" y="4640352"/>
            <a:ext cx="10387012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91EBB1-4A48-1D83-94E0-45954A5C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456418"/>
            <a:ext cx="10387012" cy="19431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2F5975-0A41-8406-BA34-5BC60FEC7A95}"/>
              </a:ext>
            </a:extLst>
          </p:cNvPr>
          <p:cNvCxnSpPr>
            <a:cxnSpLocks/>
          </p:cNvCxnSpPr>
          <p:nvPr userDrawn="1"/>
        </p:nvCxnSpPr>
        <p:spPr>
          <a:xfrm>
            <a:off x="1063625" y="245745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22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2304DA-FB23-2401-3D48-F4DC6893D811}"/>
              </a:ext>
            </a:extLst>
          </p:cNvPr>
          <p:cNvSpPr/>
          <p:nvPr userDrawn="1"/>
        </p:nvSpPr>
        <p:spPr>
          <a:xfrm>
            <a:off x="587376" y="1622423"/>
            <a:ext cx="11017250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DBC517DB-A44A-9136-C1F6-0A7340DAF99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3288" y="4478427"/>
            <a:ext cx="10387012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47927A-0D46-0E83-C442-83391257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88" y="2294493"/>
            <a:ext cx="10387012" cy="19431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CBC78-12DE-CC74-812D-84DFAEE5FBE5}"/>
              </a:ext>
            </a:extLst>
          </p:cNvPr>
          <p:cNvSpPr/>
          <p:nvPr userDrawn="1"/>
        </p:nvSpPr>
        <p:spPr>
          <a:xfrm rot="5400000">
            <a:off x="6037262" y="4344757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512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86350" y="10337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33585" y="1033780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2343150"/>
            <a:ext cx="3564332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7612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6350" y="164846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33585" y="1648461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6350" y="2263142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233585" y="2263142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6350" y="287782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233585" y="2877823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DF3D4D0D-CC8E-E97F-3260-BD47F04F4BF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86350" y="3492504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57EA9763-E16A-0112-AE6E-C8032ACF532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233585" y="3492504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50030960-DEAA-31E8-F93C-19C0F3B1119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86350" y="410718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35EAFCE-8F0D-D52C-3CCA-E88FAB2D578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233585" y="4107185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6B6646DC-ED17-C9B8-7BAC-C865F48531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86350" y="4721866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4D3773C6-9E41-7F11-9C11-83020A87CE2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233585" y="4721866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6FEBD0ED-9E29-AAE1-53AD-36C907E671F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86350" y="533654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69CBBE2-6FC6-E558-760E-5D918AD813E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233585" y="5336547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3245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89E3A9-FE61-69EA-6A79-88EDE156A485}"/>
              </a:ext>
            </a:extLst>
          </p:cNvPr>
          <p:cNvGrpSpPr/>
          <p:nvPr userDrawn="1"/>
        </p:nvGrpSpPr>
        <p:grpSpPr>
          <a:xfrm flipV="1">
            <a:off x="587375" y="3782853"/>
            <a:ext cx="11017250" cy="2452846"/>
            <a:chOff x="587375" y="3782853"/>
            <a:chExt cx="11017250" cy="24528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03F35D-752B-B50A-683E-55180AFD08FA}"/>
                </a:ext>
              </a:extLst>
            </p:cNvPr>
            <p:cNvSpPr/>
            <p:nvPr userDrawn="1"/>
          </p:nvSpPr>
          <p:spPr>
            <a:xfrm>
              <a:off x="587375" y="3782853"/>
              <a:ext cx="11017250" cy="24528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90F012-589D-84C2-3B64-41AEC53697DC}"/>
                </a:ext>
              </a:extLst>
            </p:cNvPr>
            <p:cNvSpPr/>
            <p:nvPr userDrawn="1"/>
          </p:nvSpPr>
          <p:spPr>
            <a:xfrm rot="5400000">
              <a:off x="6037262" y="5224463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15FF76EC-C21E-C423-0485-54DCDF3DA81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86350" y="86382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9776A-9AD0-C935-14A0-E9366D1170BE}"/>
              </a:ext>
            </a:extLst>
          </p:cNvPr>
          <p:cNvSpPr/>
          <p:nvPr userDrawn="1"/>
        </p:nvSpPr>
        <p:spPr>
          <a:xfrm>
            <a:off x="0" y="584200"/>
            <a:ext cx="5086349" cy="284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9381ADCF-9A9B-FE93-6727-C0B1F5F0A2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33585" y="863820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2287483-A3CA-0CCC-68E6-583F5817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920750"/>
            <a:ext cx="3680533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088271-F15C-0F03-7D75-EA32444A3214}"/>
              </a:ext>
            </a:extLst>
          </p:cNvPr>
          <p:cNvCxnSpPr>
            <a:cxnSpLocks/>
          </p:cNvCxnSpPr>
          <p:nvPr userDrawn="1"/>
        </p:nvCxnSpPr>
        <p:spPr>
          <a:xfrm>
            <a:off x="587375" y="13388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60">
            <a:extLst>
              <a:ext uri="{FF2B5EF4-FFF2-40B4-BE49-F238E27FC236}">
                <a16:creationId xmlns:a16="http://schemas.microsoft.com/office/drawing/2014/main" id="{B786B420-AE07-B8F4-1C16-656FA7ABE78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6350" y="147850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ED8E18-B9A4-97CF-FEE7-C4D5997B3C5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33585" y="1478501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62">
            <a:extLst>
              <a:ext uri="{FF2B5EF4-FFF2-40B4-BE49-F238E27FC236}">
                <a16:creationId xmlns:a16="http://schemas.microsoft.com/office/drawing/2014/main" id="{3C5A8234-65BB-187E-2B5B-7EB27B546F9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6350" y="2093182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95A82268-73F0-2116-4C71-C25E873E234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233585" y="2093182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64">
            <a:extLst>
              <a:ext uri="{FF2B5EF4-FFF2-40B4-BE49-F238E27FC236}">
                <a16:creationId xmlns:a16="http://schemas.microsoft.com/office/drawing/2014/main" id="{DFB9C97F-C4E4-371E-BFD1-666950B490E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6350" y="270786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BD13BA0A-7403-BBA5-3037-5B2A25267B70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233585" y="2707863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E3570298-FB45-DCA9-9CA1-97B3C5EE7F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3900328"/>
            <a:ext cx="10782300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58992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30B7-FB50-AAB3-20DA-AEC4BE34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C8BD9-B515-6A8F-8C5F-68725CDED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7DD6D-7C82-DCF6-C75E-1BEA2C3D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CA2F-165E-D64F-BB20-AD8814000CAC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03456-6DFB-3EB6-566C-F657B689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C0D1-DD26-F0D8-7BBC-5236EA7B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8BBC-8916-3645-9E09-D5EB13B8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8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E03BF8B1-401C-4DC1-2796-3E29242693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50544" y="216493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1285BB02-4A70-CE1A-A060-EC18579FAE5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97779" y="2098895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0FE4E-37B5-74F2-E9D0-BFD907176C19}"/>
              </a:ext>
            </a:extLst>
          </p:cNvPr>
          <p:cNvSpPr/>
          <p:nvPr userDrawn="1"/>
        </p:nvSpPr>
        <p:spPr>
          <a:xfrm>
            <a:off x="4079876" y="593363"/>
            <a:ext cx="8112124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861696-EB98-3A88-ECC0-940BA6D77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97779" y="696887"/>
            <a:ext cx="7206841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45F07B-DCC0-6E05-1533-B27D0FB0D546}"/>
              </a:ext>
            </a:extLst>
          </p:cNvPr>
          <p:cNvCxnSpPr>
            <a:cxnSpLocks/>
          </p:cNvCxnSpPr>
          <p:nvPr userDrawn="1"/>
        </p:nvCxnSpPr>
        <p:spPr>
          <a:xfrm>
            <a:off x="4253711" y="696887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F5E6CD0C-DF2D-5B8C-6063-D42C581BF87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250544" y="299550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B55BEB4C-0256-DBFE-9C7E-C35C2DF4405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97779" y="2929463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7B3194E5-F954-55EF-94A9-F2BBF722DA3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250544" y="382607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A4FC8881-BD8C-6347-B332-CA5EF1655ED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397779" y="3760031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F3A90495-E32D-324E-C4AC-EB0DE493462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250544" y="4656639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79509705-818F-82C3-DEC8-77B7983132C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397779" y="4590599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9DA3099C-250E-D205-B11D-0FFB976B31E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50544" y="548720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B4DC00C6-DFA0-6283-4EDC-449E6C80943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779" y="5421167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22FB92-7DA1-AF7B-3404-2C31023D46C7}"/>
              </a:ext>
            </a:extLst>
          </p:cNvPr>
          <p:cNvSpPr/>
          <p:nvPr userDrawn="1"/>
        </p:nvSpPr>
        <p:spPr>
          <a:xfrm>
            <a:off x="-1" y="584199"/>
            <a:ext cx="3663165" cy="5444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844CC65-FBCB-656C-CF5F-816A8C835E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701649"/>
            <a:ext cx="3545689" cy="5209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99B06A-561C-2496-052C-3CD1839858EA}"/>
              </a:ext>
            </a:extLst>
          </p:cNvPr>
          <p:cNvSpPr/>
          <p:nvPr userDrawn="1"/>
        </p:nvSpPr>
        <p:spPr>
          <a:xfrm>
            <a:off x="3545689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795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Text Placeholder 16">
            <a:extLst>
              <a:ext uri="{FF2B5EF4-FFF2-40B4-BE49-F238E27FC236}">
                <a16:creationId xmlns:a16="http://schemas.microsoft.com/office/drawing/2014/main" id="{BF9F54BC-9849-2CEF-4C3E-854EC9A4E9B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05278" y="209085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CAD89AC2-CF0E-880D-2986-12AE9EE2C4D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2513" y="2024817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FD8AC-D7DA-2363-A82F-6B820BD581E2}"/>
              </a:ext>
            </a:extLst>
          </p:cNvPr>
          <p:cNvSpPr/>
          <p:nvPr userDrawn="1"/>
        </p:nvSpPr>
        <p:spPr>
          <a:xfrm>
            <a:off x="587374" y="593363"/>
            <a:ext cx="11604625" cy="1066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E65D7C6-3474-791E-DFC8-07DE865636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278" y="678193"/>
            <a:ext cx="10699347" cy="897319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B8B90D-8655-8DE6-AA79-905BD22552EF}"/>
              </a:ext>
            </a:extLst>
          </p:cNvPr>
          <p:cNvCxnSpPr>
            <a:cxnSpLocks/>
          </p:cNvCxnSpPr>
          <p:nvPr userDrawn="1"/>
        </p:nvCxnSpPr>
        <p:spPr>
          <a:xfrm>
            <a:off x="761210" y="678193"/>
            <a:ext cx="0" cy="897319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F2C1A034-30F4-9E2B-EDCC-3BFA2B50D65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5278" y="292142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515F94F3-72FC-F926-1ACD-FE6BA756F13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52513" y="2855385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1148A0A2-55F2-2D3F-0F26-C8A1312B695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5278" y="375199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B87C3B43-EA40-9128-AB14-21528E64A30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52513" y="3685953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C6368D18-0F95-957C-18DF-6E779B38C86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5278" y="458256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38732839-8448-D433-CD3E-969AEAB01B1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2513" y="4516521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2C4B48DD-CBD8-92DD-965F-FECFB137CA6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5278" y="5413129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F819ADC6-6288-55EE-CA08-401703116E4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52513" y="5347089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7726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462F1537-5580-41FC-B81A-F6A5369AECF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3EFC8E21-3C5F-1800-7E3A-10AFB0D4F83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40434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90896A7B-2AEC-16FF-555B-A6A405CE7EA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09349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D30495B7-59AF-D6D4-D5A7-A514DB0AF61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4655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0BF424FF-279B-CA10-DF07-D8F7241FAB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59961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85B0550-7813-D8E7-6EF3-51645AA6C4C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>
            <a:off x="155773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6435588C-C671-47BD-C12D-434B07EDE01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>
            <a:off x="381079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69710224-372E-65A5-9C72-CD7FCE4C361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5400000">
            <a:off x="606385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8EE0C019-05F6-4632-9ABD-87903C8F3B1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>
            <a:off x="831691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D20780F0-2722-A81D-7345-0180A39908C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 rot="5400000">
            <a:off x="10569972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16A7B6B-7646-AEF8-F2EF-65FC7CB3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6EC938-973A-0D3D-85A3-E08E456FF279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38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Text Placeholder 16">
            <a:extLst>
              <a:ext uri="{FF2B5EF4-FFF2-40B4-BE49-F238E27FC236}">
                <a16:creationId xmlns:a16="http://schemas.microsoft.com/office/drawing/2014/main" id="{77DB7E62-2B5E-B476-1485-86D83A97EA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96000" y="145208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27B392-C472-7084-56D2-A5E2F5223BDB}"/>
              </a:ext>
            </a:extLst>
          </p:cNvPr>
          <p:cNvSpPr/>
          <p:nvPr userDrawn="1"/>
        </p:nvSpPr>
        <p:spPr>
          <a:xfrm>
            <a:off x="0" y="2567262"/>
            <a:ext cx="5330824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C9A0D1-7B9B-1D60-A0B2-5CD2E9D464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2703930"/>
            <a:ext cx="4425950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ED0867-1F62-038D-515F-03DDD08F3712}"/>
              </a:ext>
            </a:extLst>
          </p:cNvPr>
          <p:cNvCxnSpPr>
            <a:cxnSpLocks/>
          </p:cNvCxnSpPr>
          <p:nvPr userDrawn="1"/>
        </p:nvCxnSpPr>
        <p:spPr>
          <a:xfrm>
            <a:off x="5196888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AB59A219-338F-9141-3B20-3DC85F2307F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50977" y="132651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Website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1535D9C8-C929-771A-574F-EC3BDA784DD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50977" y="172203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DD29E5-6BA2-5678-F2D1-B6B8A6BBE2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96000" y="260927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EA26BFD4-7EC0-F811-4F92-383B54EC6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50977" y="248370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Email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1BAB0AB9-0E2E-1DAF-FA58-4A52F46776E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50977" y="287922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DFB6A6A9-D2CB-8F11-661C-3A0EA29A18A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096000" y="376646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3C74C783-1C3C-D9C0-B14B-D5D990763B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50977" y="364089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Phone Number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7E9FCD2-A2D8-12DE-0DD4-107862651A8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250977" y="403641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BAFC1B95-182C-DA29-0D1B-DA521975E9E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096000" y="492365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AA85B02A-4DAE-43D1-8922-2E79B4A2B86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50977" y="479808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Location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07A15FF9-CF86-0EC1-02FD-118FD9A0DEF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250977" y="519360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7811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FB41F5D3-6185-E58D-ADDE-5DA1EE91EF0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76999" y="1326515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473B1F-E744-14BB-6310-EEF3E0C5452E}"/>
              </a:ext>
            </a:extLst>
          </p:cNvPr>
          <p:cNvSpPr/>
          <p:nvPr userDrawn="1"/>
        </p:nvSpPr>
        <p:spPr>
          <a:xfrm>
            <a:off x="0" y="2567262"/>
            <a:ext cx="5330824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C32C36-5A3C-DE1D-7EFA-999796BAD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2703930"/>
            <a:ext cx="4425950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1F3A4B-BE07-243D-5972-C4B89E5DA264}"/>
              </a:ext>
            </a:extLst>
          </p:cNvPr>
          <p:cNvCxnSpPr>
            <a:cxnSpLocks/>
          </p:cNvCxnSpPr>
          <p:nvPr userDrawn="1"/>
        </p:nvCxnSpPr>
        <p:spPr>
          <a:xfrm>
            <a:off x="5196888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091A9618-C085-737C-024E-F5316A010BC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476999" y="2520907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9D7029F8-2DBF-25EA-3F63-931AC1BC635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76999" y="3715299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0DCF7937-FD0D-FC1F-3013-D711F8D695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476999" y="4909691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B3C7265-2575-0AA3-3722-59795F09721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839091" y="1373136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8DF81C3-A4F6-C0F1-2070-784046B3654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40400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66568AC-AC4A-20C1-4950-E9AD80C3373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825911" y="3788793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A84E1904-DC9F-1B26-F7D2-0FCD9B84FBF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983355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950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97B19C-91C2-2B15-461F-F06BBD80442C}"/>
              </a:ext>
            </a:extLst>
          </p:cNvPr>
          <p:cNvSpPr/>
          <p:nvPr userDrawn="1"/>
        </p:nvSpPr>
        <p:spPr>
          <a:xfrm>
            <a:off x="587374" y="2777944"/>
            <a:ext cx="11604625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020AA9-24FF-9A6D-6EB6-928FFCD8EB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278" y="2881468"/>
            <a:ext cx="10699347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2B7EF2-84FC-560F-8D04-1952F868FC06}"/>
              </a:ext>
            </a:extLst>
          </p:cNvPr>
          <p:cNvCxnSpPr>
            <a:cxnSpLocks/>
          </p:cNvCxnSpPr>
          <p:nvPr userDrawn="1"/>
        </p:nvCxnSpPr>
        <p:spPr>
          <a:xfrm>
            <a:off x="761210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319BAAE7-2CC9-7055-6FA9-091E8F7E4E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05279" y="4334413"/>
            <a:ext cx="10699346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545178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E18F39-9EA7-9E8F-B235-455FDE7AC965}"/>
              </a:ext>
            </a:extLst>
          </p:cNvPr>
          <p:cNvSpPr/>
          <p:nvPr userDrawn="1"/>
        </p:nvSpPr>
        <p:spPr>
          <a:xfrm>
            <a:off x="587374" y="2589122"/>
            <a:ext cx="11604625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4D8021-F136-2F6E-6AF3-E2F2ECB11F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6351" y="2881468"/>
            <a:ext cx="6290310" cy="1095064"/>
          </a:xfrm>
        </p:spPr>
        <p:txBody>
          <a:bodyPr anchor="ctr">
            <a:no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5F0EBC-3534-823A-E16C-BB57A4D03F68}"/>
              </a:ext>
            </a:extLst>
          </p:cNvPr>
          <p:cNvCxnSpPr>
            <a:cxnSpLocks/>
          </p:cNvCxnSpPr>
          <p:nvPr userDrawn="1"/>
        </p:nvCxnSpPr>
        <p:spPr>
          <a:xfrm>
            <a:off x="11604625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B65D9651-AAE5-33CB-CFC6-8066C1685DAE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086351" y="4523235"/>
            <a:ext cx="6290310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72BC50-DA22-F67C-BF8D-CFAAF2F70FFD}"/>
              </a:ext>
            </a:extLst>
          </p:cNvPr>
          <p:cNvGrpSpPr/>
          <p:nvPr userDrawn="1"/>
        </p:nvGrpSpPr>
        <p:grpSpPr>
          <a:xfrm flipH="1">
            <a:off x="0" y="844550"/>
            <a:ext cx="4079875" cy="5168484"/>
            <a:chOff x="6400798" y="844550"/>
            <a:chExt cx="4079875" cy="516848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CBF402-C36A-7434-7E08-48205E724EEA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DB4AE2-8567-4027-0275-BACE5137786F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D62C07D5-9F16-E400-9624-404BE9CB34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39624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421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31CA62-7477-B035-6655-4EE49B789426}"/>
              </a:ext>
            </a:extLst>
          </p:cNvPr>
          <p:cNvSpPr/>
          <p:nvPr userDrawn="1"/>
        </p:nvSpPr>
        <p:spPr>
          <a:xfrm>
            <a:off x="587374" y="2589122"/>
            <a:ext cx="11017251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F679D0-2EEA-BAFC-807F-55EACAFBA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60" y="2881468"/>
            <a:ext cx="10591801" cy="1095064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EDB6152-1B7B-34C7-6B00-848646B1876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15339" y="4334413"/>
            <a:ext cx="10561322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04359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9602D4-D75A-D7F4-FFCF-22F1F764C7A2}"/>
              </a:ext>
            </a:extLst>
          </p:cNvPr>
          <p:cNvSpPr/>
          <p:nvPr userDrawn="1"/>
        </p:nvSpPr>
        <p:spPr>
          <a:xfrm>
            <a:off x="587375" y="0"/>
            <a:ext cx="11017250" cy="2452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2" y="3821174"/>
            <a:ext cx="10873177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2" y="4216693"/>
            <a:ext cx="10873177" cy="173452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2659380"/>
            <a:ext cx="10873182" cy="76962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0"/>
            <a:ext cx="10782300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333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659380"/>
            <a:ext cx="0" cy="7675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C1303-0EC3-5E1E-D38D-9DAA61834E0B}"/>
              </a:ext>
            </a:extLst>
          </p:cNvPr>
          <p:cNvSpPr/>
          <p:nvPr userDrawn="1"/>
        </p:nvSpPr>
        <p:spPr>
          <a:xfrm rot="5400000">
            <a:off x="6037262" y="1441610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6400798" y="844550"/>
            <a:ext cx="5791201" cy="5168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3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3256377"/>
            <a:ext cx="5364558" cy="27566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18274" y="962026"/>
            <a:ext cx="5673726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333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6400798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85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97E1-5FC0-413A-357D-4B2E29EF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2156E-3A92-71F5-CEA4-163DC5BDC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95ADB-2D4B-74E3-B325-DB3B7C87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CA2F-165E-D64F-BB20-AD8814000CAC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0814C-CEB1-F0A2-74C0-F11651C2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8D78A-2300-F05A-4175-144BA527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8BBC-8916-3645-9E09-D5EB13B8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22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048E2C7-E138-739F-9BB2-FE2FD28A155A}"/>
              </a:ext>
            </a:extLst>
          </p:cNvPr>
          <p:cNvGrpSpPr/>
          <p:nvPr userDrawn="1"/>
        </p:nvGrpSpPr>
        <p:grpSpPr>
          <a:xfrm flipH="1">
            <a:off x="0" y="844550"/>
            <a:ext cx="4079875" cy="5168484"/>
            <a:chOff x="6400798" y="844550"/>
            <a:chExt cx="4079875" cy="51684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D442C6-EECF-FD33-A672-5BDA5C831C7A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328576-5150-CD3D-CA2F-222FFB2D228B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001816" y="2573973"/>
            <a:ext cx="6602807" cy="610408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001816" y="3256377"/>
            <a:ext cx="6602807" cy="2756657"/>
          </a:xfrm>
          <a:prstGeom prst="rect">
            <a:avLst/>
          </a:prstGeom>
          <a:solidFill>
            <a:schemeClr val="accent1"/>
          </a:solidFill>
        </p:spPr>
        <p:txBody>
          <a:bodyPr lIns="91440" tIns="126000" rIns="9144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817" y="844965"/>
            <a:ext cx="660280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39624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333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85774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93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587376" y="1394875"/>
            <a:ext cx="4558024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49" y="1515531"/>
            <a:ext cx="4323075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333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58737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033A8B-FF98-1E02-BE1A-38B8A2DBADF2}"/>
              </a:ext>
            </a:extLst>
          </p:cNvPr>
          <p:cNvSpPr/>
          <p:nvPr userDrawn="1"/>
        </p:nvSpPr>
        <p:spPr>
          <a:xfrm>
            <a:off x="502792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56378"/>
            <a:ext cx="5364558" cy="220633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6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16200000">
            <a:off x="1643620" y="1669495"/>
            <a:ext cx="2922586" cy="6209826"/>
            <a:chOff x="2224091" y="-1834672"/>
            <a:chExt cx="2922586" cy="62098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34672"/>
              <a:ext cx="2922582" cy="6209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333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710565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414818" y="1558925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414818" y="2506539"/>
            <a:ext cx="4189807" cy="279253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53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5400000">
            <a:off x="7629704" y="-1647525"/>
            <a:ext cx="2922586" cy="6217636"/>
            <a:chOff x="2224091" y="-1842482"/>
            <a:chExt cx="2922586" cy="62176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42482"/>
              <a:ext cx="2922582" cy="62176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0" y="-1"/>
            <a:ext cx="5086349" cy="5655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9168" y="584200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09168" y="1531814"/>
            <a:ext cx="4189807" cy="278844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8" y="4320670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320255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333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404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E13754-AAF2-AD15-CFAE-7AA7F2563720}"/>
              </a:ext>
            </a:extLst>
          </p:cNvPr>
          <p:cNvSpPr/>
          <p:nvPr userDrawn="1"/>
        </p:nvSpPr>
        <p:spPr>
          <a:xfrm>
            <a:off x="-2378" y="-4761"/>
            <a:ext cx="5146674" cy="437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021579" cy="4251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333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812098"/>
            <a:ext cx="5364558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08595"/>
            <a:ext cx="5364558" cy="104292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584200"/>
            <a:ext cx="5364557" cy="183366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58420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D270A3-A429-F424-E73F-8C35CF7A6C40}"/>
              </a:ext>
            </a:extLst>
          </p:cNvPr>
          <p:cNvSpPr/>
          <p:nvPr userDrawn="1"/>
        </p:nvSpPr>
        <p:spPr>
          <a:xfrm rot="5400000">
            <a:off x="4189126" y="3415220"/>
            <a:ext cx="954001" cy="956339"/>
          </a:xfrm>
          <a:custGeom>
            <a:avLst/>
            <a:gdLst>
              <a:gd name="connsiteX0" fmla="*/ 0 w 954001"/>
              <a:gd name="connsiteY0" fmla="*/ 117476 h 956339"/>
              <a:gd name="connsiteX1" fmla="*/ 0 w 954001"/>
              <a:gd name="connsiteY1" fmla="*/ 0 h 956339"/>
              <a:gd name="connsiteX2" fmla="*/ 954001 w 954001"/>
              <a:gd name="connsiteY2" fmla="*/ 0 h 956339"/>
              <a:gd name="connsiteX3" fmla="*/ 954001 w 954001"/>
              <a:gd name="connsiteY3" fmla="*/ 117476 h 956339"/>
              <a:gd name="connsiteX4" fmla="*/ 954000 w 954001"/>
              <a:gd name="connsiteY4" fmla="*/ 117476 h 956339"/>
              <a:gd name="connsiteX5" fmla="*/ 954000 w 954001"/>
              <a:gd name="connsiteY5" fmla="*/ 956339 h 956339"/>
              <a:gd name="connsiteX6" fmla="*/ 836525 w 954001"/>
              <a:gd name="connsiteY6" fmla="*/ 956339 h 956339"/>
              <a:gd name="connsiteX7" fmla="*/ 836525 w 954001"/>
              <a:gd name="connsiteY7" fmla="*/ 117476 h 9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4001" h="956339">
                <a:moveTo>
                  <a:pt x="0" y="117476"/>
                </a:moveTo>
                <a:lnTo>
                  <a:pt x="0" y="0"/>
                </a:lnTo>
                <a:lnTo>
                  <a:pt x="954001" y="0"/>
                </a:lnTo>
                <a:lnTo>
                  <a:pt x="954001" y="117476"/>
                </a:lnTo>
                <a:lnTo>
                  <a:pt x="954000" y="117476"/>
                </a:lnTo>
                <a:lnTo>
                  <a:pt x="954000" y="956339"/>
                </a:lnTo>
                <a:lnTo>
                  <a:pt x="836525" y="956339"/>
                </a:lnTo>
                <a:lnTo>
                  <a:pt x="836525" y="1174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7420A28C-E135-C56E-F79F-F283CD6B60D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4188" y="4528281"/>
            <a:ext cx="11010435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2AC36E79-BCA0-C596-D321-2B6E38193C5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94188" y="4924777"/>
            <a:ext cx="11010435" cy="11665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4813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1485900"/>
            <a:ext cx="4354906" cy="388620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51217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5999" y="8184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95999" y="15008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10E6AACB-9199-C0B7-282D-52AE821B16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5999" y="36632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103CFF70-7DC7-B43D-57C7-3C6435517D6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5999" y="43456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5422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0"/>
            <a:ext cx="12191999" cy="2862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83366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83366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80A793C-55DC-602B-758B-1FA03A81817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78037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448C94B-AA7A-7262-4B9F-836462086A7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78037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8E844AFC-B10F-3963-60E2-0CBF5925798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571874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290D6F4A-B1FF-50CB-37C9-67C24FF49AE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571874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9656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B4B1B-0566-86A9-8307-C5371903FE66}"/>
              </a:ext>
            </a:extLst>
          </p:cNvPr>
          <p:cNvSpPr/>
          <p:nvPr userDrawn="1"/>
        </p:nvSpPr>
        <p:spPr>
          <a:xfrm>
            <a:off x="0" y="1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E510A5-86FE-537D-9FCB-3DAB093C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30175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C1F053-D3EA-C1FF-9687-3EC483DC791C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30175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20C2A3DB-BFBE-2B1D-623A-F0B193E24C7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AC00EE86-BC60-FF43-BEC0-0370CA1CE0C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144E5948-4B4E-220F-F154-657FBE5A905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84200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7FD8A9AF-9E82-559B-5533-B5C43D56F7A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4200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34D3E14A-4197-020E-15F9-CF0606915D0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105654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7842D7CA-46BE-1C02-E6CC-979A5E74BA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105654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C2942DDE-632C-8249-C950-6FBD3545958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105654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0F736FF0-9D3C-4F28-BA2A-90BF9CFEC24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105654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28179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DD2B053-49CB-EC30-CB40-BD5B5A83362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793172"/>
            <a:ext cx="11017250" cy="3196466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C88A6C4B-DACE-AD62-1602-DB64BFC7F7D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1689638"/>
            <a:ext cx="10873182" cy="7092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758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B19D0-9F0D-EC21-F087-8B275D7C6526}"/>
              </a:ext>
            </a:extLst>
          </p:cNvPr>
          <p:cNvSpPr/>
          <p:nvPr userDrawn="1"/>
        </p:nvSpPr>
        <p:spPr>
          <a:xfrm>
            <a:off x="-1" y="1636148"/>
            <a:ext cx="4114905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C53EE9AC-019F-1A80-298A-9207C2D4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756804"/>
            <a:ext cx="3997431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333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2D268C-F2F5-0F07-54EC-3F1273607340}"/>
              </a:ext>
            </a:extLst>
          </p:cNvPr>
          <p:cNvSpPr/>
          <p:nvPr userDrawn="1"/>
        </p:nvSpPr>
        <p:spPr>
          <a:xfrm>
            <a:off x="3997430" y="2717566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8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B2C0-B6BD-34C1-DD03-B6BD6F6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B631-1A24-ED67-41F4-05C00E791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48459-5B21-A904-4520-4183DA053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0AB48-70A2-AA07-99AC-1FBA5D3E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CA2F-165E-D64F-BB20-AD8814000CAC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A44E-04BE-E87B-287C-CC247D2B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8B1B9-E4FC-E175-43D8-2204313A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8BBC-8916-3645-9E09-D5EB13B8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616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337611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37611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498677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56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088954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88954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250020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E1E9FA-AC4E-30FC-8A99-858797B97B66}"/>
              </a:ext>
            </a:extLst>
          </p:cNvPr>
          <p:cNvSpPr/>
          <p:nvPr userDrawn="1"/>
        </p:nvSpPr>
        <p:spPr>
          <a:xfrm>
            <a:off x="3899888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265B468-859F-1E06-22D4-D26275A00E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99888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14370B5-E372-E43E-4B15-6602BD67418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060954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FD83ED0-13B6-25F1-C4A1-9418CE81206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398311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134FB468-D9D9-CE74-160F-CAE980F40A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98311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C5B901-E405-F8D7-B468-EF12534F70A7}"/>
              </a:ext>
            </a:extLst>
          </p:cNvPr>
          <p:cNvSpPr/>
          <p:nvPr userDrawn="1"/>
        </p:nvSpPr>
        <p:spPr>
          <a:xfrm>
            <a:off x="6710822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AE31375-8DF6-7D38-FF8B-0AFF50776C7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710822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9F3FB69-FD5E-FB1B-71E8-12608992129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871888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F87C084B-36BB-9476-B80C-744F7BE4FED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09245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F959F4C-7A2A-06AD-17DD-4B2E59F4DF0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209245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E01475-5550-5308-AF7E-15B3DFA38059}"/>
              </a:ext>
            </a:extLst>
          </p:cNvPr>
          <p:cNvSpPr/>
          <p:nvPr userDrawn="1"/>
        </p:nvSpPr>
        <p:spPr>
          <a:xfrm>
            <a:off x="9521755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A6DDA42-B49F-7CE3-D280-F6C3AC46970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21755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A097F08-88D7-A010-3509-A554FC81FF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82821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1BD7CF50-58D1-87B1-841E-E21B253549D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020178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38B6C0F0-5AF6-CF29-4B27-DF99ABC8C33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020178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2165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91A06D38-A3EE-816A-08F4-2A426D633DBB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587374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accent4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15CCF038-0628-FDC9-8781-BC0F68D0AA2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972300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B1D6A2F-C532-0FD5-B960-119AF908CC9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972300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86334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15CCF038-0628-FDC9-8781-BC0F68D0AA2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7375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B1D6A2F-C532-0FD5-B960-119AF908CC9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87375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Chart Placeholder 6">
            <a:extLst>
              <a:ext uri="{FF2B5EF4-FFF2-40B4-BE49-F238E27FC236}">
                <a16:creationId xmlns:a16="http://schemas.microsoft.com/office/drawing/2014/main" id="{91A06D38-A3EE-816A-08F4-2A426D633DBB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6972300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accent4"/>
                </a:solidFill>
              </a:defRPr>
            </a:lvl1pPr>
          </a:lstStyle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160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4C65B-B478-432C-11F3-1CCAEEB3A9A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9029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E0537-39B8-01F9-6D88-D34A820CED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647849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852672" y="404382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F67207-8633-F157-D417-A811F5C912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1022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61504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61504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61504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852672" y="171824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852672" y="234334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3369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29AF9-F63D-7CB3-576A-53A1C6A26A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90297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A8A75-1625-4876-566C-AA3BA0A1B53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45800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50623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7AFAFC-46E5-14BD-8600-6EB21244965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0612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10949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610949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610949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D2401-AE96-0584-838A-AD350CFC2E6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166451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9371274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850623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850623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371274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9371274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7122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75C31-219D-A02E-F222-1A57035DB6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A0D47-05C2-9BC0-F59C-51D49B0F64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074081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78904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78904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78904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6093C-560C-352B-BFD7-C3CC93BC36D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262688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467511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467511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67511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29A5CA-6490-C09D-8035-8669A156943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451295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656118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7656118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656118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41E683-1A91-BE24-5ADB-99D8017A12D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639902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844725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844725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9844725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4547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C45824E-FA98-3F48-43A4-48FA0DA290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2042ABC-7363-45D1-6C7E-996659DD27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678597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83420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83420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883420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BB48274-CC80-A14B-889A-6A18E60C2E7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71720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76543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676543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676543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789DB73-A7E4-0B6C-FAC9-BBEEAC72053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264843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469666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9666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469666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E0F66E6-C9FC-6A68-DE85-AF17E4FB36A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05796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262789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262789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62789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7B36B24-800C-2D6E-5DD0-17E657548EC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851089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055912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10055912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055912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9230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71C28E-E223-1F0C-1E82-3DD3CF57E7CC}"/>
              </a:ext>
            </a:extLst>
          </p:cNvPr>
          <p:cNvGrpSpPr/>
          <p:nvPr userDrawn="1"/>
        </p:nvGrpSpPr>
        <p:grpSpPr>
          <a:xfrm>
            <a:off x="4137023" y="3111644"/>
            <a:ext cx="3923434" cy="1307812"/>
            <a:chOff x="4134283" y="2771991"/>
            <a:chExt cx="3923434" cy="13078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CD2C92-DD3B-40B9-E736-1BBBB9E35AD7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4" name="Arc 47">
                <a:extLst>
                  <a:ext uri="{FF2B5EF4-FFF2-40B4-BE49-F238E27FC236}">
                    <a16:creationId xmlns:a16="http://schemas.microsoft.com/office/drawing/2014/main" id="{F4B32C85-0983-63B5-A9C4-85E359E61DD3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Arc 48">
                <a:extLst>
                  <a:ext uri="{FF2B5EF4-FFF2-40B4-BE49-F238E27FC236}">
                    <a16:creationId xmlns:a16="http://schemas.microsoft.com/office/drawing/2014/main" id="{89752B90-8653-4F31-37AF-CDD3F58C03D1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F92C5D63-0967-D845-39FA-6E899811E7BC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748C86-AE15-96B5-3CA4-8E2FECB75D2F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69DB0D76-609B-424A-F620-A772FA45A67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DF25C81D-0FAA-A960-BEA2-2D658D96C06E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BFD9276C-1C00-B48D-C747-E19FBC4225A0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FCECE557-0EE2-A57C-332C-9F353DB12D1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5" y="2077954"/>
            <a:ext cx="3492500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72074A38-04C6-BAFF-E70B-DE22E85D29A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5" y="2703054"/>
            <a:ext cx="3492500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C223D9F5-44D7-8B43-C82A-77A0706D345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6092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A0879EF-D31D-DC6A-BFAB-422EA08606C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6873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136C1C8D-1CD2-2ABF-D2B7-EFF003AFBC6C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112127" y="2077954"/>
            <a:ext cx="349249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9DC9B223-49C0-63AF-76A8-50D73FEA864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112127" y="2703054"/>
            <a:ext cx="349249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6CC32239-1A27-42B9-53C9-080B6579824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77655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8D3D2FFC-1C4D-10BE-E76A-621319593BB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601211" y="4640443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6CC3A772-B820-B6B7-AB09-D861CDB48ED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601211" y="5265543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72836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ED2583-8DEC-5C7F-6EBE-1614B7B8E297}"/>
              </a:ext>
            </a:extLst>
          </p:cNvPr>
          <p:cNvGrpSpPr/>
          <p:nvPr userDrawn="1"/>
        </p:nvGrpSpPr>
        <p:grpSpPr>
          <a:xfrm>
            <a:off x="3423758" y="3111644"/>
            <a:ext cx="5231244" cy="1307812"/>
            <a:chOff x="4134283" y="3357980"/>
            <a:chExt cx="5231244" cy="130781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C39181D-9DEA-B6B4-4C1A-DAB42CBA016F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2" name="Arc 47">
                <a:extLst>
                  <a:ext uri="{FF2B5EF4-FFF2-40B4-BE49-F238E27FC236}">
                    <a16:creationId xmlns:a16="http://schemas.microsoft.com/office/drawing/2014/main" id="{C3D60AE7-3BDE-5179-9F64-D914B539BE4B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Arc 48">
                <a:extLst>
                  <a:ext uri="{FF2B5EF4-FFF2-40B4-BE49-F238E27FC236}">
                    <a16:creationId xmlns:a16="http://schemas.microsoft.com/office/drawing/2014/main" id="{13D45968-F084-B69C-E2D0-7F6A9DCFF45F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E088FFF-23B8-8E03-047B-D9335201A8A8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9" name="Arc 47">
                <a:extLst>
                  <a:ext uri="{FF2B5EF4-FFF2-40B4-BE49-F238E27FC236}">
                    <a16:creationId xmlns:a16="http://schemas.microsoft.com/office/drawing/2014/main" id="{4A4AD5A9-3EEF-A782-D3C0-2C11F02387BF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Arc 48">
                <a:extLst>
                  <a:ext uri="{FF2B5EF4-FFF2-40B4-BE49-F238E27FC236}">
                    <a16:creationId xmlns:a16="http://schemas.microsoft.com/office/drawing/2014/main" id="{F03DF1E2-FA19-2A39-6CB2-196DAB4C6E9F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E20E78-2D72-49B1-3CBE-9AB0209BA294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EF36D567-4E55-3231-30B1-E2D4E694B3CF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D51998A9-C3E5-46D4-59CB-FC7EC83342CD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137C68B-994C-394A-5573-9A2D14B14012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AB198D1C-6C04-3ADC-95D2-CFA8A778705D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7AD8F353-E6FD-7747-46BA-2AE825EE02C7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5AA7DD8-327F-62AF-3BFF-C20DD83F1DE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0807" y="2946490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FAAEE8F4-C1CF-8DDB-9E2B-EBFD2F020B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60807" y="3571590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CE574837-B65B-37D3-A9C8-B3A479FFBF4F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429903" y="1441696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A11C4F6F-7F23-2E38-C85D-0266DD996EF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429903" y="2066796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A9F0C75D-8EF8-156F-A9DB-3BE446AFE4C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124015" y="4596925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EF6D5E95-EDC7-BEFD-40A3-F7E33819D79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124015" y="5222025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597240B-4D5D-7AA4-9A0F-0D99F2E53E5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901380" y="2946490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0D336030-9FF3-568F-61F4-E495F3277990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901380" y="3571590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B134F36C-C1FC-A051-5D24-50360FDB595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447663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D7C7E851-5E50-2E39-7589-BC5817E317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75694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FCF85697-DB0E-EA59-4ACF-39CCE64F77E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66235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386A7C87-1538-13B2-B39D-0AF88628BC0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37552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828552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3F46-B7B2-D226-AB52-41A5B349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2454C-20E8-02F0-7E40-9AB563F59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C7B11-9DB3-A740-395D-88315FC96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009D-FCFE-4D9B-E1D3-8C7A4ABDB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0E508-8B11-4160-D3C5-22EF4C379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23FA2-3262-F3AF-F84E-725A3662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CA2F-165E-D64F-BB20-AD8814000CAC}" type="datetimeFigureOut">
              <a:rPr lang="en-US" smtClean="0"/>
              <a:t>2/7/25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A5FCE-D157-9AAA-BFF2-3D7A1596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A0CAD-7A4C-2DBE-207F-2B5052D0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8BBC-8916-3645-9E09-D5EB13B8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786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A336A6E-CEB3-59AF-4888-D15991ABC938}"/>
              </a:ext>
            </a:extLst>
          </p:cNvPr>
          <p:cNvGrpSpPr/>
          <p:nvPr userDrawn="1"/>
        </p:nvGrpSpPr>
        <p:grpSpPr>
          <a:xfrm>
            <a:off x="2750272" y="3111644"/>
            <a:ext cx="6539055" cy="1307812"/>
            <a:chOff x="3480378" y="3357980"/>
            <a:chExt cx="6539055" cy="1307812"/>
          </a:xfrm>
        </p:grpSpPr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A109B075-08C8-F22D-3482-741045108CA6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5353892E-83F9-60CC-9D38-5834061D6839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c 48">
              <a:extLst>
                <a:ext uri="{FF2B5EF4-FFF2-40B4-BE49-F238E27FC236}">
                  <a16:creationId xmlns:a16="http://schemas.microsoft.com/office/drawing/2014/main" id="{8D28D24E-295E-F025-93C9-6A61B8455E15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c 47">
              <a:extLst>
                <a:ext uri="{FF2B5EF4-FFF2-40B4-BE49-F238E27FC236}">
                  <a16:creationId xmlns:a16="http://schemas.microsoft.com/office/drawing/2014/main" id="{A2B27984-313F-3C9C-28EB-5D6F261C9B31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48">
              <a:extLst>
                <a:ext uri="{FF2B5EF4-FFF2-40B4-BE49-F238E27FC236}">
                  <a16:creationId xmlns:a16="http://schemas.microsoft.com/office/drawing/2014/main" id="{A42E431A-CE86-02F8-6035-5040D4DFE722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7A4D15D-7962-7A5B-BA0F-952F3759F859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6539C574-D5CC-66BB-FCBF-219D37C0E05B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61703E70-2699-AD89-7494-920936A8AFD0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A434993-5DA1-DC4A-A44F-5FD012B6E91D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6178E6EB-3789-93E7-6D0E-2EB84814BC84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1477B13C-3296-498C-8689-754350E75CC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401423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867952D6-109A-DABB-00E7-FC4C0BC6CB2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401423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B33D490E-6928-AD91-D5D9-B3DEEABEDBC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77417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4260571-D296-B048-06B4-BC09CDA3593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706574" y="4552265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E4FACBE3-BBFD-7977-AB26-CC2483296DB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706574" y="5102984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66F433AA-20D8-FE4F-5E32-7EFF7A931E2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08198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8177B970-5263-4052-14BA-D3DF70E0AA4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11725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DC88223-B87C-E92B-A613-D55A8E2838C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011725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D81BCE1C-858F-6FEF-67BB-ACEA3F2C83B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389800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05A08505-C85A-E05C-1535-605F6835F3E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316876" y="4552265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11119134-719E-3BF4-E5E8-BCC303282CB5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316876" y="5102984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8D2D246B-FF76-09B5-AA07-16A248D1A84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69761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E0D158CD-9A51-C5DD-956B-9EA29CB25F1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622026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15CE28CD-29A4-7E23-B9CD-5458ACE34EA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622026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D72455AB-C623-A8F4-6647-0A978560831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00542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74778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1D0C5E7-56A5-D838-72FA-047073D91634}"/>
              </a:ext>
            </a:extLst>
          </p:cNvPr>
          <p:cNvGrpSpPr/>
          <p:nvPr userDrawn="1"/>
        </p:nvGrpSpPr>
        <p:grpSpPr>
          <a:xfrm>
            <a:off x="2105892" y="3111644"/>
            <a:ext cx="7846866" cy="1307812"/>
            <a:chOff x="2105892" y="3357980"/>
            <a:chExt cx="7846866" cy="1307812"/>
          </a:xfrm>
        </p:grpSpPr>
        <p:sp>
          <p:nvSpPr>
            <p:cNvPr id="70" name="Arc 48">
              <a:extLst>
                <a:ext uri="{FF2B5EF4-FFF2-40B4-BE49-F238E27FC236}">
                  <a16:creationId xmlns:a16="http://schemas.microsoft.com/office/drawing/2014/main" id="{3FCA9762-314D-6BDB-FF1D-F0D5E0E9087B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c 47">
              <a:extLst>
                <a:ext uri="{FF2B5EF4-FFF2-40B4-BE49-F238E27FC236}">
                  <a16:creationId xmlns:a16="http://schemas.microsoft.com/office/drawing/2014/main" id="{9786CD52-1155-C9A9-7803-3DC06052FCEF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Arc 47">
              <a:extLst>
                <a:ext uri="{FF2B5EF4-FFF2-40B4-BE49-F238E27FC236}">
                  <a16:creationId xmlns:a16="http://schemas.microsoft.com/office/drawing/2014/main" id="{46468B02-3E8D-5AA8-85EA-770F065D1BA0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Arc 48">
              <a:extLst>
                <a:ext uri="{FF2B5EF4-FFF2-40B4-BE49-F238E27FC236}">
                  <a16:creationId xmlns:a16="http://schemas.microsoft.com/office/drawing/2014/main" id="{C4307F82-DC56-DFEC-0E20-881EA80C3B5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Arc 47">
              <a:extLst>
                <a:ext uri="{FF2B5EF4-FFF2-40B4-BE49-F238E27FC236}">
                  <a16:creationId xmlns:a16="http://schemas.microsoft.com/office/drawing/2014/main" id="{5AC1A743-0000-0BD2-6579-C33ED3895D6E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Arc 48">
              <a:extLst>
                <a:ext uri="{FF2B5EF4-FFF2-40B4-BE49-F238E27FC236}">
                  <a16:creationId xmlns:a16="http://schemas.microsoft.com/office/drawing/2014/main" id="{0FF57854-FC2E-CBC2-09E3-72370E86637D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84092E37-3B77-7AFB-5F02-1E51489993D2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F3933F3C-F47C-52D8-32A0-112B880CC02D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F30C1241-936A-2657-613A-1211A4DADF71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6EF6E802-6329-6593-E0E6-FF636A64D2D3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B7F2ECDD-2D4F-B815-5E7B-CF844D46D3EC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CC628457-D45B-B77F-AC40-335D12A2FC9D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2" name="Text Placeholder 29">
            <a:extLst>
              <a:ext uri="{FF2B5EF4-FFF2-40B4-BE49-F238E27FC236}">
                <a16:creationId xmlns:a16="http://schemas.microsoft.com/office/drawing/2014/main" id="{7E4B526C-2877-1A0F-E9DF-F15A2FB2F28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817226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83" name="Text Placeholder 29">
            <a:extLst>
              <a:ext uri="{FF2B5EF4-FFF2-40B4-BE49-F238E27FC236}">
                <a16:creationId xmlns:a16="http://schemas.microsoft.com/office/drawing/2014/main" id="{99F4D330-A378-E9A9-89A8-A324174C487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817226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4" name="Text Placeholder 29">
            <a:extLst>
              <a:ext uri="{FF2B5EF4-FFF2-40B4-BE49-F238E27FC236}">
                <a16:creationId xmlns:a16="http://schemas.microsoft.com/office/drawing/2014/main" id="{135419EA-8740-2250-0FCB-A039D16479F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3121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85" name="Text Placeholder 29">
            <a:extLst>
              <a:ext uri="{FF2B5EF4-FFF2-40B4-BE49-F238E27FC236}">
                <a16:creationId xmlns:a16="http://schemas.microsoft.com/office/drawing/2014/main" id="{12B216AC-37A8-E1B9-2CEE-F8B478DDFCB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126024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86" name="Text Placeholder 29">
            <a:extLst>
              <a:ext uri="{FF2B5EF4-FFF2-40B4-BE49-F238E27FC236}">
                <a16:creationId xmlns:a16="http://schemas.microsoft.com/office/drawing/2014/main" id="{C59C3122-8C25-9E37-A13B-F253703D0E9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126024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7" name="Text Placeholder 29">
            <a:extLst>
              <a:ext uri="{FF2B5EF4-FFF2-40B4-BE49-F238E27FC236}">
                <a16:creationId xmlns:a16="http://schemas.microsoft.com/office/drawing/2014/main" id="{2ACA1D70-9D26-9A4B-A470-BE5EE4B0577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437616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88" name="Text Placeholder 29">
            <a:extLst>
              <a:ext uri="{FF2B5EF4-FFF2-40B4-BE49-F238E27FC236}">
                <a16:creationId xmlns:a16="http://schemas.microsoft.com/office/drawing/2014/main" id="{369767D7-56B2-00A1-99C3-136E770F91C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434822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89" name="Text Placeholder 29">
            <a:extLst>
              <a:ext uri="{FF2B5EF4-FFF2-40B4-BE49-F238E27FC236}">
                <a16:creationId xmlns:a16="http://schemas.microsoft.com/office/drawing/2014/main" id="{7E092EBC-9249-D71B-1EB1-61B1D2D5FDD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434822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0" name="Text Placeholder 29">
            <a:extLst>
              <a:ext uri="{FF2B5EF4-FFF2-40B4-BE49-F238E27FC236}">
                <a16:creationId xmlns:a16="http://schemas.microsoft.com/office/drawing/2014/main" id="{B2D2120D-200C-ED4E-A718-B43401B3FC7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44014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91" name="Text Placeholder 29">
            <a:extLst>
              <a:ext uri="{FF2B5EF4-FFF2-40B4-BE49-F238E27FC236}">
                <a16:creationId xmlns:a16="http://schemas.microsoft.com/office/drawing/2014/main" id="{67FC044F-272E-DB1B-6570-C707C7FCA6F0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743620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92" name="Text Placeholder 29">
            <a:extLst>
              <a:ext uri="{FF2B5EF4-FFF2-40B4-BE49-F238E27FC236}">
                <a16:creationId xmlns:a16="http://schemas.microsoft.com/office/drawing/2014/main" id="{1B944A95-17B3-F500-74E5-193DE7998AFB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743620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3" name="Text Placeholder 29">
            <a:extLst>
              <a:ext uri="{FF2B5EF4-FFF2-40B4-BE49-F238E27FC236}">
                <a16:creationId xmlns:a16="http://schemas.microsoft.com/office/drawing/2014/main" id="{44F3B09E-A2DC-2DB4-CAB0-524361B5319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050412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94" name="Text Placeholder 29">
            <a:extLst>
              <a:ext uri="{FF2B5EF4-FFF2-40B4-BE49-F238E27FC236}">
                <a16:creationId xmlns:a16="http://schemas.microsoft.com/office/drawing/2014/main" id="{EBD198B0-51D9-C227-0FB6-EB00C5058519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052418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95" name="Text Placeholder 29">
            <a:extLst>
              <a:ext uri="{FF2B5EF4-FFF2-40B4-BE49-F238E27FC236}">
                <a16:creationId xmlns:a16="http://schemas.microsoft.com/office/drawing/2014/main" id="{478212E3-8220-1C2B-0997-6869575C0EB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052418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D7E90967-B6C3-63C8-CF23-B2F08F3D0B0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356810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99852F84-F1A7-2778-2AA1-1988FD1932E2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8361218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98" name="Text Placeholder 29">
            <a:extLst>
              <a:ext uri="{FF2B5EF4-FFF2-40B4-BE49-F238E27FC236}">
                <a16:creationId xmlns:a16="http://schemas.microsoft.com/office/drawing/2014/main" id="{81ECEF93-625E-31BA-83BF-D37951E0C057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361218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9" name="Text Placeholder 29">
            <a:extLst>
              <a:ext uri="{FF2B5EF4-FFF2-40B4-BE49-F238E27FC236}">
                <a16:creationId xmlns:a16="http://schemas.microsoft.com/office/drawing/2014/main" id="{F5901CB9-211C-1514-D6D4-D47D9C26A93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663206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97842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10873181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92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59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93EF-5AE5-21EA-7024-07D45ABC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0BF5E-8811-0C55-440D-B36A7729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CA2F-165E-D64F-BB20-AD8814000CAC}" type="datetimeFigureOut">
              <a:rPr lang="en-US" smtClean="0"/>
              <a:t>2/7/25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559E2-E42D-8E42-A233-BAADCCC2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5E460-47A9-1596-1972-A9E66179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8BBC-8916-3645-9E09-D5EB13B8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8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465EB-CF39-21B9-62A5-430D800D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CA2F-165E-D64F-BB20-AD8814000CAC}" type="datetimeFigureOut">
              <a:rPr lang="en-US" smtClean="0"/>
              <a:t>2/7/25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53BE8-2FC2-A1B5-A0C1-735D4695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B9793-2756-0B50-57FD-91B57A20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8BBC-8916-3645-9E09-D5EB13B8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9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D5F5-DBFD-6DF2-6947-DC4202BE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71E5-F43F-ADDB-2B2D-997B586A9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EDF61-8DCA-ECBC-6580-3DD10AAEB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12CC-E52F-3EDF-3479-69A8A325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CA2F-165E-D64F-BB20-AD8814000CAC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6C896-749B-AFAB-704E-CA54D9AE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D32B3-8E57-250E-BE98-0E686039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8BBC-8916-3645-9E09-D5EB13B8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0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6A29-79C5-4135-DB00-EA69AA42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2DB8A-06D2-1A1D-BC08-6F07EBAE2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0BBB8-6D6A-9D48-FB85-AFCA6C217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2FE33-81AA-DE15-FC0A-ADD67E72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CA2F-165E-D64F-BB20-AD8814000CAC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A274D-20F8-9057-F9FD-2E1FF7E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4A6DF-AEFA-E3DF-909C-65B385C8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8BBC-8916-3645-9E09-D5EB13B8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3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37456-36B0-654B-89F3-8B81BB13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215D1-9F04-B822-3BFB-0D161CAC7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B1DEE-0689-1A77-CAFB-7509AB889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27CA2F-165E-D64F-BB20-AD8814000CAC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E7B68-64E7-B088-DECD-0B9855A72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BC3B7-7B5B-FE5B-A598-3ECDAF998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938BBC-8916-3645-9E09-D5EB13B8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7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1CA77-4526-60BD-4614-F242B74D161D}"/>
              </a:ext>
            </a:extLst>
          </p:cNvPr>
          <p:cNvSpPr/>
          <p:nvPr userDrawn="1"/>
        </p:nvSpPr>
        <p:spPr>
          <a:xfrm>
            <a:off x="0" y="6235700"/>
            <a:ext cx="12192000" cy="622300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398125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825625"/>
            <a:ext cx="10398125" cy="3559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7" name="Group 16" hidden="1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 hidden="1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 hidden="1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 hidden="1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 hidden="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 hidden="1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 hidden="1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Frame 17" hidden="1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6C1C88-2ECB-FD04-A6A6-62C080CC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43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F12DB-2242-03CB-D942-722F00CF8938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339" y="6364288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9" r:id="rId2"/>
    <p:sldLayoutId id="2147483710" r:id="rId3"/>
    <p:sldLayoutId id="2147483677" r:id="rId4"/>
    <p:sldLayoutId id="2147483711" r:id="rId5"/>
    <p:sldLayoutId id="2147483712" r:id="rId6"/>
    <p:sldLayoutId id="2147483687" r:id="rId7"/>
    <p:sldLayoutId id="2147483704" r:id="rId8"/>
    <p:sldLayoutId id="2147483697" r:id="rId9"/>
    <p:sldLayoutId id="2147483713" r:id="rId10"/>
    <p:sldLayoutId id="2147483714" r:id="rId11"/>
    <p:sldLayoutId id="2147483702" r:id="rId12"/>
    <p:sldLayoutId id="2147483703" r:id="rId13"/>
    <p:sldLayoutId id="2147483701" r:id="rId14"/>
    <p:sldLayoutId id="2147483715" r:id="rId15"/>
    <p:sldLayoutId id="2147483716" r:id="rId16"/>
    <p:sldLayoutId id="2147483662" r:id="rId17"/>
    <p:sldLayoutId id="2147483686" r:id="rId18"/>
    <p:sldLayoutId id="2147483679" r:id="rId19"/>
    <p:sldLayoutId id="2147483683" r:id="rId20"/>
    <p:sldLayoutId id="2147483680" r:id="rId21"/>
    <p:sldLayoutId id="2147483684" r:id="rId22"/>
    <p:sldLayoutId id="2147483678" r:id="rId23"/>
    <p:sldLayoutId id="2147483681" r:id="rId24"/>
    <p:sldLayoutId id="2147483682" r:id="rId25"/>
    <p:sldLayoutId id="2147483698" r:id="rId26"/>
    <p:sldLayoutId id="2147483685" r:id="rId27"/>
    <p:sldLayoutId id="2147483688" r:id="rId28"/>
    <p:sldLayoutId id="2147483689" r:id="rId29"/>
    <p:sldLayoutId id="2147483690" r:id="rId30"/>
    <p:sldLayoutId id="2147483699" r:id="rId31"/>
    <p:sldLayoutId id="2147483700" r:id="rId32"/>
    <p:sldLayoutId id="2147483696" r:id="rId33"/>
    <p:sldLayoutId id="2147483691" r:id="rId34"/>
    <p:sldLayoutId id="2147483692" r:id="rId35"/>
    <p:sldLayoutId id="2147483693" r:id="rId36"/>
    <p:sldLayoutId id="2147483705" r:id="rId37"/>
    <p:sldLayoutId id="2147483706" r:id="rId38"/>
    <p:sldLayoutId id="2147483707" r:id="rId39"/>
    <p:sldLayoutId id="2147483708" r:id="rId40"/>
    <p:sldLayoutId id="2147483694" r:id="rId41"/>
    <p:sldLayoutId id="2147483695" r:id="rId4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pos="5110" userDrawn="1">
          <p15:clr>
            <a:srgbClr val="F26B43"/>
          </p15:clr>
        </p15:guide>
        <p15:guide id="11" pos="64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4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5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88A4-4626-3CF0-8B5F-BF728DFD21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by </a:t>
            </a:r>
            <a:r>
              <a:rPr lang="en-US" dirty="0" err="1"/>
              <a:t>DomoticDynamos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6A88AA-CA3F-90F3-0442-D7FAAF02A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DomoticsHub</a:t>
            </a:r>
            <a:r>
              <a:rPr lang="en-US" dirty="0"/>
              <a:t>-The Heart of Home Automation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88E64-327B-416E-7473-7E623C8E82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February - 2025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FBEE-7953-C62C-3957-E8E57BD68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B384A0-C552-670E-ADDE-FB717BF9E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DomoticsHub Overview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F378D8E-F250-625D-0F5E-865811F40A95}"/>
                  </a:ext>
                </a:extLst>
              </p14:cNvPr>
              <p14:cNvContentPartPr/>
              <p14:nvPr/>
            </p14:nvContentPartPr>
            <p14:xfrm>
              <a:off x="8447904" y="6474360"/>
              <a:ext cx="2615760" cy="253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F378D8E-F250-625D-0F5E-865811F40A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4904" y="6411720"/>
                <a:ext cx="2741400" cy="3790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E15507F-1256-5981-B559-0B59509325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t="31738" b="31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0922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042B33-F4C9-9E24-3641-CC39713A617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ENHANCING HOME AUTOMATION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46BBE-F6F8-14F0-695B-587C58A7AB3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The goal is to create a centralized home automation platform. This enhancement aims to boost comfort, security, and energy efficiency for users.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2DBCBE-44A3-96BD-D9EE-A1EDB952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and Goals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8233B-0876-2BC4-1F48-E5DBFEF18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DBC268-77E7-6030-A5B1-69EBCEAE7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DomoticsHub Overview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6E5F98F-3E30-8AA1-5528-909A0E56C794}"/>
                  </a:ext>
                </a:extLst>
              </p14:cNvPr>
              <p14:cNvContentPartPr/>
              <p14:nvPr/>
            </p14:nvContentPartPr>
            <p14:xfrm>
              <a:off x="8523864" y="6407040"/>
              <a:ext cx="2489760" cy="321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6E5F98F-3E30-8AA1-5528-909A0E56C7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61224" y="6344040"/>
                <a:ext cx="2615400" cy="44712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C1B2501-E5B2-1A66-BF8E-B872306A9B2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t="32556" b="32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9806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54EAF9-CA74-56B7-A07C-DE99599B7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3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C4847-1F12-AE43-3E5F-5FF10CCC8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DomoticsHub Overview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74FA3F-1D81-BAC3-0AED-AAFF6522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Identifying Problems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4493D-1119-7C13-37BA-076241D97A3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APP OVERLOAD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709253-6225-4A93-D50C-3CF89B4207D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Users manage multiple disconnected smart devices, leading to frustration and inefficiency.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33F469-5749-B024-C8AC-C850AD9A04D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/>
              <a:t>INTEGRATION GAPS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CF6F1A-1B28-52AC-9CE7-163BD3285C5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/>
              <a:t>Different subsystems lack integration, making seamless operation challenging.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6B727F-20A4-BCAB-E4F9-EB5094E96D5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/>
              <a:t>LIMITED FUNCTIONALITY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93A50D-1C4F-B745-72B2-09C22B84FC1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/>
              <a:t>Existing solutions are often insufficient in features, limiting user experience and convenience.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A9C341-38AC-D3FA-B4A0-A12D0CC6E876}"/>
                  </a:ext>
                </a:extLst>
              </p14:cNvPr>
              <p14:cNvContentPartPr/>
              <p14:nvPr/>
            </p14:nvContentPartPr>
            <p14:xfrm>
              <a:off x="8523504" y="6371040"/>
              <a:ext cx="2602440" cy="378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A9C341-38AC-D3FA-B4A0-A12D0CC6E8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0864" y="6308040"/>
                <a:ext cx="272808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10684B3-9166-A991-1758-5FA74F87E37A}"/>
                  </a:ext>
                </a:extLst>
              </p14:cNvPr>
              <p14:cNvContentPartPr/>
              <p14:nvPr/>
            </p14:nvContentPartPr>
            <p14:xfrm>
              <a:off x="8370504" y="636492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10684B3-9166-A991-1758-5FA74F87E3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7864" y="630192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45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DA32AD-4F11-FAEE-47C4-18D727C82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4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399BD-F020-6863-5C65-31DF53A09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DomoticsHub Overview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744DE-924D-B60F-73F6-A17498A2D10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CENTRALIZED CONTROL POINT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11EB67-3545-323F-165E-5D4F2284423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DomoticsHub serves as a central control point for managing all smart devices, improving user engagement.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C3B0B4-0F23-9D6D-C6DB-0D755DF2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99F379-118D-B9C3-C5F5-A49FC7B1376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/>
              <a:t>USER-FRIENDLY INTERFACE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CD882B-7E0C-C33B-DF59-C70F48B6360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/>
              <a:t>The platform offers a user-friendly interface, accessible via smartphones or computers, ensuring easy navigation and control.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36FDCC6-DFCB-9F63-C486-C19B9DA74DF3}"/>
                  </a:ext>
                </a:extLst>
              </p14:cNvPr>
              <p14:cNvContentPartPr/>
              <p14:nvPr/>
            </p14:nvContentPartPr>
            <p14:xfrm>
              <a:off x="8414064" y="6436200"/>
              <a:ext cx="2625120" cy="282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36FDCC6-DFCB-9F63-C486-C19B9DA74D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1424" y="6373200"/>
                <a:ext cx="2750760" cy="4086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88862EA5-C62E-A561-4757-2912BBDDC18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10630" r="106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8293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DC126D-EEAB-205D-CC44-5FADE9B37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5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28F8F-4A2C-658D-9DB3-990BDAC58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DomoticsHub Overview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D73080-29DB-9D3C-F935-3CFD73E9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46E4F-D1CC-9BB3-5172-1DFABC770EC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COMPREHENSIVE CONTROL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3C0651-0436-1A49-E3E1-E2A5FA6238F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Centralized management of lighting, heating, security, and appliances ensures effortless operation.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6F50AC-28E0-009B-A6F4-A60B5FA48D2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/>
              <a:t>REMOTE ACCESS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44E688-846C-144E-908A-02A59FC7693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/>
              <a:t>Allows control from anywhere, enhancing accessibility and convenience for users.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8C5520-6362-63D1-2B8F-76F8380BC32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/>
              <a:t>ENERGY MONITORING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B8D3039-00EF-05B9-F866-F3FE95BE4E1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/>
              <a:t>Tracks energy consumption, optimizing usage and promoting sustainability.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172E86B-AFE0-4D12-8338-32C108DAD591}"/>
                  </a:ext>
                </a:extLst>
              </p14:cNvPr>
              <p14:cNvContentPartPr/>
              <p14:nvPr/>
            </p14:nvContentPartPr>
            <p14:xfrm>
              <a:off x="8248104" y="6430440"/>
              <a:ext cx="2899080" cy="331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172E86B-AFE0-4D12-8338-32C108DAD5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5464" y="6367800"/>
                <a:ext cx="3024720" cy="45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346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2D2F46-68E6-1A19-CB02-1A269B3C7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6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92E90-C68D-E7B1-1421-17FAE38CF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DomoticsHub Overview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A8B86A-4179-7C61-81FE-187AF6E8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Considerations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E5213-723C-EB06-7C3C-48F4DF49D39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SCALABILITY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2640FB-9EA6-1BC9-0648-26B635626C7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DomoticsHub is designed for easy incorporation of new devices and features.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2AAEDB-8F25-7951-9D1A-80112CFF588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/>
              <a:t>PRIVACY PROTECTION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3807CF-6691-F6DD-8840-8F8EFAAFF40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/>
              <a:t>Robust data protection measures ensure user privacy and security are prioritized.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08E94D-5A95-6063-2BD2-92E3E94B2B8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/>
              <a:t>USER CUSTOMIZATION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AE73D4-1365-CDC4-715F-42E1431883E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/>
              <a:t>Personalized automation schedules empower users to tailor their home automation experience.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D0CAF1F-0602-420A-6F91-D2714823F95E}"/>
                  </a:ext>
                </a:extLst>
              </p14:cNvPr>
              <p14:cNvContentPartPr/>
              <p14:nvPr/>
            </p14:nvContentPartPr>
            <p14:xfrm>
              <a:off x="8473824" y="6394800"/>
              <a:ext cx="2595600" cy="302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D0CAF1F-0602-420A-6F91-D2714823F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11184" y="6332160"/>
                <a:ext cx="2721240" cy="4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918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9AEF98-3809-5464-F4E8-BCC165174E6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TRANSFORMING HOME AUTOMATION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33A6F-E867-5988-60C8-129920B0B58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DomoticsHub significantly enhances home automation through seamless integration, user-friendly interfaces, and robust features.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03A5CE-95D8-B35E-B059-A596C4FA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FB6B2-CFA3-2419-5EC0-2C3C459C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7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9D2B86-10B2-50CD-E04E-C86321BC7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DomoticsHub Overview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6AF7A79-51FC-57FD-1414-DC0669D00014}"/>
                  </a:ext>
                </a:extLst>
              </p14:cNvPr>
              <p14:cNvContentPartPr/>
              <p14:nvPr/>
            </p14:nvContentPartPr>
            <p14:xfrm>
              <a:off x="8469144" y="6363840"/>
              <a:ext cx="2550600" cy="39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6AF7A79-51FC-57FD-1414-DC0669D000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06504" y="6300840"/>
                <a:ext cx="2676240" cy="51876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Placeholder 11" descr="A lake with houses and a swan&#10;&#10;AI-generated content may be incorrect.">
            <a:extLst>
              <a:ext uri="{FF2B5EF4-FFF2-40B4-BE49-F238E27FC236}">
                <a16:creationId xmlns:a16="http://schemas.microsoft.com/office/drawing/2014/main" id="{67DA9473-5B0B-041F-BE17-096A6628CF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17658" r="176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464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Flare">
  <a:themeElements>
    <a:clrScheme name="Custom 187">
      <a:dk1>
        <a:srgbClr val="FFFFFF"/>
      </a:dk1>
      <a:lt1>
        <a:srgbClr val="202020"/>
      </a:lt1>
      <a:dk2>
        <a:srgbClr val="E7E6E6"/>
      </a:dk2>
      <a:lt2>
        <a:srgbClr val="44546A"/>
      </a:lt2>
      <a:accent1>
        <a:srgbClr val="E57373"/>
      </a:accent1>
      <a:accent2>
        <a:srgbClr val="F28B82"/>
      </a:accent2>
      <a:accent3>
        <a:srgbClr val="6D6E71"/>
      </a:accent3>
      <a:accent4>
        <a:srgbClr val="414042"/>
      </a:accent4>
      <a:accent5>
        <a:srgbClr val="B0B1B5"/>
      </a:accent5>
      <a:accent6>
        <a:srgbClr val="D32F2F"/>
      </a:accent6>
      <a:hlink>
        <a:srgbClr val="0563C1"/>
      </a:hlink>
      <a:folHlink>
        <a:srgbClr val="954F72"/>
      </a:folHlink>
    </a:clrScheme>
    <a:fontScheme name="Custom 127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8BD6F8E-8BDE-D94A-8709-AFF3811AA965}">
  <we:reference id="wa200005566" version="3.0.0.2" store="en-GB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260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Arial Black</vt:lpstr>
      <vt:lpstr>Calibri</vt:lpstr>
      <vt:lpstr>Office Theme</vt:lpstr>
      <vt:lpstr>Flare</vt:lpstr>
      <vt:lpstr>DomoticsHub-The Heart of Home Automation</vt:lpstr>
      <vt:lpstr>Objectives and Goals</vt:lpstr>
      <vt:lpstr>Identifying Problems</vt:lpstr>
      <vt:lpstr>Our Solution</vt:lpstr>
      <vt:lpstr>Core Features</vt:lpstr>
      <vt:lpstr>Additional Considerations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Machum Roy Choudhury</dc:creator>
  <cp:lastModifiedBy>Machum Roy Choudhury</cp:lastModifiedBy>
  <cp:revision>3</cp:revision>
  <dcterms:created xsi:type="dcterms:W3CDTF">2025-02-06T16:45:26Z</dcterms:created>
  <dcterms:modified xsi:type="dcterms:W3CDTF">2025-02-07T03:14:28Z</dcterms:modified>
</cp:coreProperties>
</file>