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2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Elmore" userId="cecc3eee-8a2f-4b66-be88-dcab40209726" providerId="ADAL" clId="{1E8EB737-964D-684E-B907-899B9D5A62E5}"/>
    <pc:docChg chg="undo custSel delSld modSld">
      <pc:chgData name="Andrew Elmore" userId="cecc3eee-8a2f-4b66-be88-dcab40209726" providerId="ADAL" clId="{1E8EB737-964D-684E-B907-899B9D5A62E5}" dt="2023-06-13T15:33:40.042" v="1204" actId="20577"/>
      <pc:docMkLst>
        <pc:docMk/>
      </pc:docMkLst>
      <pc:sldChg chg="del">
        <pc:chgData name="Andrew Elmore" userId="cecc3eee-8a2f-4b66-be88-dcab40209726" providerId="ADAL" clId="{1E8EB737-964D-684E-B907-899B9D5A62E5}" dt="2023-06-13T14:28:24.954" v="368" actId="2696"/>
        <pc:sldMkLst>
          <pc:docMk/>
          <pc:sldMk cId="2831686300" sldId="256"/>
        </pc:sldMkLst>
      </pc:sldChg>
      <pc:sldChg chg="modSp mod">
        <pc:chgData name="Andrew Elmore" userId="cecc3eee-8a2f-4b66-be88-dcab40209726" providerId="ADAL" clId="{1E8EB737-964D-684E-B907-899B9D5A62E5}" dt="2023-06-13T15:23:35.445" v="1064" actId="20577"/>
        <pc:sldMkLst>
          <pc:docMk/>
          <pc:sldMk cId="4047842263" sldId="259"/>
        </pc:sldMkLst>
        <pc:spChg chg="mod">
          <ac:chgData name="Andrew Elmore" userId="cecc3eee-8a2f-4b66-be88-dcab40209726" providerId="ADAL" clId="{1E8EB737-964D-684E-B907-899B9D5A62E5}" dt="2023-06-13T15:23:35.445" v="1064" actId="20577"/>
          <ac:spMkLst>
            <pc:docMk/>
            <pc:sldMk cId="4047842263" sldId="259"/>
            <ac:spMk id="3" creationId="{DF89CFEF-DEF7-A68F-01C2-119D3E4ADC54}"/>
          </ac:spMkLst>
        </pc:spChg>
      </pc:sldChg>
      <pc:sldChg chg="modSp mod">
        <pc:chgData name="Andrew Elmore" userId="cecc3eee-8a2f-4b66-be88-dcab40209726" providerId="ADAL" clId="{1E8EB737-964D-684E-B907-899B9D5A62E5}" dt="2023-06-13T15:33:40.042" v="1204" actId="20577"/>
        <pc:sldMkLst>
          <pc:docMk/>
          <pc:sldMk cId="2056827203" sldId="260"/>
        </pc:sldMkLst>
        <pc:spChg chg="mod">
          <ac:chgData name="Andrew Elmore" userId="cecc3eee-8a2f-4b66-be88-dcab40209726" providerId="ADAL" clId="{1E8EB737-964D-684E-B907-899B9D5A62E5}" dt="2023-06-13T15:33:40.042" v="1204" actId="20577"/>
          <ac:spMkLst>
            <pc:docMk/>
            <pc:sldMk cId="2056827203" sldId="260"/>
            <ac:spMk id="3" creationId="{DF89CFEF-DEF7-A68F-01C2-119D3E4ADC54}"/>
          </ac:spMkLst>
        </pc:spChg>
      </pc:sldChg>
      <pc:sldChg chg="modSp mod">
        <pc:chgData name="Andrew Elmore" userId="cecc3eee-8a2f-4b66-be88-dcab40209726" providerId="ADAL" clId="{1E8EB737-964D-684E-B907-899B9D5A62E5}" dt="2023-06-13T15:24:42.759" v="1116" actId="20577"/>
        <pc:sldMkLst>
          <pc:docMk/>
          <pc:sldMk cId="3753485682" sldId="261"/>
        </pc:sldMkLst>
        <pc:spChg chg="mod">
          <ac:chgData name="Andrew Elmore" userId="cecc3eee-8a2f-4b66-be88-dcab40209726" providerId="ADAL" clId="{1E8EB737-964D-684E-B907-899B9D5A62E5}" dt="2023-06-13T15:24:42.759" v="1116" actId="20577"/>
          <ac:spMkLst>
            <pc:docMk/>
            <pc:sldMk cId="3753485682" sldId="261"/>
            <ac:spMk id="2" creationId="{3F403C74-0459-AC86-D1FE-09989E97FE78}"/>
          </ac:spMkLst>
        </pc:spChg>
        <pc:spChg chg="mod">
          <ac:chgData name="Andrew Elmore" userId="cecc3eee-8a2f-4b66-be88-dcab40209726" providerId="ADAL" clId="{1E8EB737-964D-684E-B907-899B9D5A62E5}" dt="2023-06-13T14:56:15.892" v="996" actId="20577"/>
          <ac:spMkLst>
            <pc:docMk/>
            <pc:sldMk cId="3753485682" sldId="261"/>
            <ac:spMk id="3" creationId="{DF89CFEF-DEF7-A68F-01C2-119D3E4ADC54}"/>
          </ac:spMkLst>
        </pc:spChg>
      </pc:sldChg>
      <pc:sldChg chg="delSp modSp mod">
        <pc:chgData name="Andrew Elmore" userId="cecc3eee-8a2f-4b66-be88-dcab40209726" providerId="ADAL" clId="{1E8EB737-964D-684E-B907-899B9D5A62E5}" dt="2023-06-13T15:25:39.237" v="1118" actId="20577"/>
        <pc:sldMkLst>
          <pc:docMk/>
          <pc:sldMk cId="3218666823" sldId="262"/>
        </pc:sldMkLst>
        <pc:spChg chg="del mod">
          <ac:chgData name="Andrew Elmore" userId="cecc3eee-8a2f-4b66-be88-dcab40209726" providerId="ADAL" clId="{1E8EB737-964D-684E-B907-899B9D5A62E5}" dt="2023-06-13T14:14:14.033" v="120" actId="478"/>
          <ac:spMkLst>
            <pc:docMk/>
            <pc:sldMk cId="3218666823" sldId="262"/>
            <ac:spMk id="3" creationId="{DBAFD135-15BF-C284-E0C3-57161BD14F95}"/>
          </ac:spMkLst>
        </pc:spChg>
        <pc:spChg chg="mod">
          <ac:chgData name="Andrew Elmore" userId="cecc3eee-8a2f-4b66-be88-dcab40209726" providerId="ADAL" clId="{1E8EB737-964D-684E-B907-899B9D5A62E5}" dt="2023-06-13T15:25:39.237" v="1118" actId="20577"/>
          <ac:spMkLst>
            <pc:docMk/>
            <pc:sldMk cId="3218666823" sldId="262"/>
            <ac:spMk id="4" creationId="{A66FCD00-0F05-F07A-C726-6FD1EA373A50}"/>
          </ac:spMkLst>
        </pc:spChg>
        <pc:picChg chg="mod">
          <ac:chgData name="Andrew Elmore" userId="cecc3eee-8a2f-4b66-be88-dcab40209726" providerId="ADAL" clId="{1E8EB737-964D-684E-B907-899B9D5A62E5}" dt="2023-06-13T14:14:10.576" v="118" actId="1036"/>
          <ac:picMkLst>
            <pc:docMk/>
            <pc:sldMk cId="3218666823" sldId="262"/>
            <ac:picMk id="5" creationId="{E0C74681-AF40-CE18-6365-396E577F23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EBE2-E31F-0A2F-3C40-9CD1C81A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5" y="314667"/>
            <a:ext cx="4486656" cy="1141497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FCD00-0F05-F07A-C726-6FD1EA373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79" y="1843781"/>
            <a:ext cx="5035891" cy="4545868"/>
          </a:xfrm>
        </p:spPr>
        <p:txBody>
          <a:bodyPr/>
          <a:lstStyle/>
          <a:p>
            <a:r>
              <a:rPr lang="en-US" dirty="0"/>
              <a:t>I don’t appreciate questions that expose existential dread</a:t>
            </a:r>
          </a:p>
          <a:p>
            <a:endParaRPr lang="en-US" dirty="0"/>
          </a:p>
          <a:p>
            <a:r>
              <a:rPr lang="en-US" dirty="0"/>
              <a:t>I occasionally make ambient / electronic music</a:t>
            </a:r>
          </a:p>
          <a:p>
            <a:r>
              <a:rPr lang="en-US" dirty="0"/>
              <a:t>I occasionally review immersive / interactive theatre</a:t>
            </a:r>
          </a:p>
          <a:p>
            <a:endParaRPr lang="en-US" dirty="0"/>
          </a:p>
          <a:p>
            <a:r>
              <a:rPr lang="en-US" dirty="0"/>
              <a:t>Canadian</a:t>
            </a:r>
          </a:p>
          <a:p>
            <a:r>
              <a:rPr lang="en-US" dirty="0"/>
              <a:t>Lived here for </a:t>
            </a:r>
            <a:r>
              <a:rPr lang="en-US" strike="sngStrike" dirty="0"/>
              <a:t>too long</a:t>
            </a:r>
            <a:r>
              <a:rPr lang="en-US" dirty="0"/>
              <a:t> 12 years</a:t>
            </a:r>
            <a:endParaRPr lang="en-US" strike="sngStrike" dirty="0"/>
          </a:p>
          <a:p>
            <a:endParaRPr lang="en-US" dirty="0"/>
          </a:p>
          <a:p>
            <a:r>
              <a:rPr lang="en-US" dirty="0"/>
              <a:t>Computer Science BSc</a:t>
            </a:r>
          </a:p>
          <a:p>
            <a:r>
              <a:rPr lang="en-US" dirty="0"/>
              <a:t>Epi / Public Health Masters</a:t>
            </a:r>
          </a:p>
          <a:p>
            <a:r>
              <a:rPr lang="en-US" dirty="0"/>
              <a:t>Software Engineer / Manager /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group of electronic devices&#10;&#10;Description automatically generated with low confidence">
            <a:extLst>
              <a:ext uri="{FF2B5EF4-FFF2-40B4-BE49-F238E27FC236}">
                <a16:creationId xmlns:a16="http://schemas.microsoft.com/office/drawing/2014/main" id="{E0C74681-AF40-CE18-6365-396E577F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031" y="1475788"/>
            <a:ext cx="5333605" cy="33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6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3C74-0459-AC86-D1FE-09989E97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CFEF-DEF7-A68F-01C2-119D3E4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Personal:</a:t>
            </a:r>
          </a:p>
          <a:p>
            <a:pPr lvl="1"/>
            <a:r>
              <a:rPr lang="en-US" dirty="0"/>
              <a:t>Alleviating or reducing burden of disease</a:t>
            </a:r>
          </a:p>
          <a:p>
            <a:pPr lvl="1"/>
            <a:r>
              <a:rPr lang="en-US" dirty="0"/>
              <a:t>Grew up around ill-health.  Seen the effects of co-morbidities and of novel medications</a:t>
            </a:r>
          </a:p>
          <a:p>
            <a:pPr lvl="1"/>
            <a:endParaRPr lang="en-US" dirty="0"/>
          </a:p>
          <a:p>
            <a:r>
              <a:rPr lang="en-US" dirty="0"/>
              <a:t>Work:</a:t>
            </a:r>
          </a:p>
          <a:p>
            <a:pPr lvl="1"/>
            <a:r>
              <a:rPr lang="en-US" dirty="0"/>
              <a:t>Translational Research</a:t>
            </a:r>
          </a:p>
          <a:p>
            <a:pPr lvl="1"/>
            <a:r>
              <a:rPr lang="en-US" dirty="0"/>
              <a:t>Prevention</a:t>
            </a:r>
          </a:p>
          <a:p>
            <a:pPr lvl="2"/>
            <a:r>
              <a:rPr lang="en-US" dirty="0"/>
              <a:t>Of disease</a:t>
            </a:r>
          </a:p>
          <a:p>
            <a:pPr lvl="2"/>
            <a:r>
              <a:rPr lang="en-US" dirty="0"/>
              <a:t>Of deterioration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4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3C74-0459-AC86-D1FE-09989E97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big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CFEF-DEF7-A68F-01C2-119D3E4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witnessing it!  I’m 3 months into this career change</a:t>
            </a:r>
          </a:p>
          <a:p>
            <a:endParaRPr lang="en-US" dirty="0"/>
          </a:p>
          <a:p>
            <a:r>
              <a:rPr lang="en-US" dirty="0"/>
              <a:t>2 Challenges:</a:t>
            </a:r>
          </a:p>
          <a:p>
            <a:pPr lvl="1"/>
            <a:r>
              <a:rPr lang="en-US" dirty="0"/>
              <a:t>Gain deep understanding of multi-ancestry and disease progression</a:t>
            </a:r>
          </a:p>
          <a:p>
            <a:pPr lvl="1"/>
            <a:r>
              <a:rPr lang="en-US" dirty="0"/>
              <a:t>Use software engineering knowledge to speed up research, reduce errors, and improve reproducibility (not just for me).</a:t>
            </a:r>
          </a:p>
        </p:txBody>
      </p:sp>
    </p:spTree>
    <p:extLst>
      <p:ext uri="{BB962C8B-B14F-4D97-AF65-F5344CB8AC3E}">
        <p14:creationId xmlns:p14="http://schemas.microsoft.com/office/powerpoint/2010/main" val="205682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3C74-0459-AC86-D1FE-09989E97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CFEF-DEF7-A68F-01C2-119D3E4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More time pass, more sick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Can we stop sick before bad?</a:t>
            </a:r>
          </a:p>
          <a:p>
            <a:pPr marL="0" indent="0" algn="ctr">
              <a:buNone/>
            </a:pPr>
            <a:r>
              <a:rPr lang="en-US" dirty="0"/>
              <a:t>I fucking hope so.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- Disease Progression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856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128</TotalTime>
  <Words>152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WHO AM I?</vt:lpstr>
      <vt:lpstr>Research motivations</vt:lpstr>
      <vt:lpstr>Next big challenge</vt:lpstr>
      <vt:lpstr>Haiku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elmore</dc:title>
  <dc:creator>Andrew Elmore</dc:creator>
  <cp:lastModifiedBy>Andrew Elmore</cp:lastModifiedBy>
  <cp:revision>1</cp:revision>
  <dcterms:created xsi:type="dcterms:W3CDTF">2023-06-13T13:25:24Z</dcterms:created>
  <dcterms:modified xsi:type="dcterms:W3CDTF">2023-06-13T15:33:43Z</dcterms:modified>
</cp:coreProperties>
</file>