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6" r:id="rId4"/>
    <p:sldId id="276" r:id="rId5"/>
    <p:sldId id="272" r:id="rId6"/>
    <p:sldId id="268" r:id="rId7"/>
    <p:sldId id="265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9" r:id="rId17"/>
    <p:sldId id="273" r:id="rId18"/>
    <p:sldId id="271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E28DD-2EAF-2A43-AAC8-3350396CFC1C}" v="44" dt="2025-02-14T11:04:12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1" autoAdjust="0"/>
    <p:restoredTop sz="94715" autoAdjust="0"/>
  </p:normalViewPr>
  <p:slideViewPr>
    <p:cSldViewPr snapToGrid="0" snapToObjects="1">
      <p:cViewPr varScale="1">
        <p:scale>
          <a:sx n="138" d="100"/>
          <a:sy n="138" d="100"/>
        </p:scale>
        <p:origin x="176" y="4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eying Li" userId="7bef84a1-d4e5-4faa-ba24-9d0e47d5c419" providerId="ADAL" clId="{0DCE28DD-2EAF-2A43-AAC8-3350396CFC1C}"/>
    <pc:docChg chg="undo custSel addSld delSld modSld sldOrd">
      <pc:chgData name="Yueying Li" userId="7bef84a1-d4e5-4faa-ba24-9d0e47d5c419" providerId="ADAL" clId="{0DCE28DD-2EAF-2A43-AAC8-3350396CFC1C}" dt="2025-02-14T11:04:12.925" v="326" actId="20577"/>
      <pc:docMkLst>
        <pc:docMk/>
      </pc:docMkLst>
      <pc:sldChg chg="modSp">
        <pc:chgData name="Yueying Li" userId="7bef84a1-d4e5-4faa-ba24-9d0e47d5c419" providerId="ADAL" clId="{0DCE28DD-2EAF-2A43-AAC8-3350396CFC1C}" dt="2025-02-14T11:04:12.925" v="326" actId="20577"/>
        <pc:sldMkLst>
          <pc:docMk/>
          <pc:sldMk cId="0" sldId="258"/>
        </pc:sldMkLst>
        <pc:spChg chg="mod">
          <ac:chgData name="Yueying Li" userId="7bef84a1-d4e5-4faa-ba24-9d0e47d5c419" providerId="ADAL" clId="{0DCE28DD-2EAF-2A43-AAC8-3350396CFC1C}" dt="2025-02-14T11:04:12.925" v="326" actId="20577"/>
          <ac:spMkLst>
            <pc:docMk/>
            <pc:sldMk cId="0" sldId="258"/>
            <ac:spMk id="3" creationId="{00000000-0000-0000-0000-000000000000}"/>
          </ac:spMkLst>
        </pc:spChg>
      </pc:sldChg>
      <pc:sldChg chg="addSp delSp modSp new mod modClrScheme chgLayout">
        <pc:chgData name="Yueying Li" userId="7bef84a1-d4e5-4faa-ba24-9d0e47d5c419" providerId="ADAL" clId="{0DCE28DD-2EAF-2A43-AAC8-3350396CFC1C}" dt="2025-02-14T10:59:04.296" v="181" actId="1582"/>
        <pc:sldMkLst>
          <pc:docMk/>
          <pc:sldMk cId="913479086" sldId="265"/>
        </pc:sldMkLst>
        <pc:spChg chg="del">
          <ac:chgData name="Yueying Li" userId="7bef84a1-d4e5-4faa-ba24-9d0e47d5c419" providerId="ADAL" clId="{0DCE28DD-2EAF-2A43-AAC8-3350396CFC1C}" dt="2025-02-14T10:42:52.149" v="3" actId="700"/>
          <ac:spMkLst>
            <pc:docMk/>
            <pc:sldMk cId="913479086" sldId="265"/>
            <ac:spMk id="2" creationId="{804C1BC0-BC48-D925-379D-03578A378F59}"/>
          </ac:spMkLst>
        </pc:spChg>
        <pc:spChg chg="del">
          <ac:chgData name="Yueying Li" userId="7bef84a1-d4e5-4faa-ba24-9d0e47d5c419" providerId="ADAL" clId="{0DCE28DD-2EAF-2A43-AAC8-3350396CFC1C}" dt="2025-02-14T10:42:52.149" v="3" actId="700"/>
          <ac:spMkLst>
            <pc:docMk/>
            <pc:sldMk cId="913479086" sldId="265"/>
            <ac:spMk id="3" creationId="{B7AE2D93-D9DE-B67C-5D1B-6F86A9AE294F}"/>
          </ac:spMkLst>
        </pc:spChg>
        <pc:spChg chg="add del mod">
          <ac:chgData name="Yueying Li" userId="7bef84a1-d4e5-4faa-ba24-9d0e47d5c419" providerId="ADAL" clId="{0DCE28DD-2EAF-2A43-AAC8-3350396CFC1C}" dt="2025-02-14T10:44:44.286" v="20"/>
          <ac:spMkLst>
            <pc:docMk/>
            <pc:sldMk cId="913479086" sldId="265"/>
            <ac:spMk id="4" creationId="{129F17E3-8ABF-5395-9B5E-C7EF391A4B22}"/>
          </ac:spMkLst>
        </pc:spChg>
        <pc:spChg chg="add del">
          <ac:chgData name="Yueying Li" userId="7bef84a1-d4e5-4faa-ba24-9d0e47d5c419" providerId="ADAL" clId="{0DCE28DD-2EAF-2A43-AAC8-3350396CFC1C}" dt="2025-02-14T10:44:42.576" v="18" actId="22"/>
          <ac:spMkLst>
            <pc:docMk/>
            <pc:sldMk cId="913479086" sldId="265"/>
            <ac:spMk id="6" creationId="{A54C4E20-FEFA-9F60-EB83-540FBAD996F6}"/>
          </ac:spMkLst>
        </pc:spChg>
        <pc:spChg chg="add mod">
          <ac:chgData name="Yueying Li" userId="7bef84a1-d4e5-4faa-ba24-9d0e47d5c419" providerId="ADAL" clId="{0DCE28DD-2EAF-2A43-AAC8-3350396CFC1C}" dt="2025-02-14T10:45:43.334" v="30" actId="1076"/>
          <ac:spMkLst>
            <pc:docMk/>
            <pc:sldMk cId="913479086" sldId="265"/>
            <ac:spMk id="7" creationId="{CC25915E-82DF-EBCD-6812-D02A02634252}"/>
          </ac:spMkLst>
        </pc:spChg>
        <pc:spChg chg="add del">
          <ac:chgData name="Yueying Li" userId="7bef84a1-d4e5-4faa-ba24-9d0e47d5c419" providerId="ADAL" clId="{0DCE28DD-2EAF-2A43-AAC8-3350396CFC1C}" dt="2025-02-14T10:51:59.186" v="120" actId="478"/>
          <ac:spMkLst>
            <pc:docMk/>
            <pc:sldMk cId="913479086" sldId="265"/>
            <ac:spMk id="9" creationId="{156A997C-7945-A2AB-1256-C0AC6B1A9F13}"/>
          </ac:spMkLst>
        </pc:spChg>
        <pc:spChg chg="add mod">
          <ac:chgData name="Yueying Li" userId="7bef84a1-d4e5-4faa-ba24-9d0e47d5c419" providerId="ADAL" clId="{0DCE28DD-2EAF-2A43-AAC8-3350396CFC1C}" dt="2025-02-14T10:59:04.296" v="181" actId="1582"/>
          <ac:spMkLst>
            <pc:docMk/>
            <pc:sldMk cId="913479086" sldId="265"/>
            <ac:spMk id="12" creationId="{E1A84C6C-E728-857C-3B90-820DA1E85FFE}"/>
          </ac:spMkLst>
        </pc:spChg>
        <pc:picChg chg="add mod">
          <ac:chgData name="Yueying Li" userId="7bef84a1-d4e5-4faa-ba24-9d0e47d5c419" providerId="ADAL" clId="{0DCE28DD-2EAF-2A43-AAC8-3350396CFC1C}" dt="2025-02-14T10:52:17.002" v="125" actId="1076"/>
          <ac:picMkLst>
            <pc:docMk/>
            <pc:sldMk cId="913479086" sldId="265"/>
            <ac:picMk id="11" creationId="{406FD29C-31F8-E900-8538-BEA78BE03422}"/>
          </ac:picMkLst>
        </pc:picChg>
        <pc:picChg chg="add del mod">
          <ac:chgData name="Yueying Li" userId="7bef84a1-d4e5-4faa-ba24-9d0e47d5c419" providerId="ADAL" clId="{0DCE28DD-2EAF-2A43-AAC8-3350396CFC1C}" dt="2025-02-14T10:51:57.261" v="119" actId="478"/>
          <ac:picMkLst>
            <pc:docMk/>
            <pc:sldMk cId="913479086" sldId="265"/>
            <ac:picMk id="1026" creationId="{EC6DB6D8-4648-90A8-E79F-2D509DC0BFD5}"/>
          </ac:picMkLst>
        </pc:picChg>
      </pc:sldChg>
      <pc:sldChg chg="addSp delSp modSp new mod modClrScheme chgLayout">
        <pc:chgData name="Yueying Li" userId="7bef84a1-d4e5-4faa-ba24-9d0e47d5c419" providerId="ADAL" clId="{0DCE28DD-2EAF-2A43-AAC8-3350396CFC1C}" dt="2025-02-14T10:49:40.361" v="82" actId="1076"/>
        <pc:sldMkLst>
          <pc:docMk/>
          <pc:sldMk cId="1565081673" sldId="266"/>
        </pc:sldMkLst>
        <pc:spChg chg="del">
          <ac:chgData name="Yueying Li" userId="7bef84a1-d4e5-4faa-ba24-9d0e47d5c419" providerId="ADAL" clId="{0DCE28DD-2EAF-2A43-AAC8-3350396CFC1C}" dt="2025-02-14T10:45:57.264" v="33" actId="700"/>
          <ac:spMkLst>
            <pc:docMk/>
            <pc:sldMk cId="1565081673" sldId="266"/>
            <ac:spMk id="2" creationId="{37EFA9A8-A522-B31B-2CBB-9E6E9C2F4DC9}"/>
          </ac:spMkLst>
        </pc:spChg>
        <pc:spChg chg="del">
          <ac:chgData name="Yueying Li" userId="7bef84a1-d4e5-4faa-ba24-9d0e47d5c419" providerId="ADAL" clId="{0DCE28DD-2EAF-2A43-AAC8-3350396CFC1C}" dt="2025-02-14T10:45:57.264" v="33" actId="700"/>
          <ac:spMkLst>
            <pc:docMk/>
            <pc:sldMk cId="1565081673" sldId="266"/>
            <ac:spMk id="3" creationId="{BCBC86F1-44D1-7183-0695-2D41A310E370}"/>
          </ac:spMkLst>
        </pc:spChg>
        <pc:spChg chg="add del mod">
          <ac:chgData name="Yueying Li" userId="7bef84a1-d4e5-4faa-ba24-9d0e47d5c419" providerId="ADAL" clId="{0DCE28DD-2EAF-2A43-AAC8-3350396CFC1C}" dt="2025-02-14T10:49:32.640" v="79" actId="478"/>
          <ac:spMkLst>
            <pc:docMk/>
            <pc:sldMk cId="1565081673" sldId="266"/>
            <ac:spMk id="4" creationId="{0B89604B-94B7-F2EA-CB67-8A3575A62717}"/>
          </ac:spMkLst>
        </pc:spChg>
        <pc:spChg chg="add mod">
          <ac:chgData name="Yueying Li" userId="7bef84a1-d4e5-4faa-ba24-9d0e47d5c419" providerId="ADAL" clId="{0DCE28DD-2EAF-2A43-AAC8-3350396CFC1C}" dt="2025-02-14T10:49:40.361" v="82" actId="1076"/>
          <ac:spMkLst>
            <pc:docMk/>
            <pc:sldMk cId="1565081673" sldId="266"/>
            <ac:spMk id="5" creationId="{B0592D29-420A-693B-1E41-DF771805EA3A}"/>
          </ac:spMkLst>
        </pc:spChg>
        <pc:spChg chg="add mod">
          <ac:chgData name="Yueying Li" userId="7bef84a1-d4e5-4faa-ba24-9d0e47d5c419" providerId="ADAL" clId="{0DCE28DD-2EAF-2A43-AAC8-3350396CFC1C}" dt="2025-02-14T10:49:03.835" v="49"/>
          <ac:spMkLst>
            <pc:docMk/>
            <pc:sldMk cId="1565081673" sldId="266"/>
            <ac:spMk id="6" creationId="{352F5BCE-46F2-CDEE-DB72-84F2C44F50EE}"/>
          </ac:spMkLst>
        </pc:spChg>
      </pc:sldChg>
      <pc:sldChg chg="modSp new mod">
        <pc:chgData name="Yueying Li" userId="7bef84a1-d4e5-4faa-ba24-9d0e47d5c419" providerId="ADAL" clId="{0DCE28DD-2EAF-2A43-AAC8-3350396CFC1C}" dt="2025-02-14T10:48:19.659" v="43" actId="255"/>
        <pc:sldMkLst>
          <pc:docMk/>
          <pc:sldMk cId="1484049827" sldId="267"/>
        </pc:sldMkLst>
        <pc:spChg chg="mod">
          <ac:chgData name="Yueying Li" userId="7bef84a1-d4e5-4faa-ba24-9d0e47d5c419" providerId="ADAL" clId="{0DCE28DD-2EAF-2A43-AAC8-3350396CFC1C}" dt="2025-02-14T10:48:19.659" v="43" actId="255"/>
          <ac:spMkLst>
            <pc:docMk/>
            <pc:sldMk cId="1484049827" sldId="267"/>
            <ac:spMk id="2" creationId="{79521E47-3F30-3664-804C-2E4BAAA03B59}"/>
          </ac:spMkLst>
        </pc:spChg>
        <pc:spChg chg="mod">
          <ac:chgData name="Yueying Li" userId="7bef84a1-d4e5-4faa-ba24-9d0e47d5c419" providerId="ADAL" clId="{0DCE28DD-2EAF-2A43-AAC8-3350396CFC1C}" dt="2025-02-14T10:47:34.244" v="40" actId="5793"/>
          <ac:spMkLst>
            <pc:docMk/>
            <pc:sldMk cId="1484049827" sldId="267"/>
            <ac:spMk id="3" creationId="{4FA9676D-32F7-A4F6-D6B2-46CA3BD6605C}"/>
          </ac:spMkLst>
        </pc:spChg>
      </pc:sldChg>
      <pc:sldChg chg="addSp modSp new mod">
        <pc:chgData name="Yueying Li" userId="7bef84a1-d4e5-4faa-ba24-9d0e47d5c419" providerId="ADAL" clId="{0DCE28DD-2EAF-2A43-AAC8-3350396CFC1C}" dt="2025-02-14T10:51:27.468" v="117" actId="20577"/>
        <pc:sldMkLst>
          <pc:docMk/>
          <pc:sldMk cId="2394477716" sldId="268"/>
        </pc:sldMkLst>
        <pc:spChg chg="add mod">
          <ac:chgData name="Yueying Li" userId="7bef84a1-d4e5-4faa-ba24-9d0e47d5c419" providerId="ADAL" clId="{0DCE28DD-2EAF-2A43-AAC8-3350396CFC1C}" dt="2025-02-14T10:51:27.468" v="117" actId="20577"/>
          <ac:spMkLst>
            <pc:docMk/>
            <pc:sldMk cId="2394477716" sldId="268"/>
            <ac:spMk id="2" creationId="{97117836-D0CF-0BC0-B06C-855393B84349}"/>
          </ac:spMkLst>
        </pc:spChg>
      </pc:sldChg>
      <pc:sldChg chg="addSp delSp modSp new mod modClrScheme chgLayout">
        <pc:chgData name="Yueying Li" userId="7bef84a1-d4e5-4faa-ba24-9d0e47d5c419" providerId="ADAL" clId="{0DCE28DD-2EAF-2A43-AAC8-3350396CFC1C}" dt="2025-02-14T11:00:02.083" v="203" actId="20577"/>
        <pc:sldMkLst>
          <pc:docMk/>
          <pc:sldMk cId="4136739616" sldId="269"/>
        </pc:sldMkLst>
        <pc:spChg chg="del">
          <ac:chgData name="Yueying Li" userId="7bef84a1-d4e5-4faa-ba24-9d0e47d5c419" providerId="ADAL" clId="{0DCE28DD-2EAF-2A43-AAC8-3350396CFC1C}" dt="2025-02-14T10:50:06.035" v="84" actId="700"/>
          <ac:spMkLst>
            <pc:docMk/>
            <pc:sldMk cId="4136739616" sldId="269"/>
            <ac:spMk id="2" creationId="{48B22DDE-BD54-A5F3-5D51-3F906E71F02F}"/>
          </ac:spMkLst>
        </pc:spChg>
        <pc:spChg chg="del">
          <ac:chgData name="Yueying Li" userId="7bef84a1-d4e5-4faa-ba24-9d0e47d5c419" providerId="ADAL" clId="{0DCE28DD-2EAF-2A43-AAC8-3350396CFC1C}" dt="2025-02-14T10:50:06.035" v="84" actId="700"/>
          <ac:spMkLst>
            <pc:docMk/>
            <pc:sldMk cId="4136739616" sldId="269"/>
            <ac:spMk id="3" creationId="{4B170130-BAD0-2EB5-6B7C-543BEE5CC651}"/>
          </ac:spMkLst>
        </pc:spChg>
        <pc:spChg chg="del">
          <ac:chgData name="Yueying Li" userId="7bef84a1-d4e5-4faa-ba24-9d0e47d5c419" providerId="ADAL" clId="{0DCE28DD-2EAF-2A43-AAC8-3350396CFC1C}" dt="2025-02-14T10:50:06.035" v="84" actId="700"/>
          <ac:spMkLst>
            <pc:docMk/>
            <pc:sldMk cId="4136739616" sldId="269"/>
            <ac:spMk id="4" creationId="{66BC2268-1452-BB43-6416-B2EEF2AC1281}"/>
          </ac:spMkLst>
        </pc:spChg>
        <pc:spChg chg="add mod">
          <ac:chgData name="Yueying Li" userId="7bef84a1-d4e5-4faa-ba24-9d0e47d5c419" providerId="ADAL" clId="{0DCE28DD-2EAF-2A43-AAC8-3350396CFC1C}" dt="2025-02-14T11:00:02.083" v="203" actId="20577"/>
          <ac:spMkLst>
            <pc:docMk/>
            <pc:sldMk cId="4136739616" sldId="269"/>
            <ac:spMk id="7" creationId="{1CAB3D76-E958-9894-8899-653DCC899D24}"/>
          </ac:spMkLst>
        </pc:spChg>
        <pc:picChg chg="add mod">
          <ac:chgData name="Yueying Li" userId="7bef84a1-d4e5-4faa-ba24-9d0e47d5c419" providerId="ADAL" clId="{0DCE28DD-2EAF-2A43-AAC8-3350396CFC1C}" dt="2025-02-14T10:55:51.585" v="160"/>
          <ac:picMkLst>
            <pc:docMk/>
            <pc:sldMk cId="4136739616" sldId="269"/>
            <ac:picMk id="6" creationId="{2CB31264-40F5-0B6A-E15E-C234607E0953}"/>
          </ac:picMkLst>
        </pc:picChg>
      </pc:sldChg>
      <pc:sldChg chg="addSp delSp new del">
        <pc:chgData name="Yueying Li" userId="7bef84a1-d4e5-4faa-ba24-9d0e47d5c419" providerId="ADAL" clId="{0DCE28DD-2EAF-2A43-AAC8-3350396CFC1C}" dt="2025-02-14T10:55:26.228" v="155" actId="2696"/>
        <pc:sldMkLst>
          <pc:docMk/>
          <pc:sldMk cId="1509855634" sldId="270"/>
        </pc:sldMkLst>
        <pc:picChg chg="add del">
          <ac:chgData name="Yueying Li" userId="7bef84a1-d4e5-4faa-ba24-9d0e47d5c419" providerId="ADAL" clId="{0DCE28DD-2EAF-2A43-AAC8-3350396CFC1C}" dt="2025-02-14T10:55:17.137" v="154" actId="478"/>
          <ac:picMkLst>
            <pc:docMk/>
            <pc:sldMk cId="1509855634" sldId="270"/>
            <ac:picMk id="2050" creationId="{EA0F4A96-C8FC-614A-0364-23D99DFE6337}"/>
          </ac:picMkLst>
        </pc:picChg>
      </pc:sldChg>
      <pc:sldChg chg="addSp delSp modSp new mod">
        <pc:chgData name="Yueying Li" userId="7bef84a1-d4e5-4faa-ba24-9d0e47d5c419" providerId="ADAL" clId="{0DCE28DD-2EAF-2A43-AAC8-3350396CFC1C}" dt="2025-02-14T10:55:54.126" v="164" actId="962"/>
        <pc:sldMkLst>
          <pc:docMk/>
          <pc:sldMk cId="1112113575" sldId="271"/>
        </pc:sldMkLst>
        <pc:picChg chg="add mod">
          <ac:chgData name="Yueying Li" userId="7bef84a1-d4e5-4faa-ba24-9d0e47d5c419" providerId="ADAL" clId="{0DCE28DD-2EAF-2A43-AAC8-3350396CFC1C}" dt="2025-02-14T10:55:54.126" v="164" actId="962"/>
          <ac:picMkLst>
            <pc:docMk/>
            <pc:sldMk cId="1112113575" sldId="271"/>
            <ac:picMk id="3" creationId="{93509793-94C0-17CB-3019-88A27B6C6952}"/>
          </ac:picMkLst>
        </pc:picChg>
        <pc:picChg chg="add del">
          <ac:chgData name="Yueying Li" userId="7bef84a1-d4e5-4faa-ba24-9d0e47d5c419" providerId="ADAL" clId="{0DCE28DD-2EAF-2A43-AAC8-3350396CFC1C}" dt="2025-02-14T10:55:53.218" v="161" actId="478"/>
          <ac:picMkLst>
            <pc:docMk/>
            <pc:sldMk cId="1112113575" sldId="271"/>
            <ac:picMk id="3074" creationId="{02D15B64-E5C6-089A-CAB8-D1D67B460040}"/>
          </ac:picMkLst>
        </pc:picChg>
      </pc:sldChg>
      <pc:sldChg chg="addSp delSp modSp new mod">
        <pc:chgData name="Yueying Li" userId="7bef84a1-d4e5-4faa-ba24-9d0e47d5c419" providerId="ADAL" clId="{0DCE28DD-2EAF-2A43-AAC8-3350396CFC1C}" dt="2025-02-14T10:58:00.176" v="178" actId="14100"/>
        <pc:sldMkLst>
          <pc:docMk/>
          <pc:sldMk cId="596452370" sldId="272"/>
        </pc:sldMkLst>
        <pc:spChg chg="add mod">
          <ac:chgData name="Yueying Li" userId="7bef84a1-d4e5-4faa-ba24-9d0e47d5c419" providerId="ADAL" clId="{0DCE28DD-2EAF-2A43-AAC8-3350396CFC1C}" dt="2025-02-14T10:57:40.043" v="175" actId="1076"/>
          <ac:spMkLst>
            <pc:docMk/>
            <pc:sldMk cId="596452370" sldId="272"/>
            <ac:spMk id="2" creationId="{D86C20DF-993F-2DCE-75A6-D2A258833485}"/>
          </ac:spMkLst>
        </pc:spChg>
        <pc:spChg chg="add mod">
          <ac:chgData name="Yueying Li" userId="7bef84a1-d4e5-4faa-ba24-9d0e47d5c419" providerId="ADAL" clId="{0DCE28DD-2EAF-2A43-AAC8-3350396CFC1C}" dt="2025-02-14T10:58:00.176" v="178" actId="14100"/>
          <ac:spMkLst>
            <pc:docMk/>
            <pc:sldMk cId="596452370" sldId="272"/>
            <ac:spMk id="5" creationId="{19C98844-ECC7-3D80-1D02-F134CBD82F60}"/>
          </ac:spMkLst>
        </pc:spChg>
        <pc:picChg chg="add del mod">
          <ac:chgData name="Yueying Li" userId="7bef84a1-d4e5-4faa-ba24-9d0e47d5c419" providerId="ADAL" clId="{0DCE28DD-2EAF-2A43-AAC8-3350396CFC1C}" dt="2025-02-14T10:57:24.026" v="169" actId="478"/>
          <ac:picMkLst>
            <pc:docMk/>
            <pc:sldMk cId="596452370" sldId="272"/>
            <ac:picMk id="3" creationId="{0799ED17-2714-DEAF-EFAC-B86406CF007B}"/>
          </ac:picMkLst>
        </pc:picChg>
        <pc:picChg chg="add mod">
          <ac:chgData name="Yueying Li" userId="7bef84a1-d4e5-4faa-ba24-9d0e47d5c419" providerId="ADAL" clId="{0DCE28DD-2EAF-2A43-AAC8-3350396CFC1C}" dt="2025-02-14T10:57:37.363" v="174" actId="1076"/>
          <ac:picMkLst>
            <pc:docMk/>
            <pc:sldMk cId="596452370" sldId="272"/>
            <ac:picMk id="4" creationId="{E1E98B4E-5C66-CF05-CB65-69997AFA3891}"/>
          </ac:picMkLst>
        </pc:picChg>
      </pc:sldChg>
      <pc:sldChg chg="addSp delSp new mod ord">
        <pc:chgData name="Yueying Li" userId="7bef84a1-d4e5-4faa-ba24-9d0e47d5c419" providerId="ADAL" clId="{0DCE28DD-2EAF-2A43-AAC8-3350396CFC1C}" dt="2025-02-14T10:53:44.521" v="135" actId="20578"/>
        <pc:sldMkLst>
          <pc:docMk/>
          <pc:sldMk cId="3317571781" sldId="273"/>
        </pc:sldMkLst>
        <pc:spChg chg="add del">
          <ac:chgData name="Yueying Li" userId="7bef84a1-d4e5-4faa-ba24-9d0e47d5c419" providerId="ADAL" clId="{0DCE28DD-2EAF-2A43-AAC8-3350396CFC1C}" dt="2025-02-14T10:53:13.513" v="133" actId="22"/>
          <ac:spMkLst>
            <pc:docMk/>
            <pc:sldMk cId="3317571781" sldId="273"/>
            <ac:spMk id="3" creationId="{05D31210-0A83-6858-A1E7-BE96731E1155}"/>
          </ac:spMkLst>
        </pc:spChg>
        <pc:picChg chg="add">
          <ac:chgData name="Yueying Li" userId="7bef84a1-d4e5-4faa-ba24-9d0e47d5c419" providerId="ADAL" clId="{0DCE28DD-2EAF-2A43-AAC8-3350396CFC1C}" dt="2025-02-14T10:53:39.410" v="134"/>
          <ac:picMkLst>
            <pc:docMk/>
            <pc:sldMk cId="3317571781" sldId="273"/>
            <ac:picMk id="4" creationId="{F01D1873-27B2-B209-C4DE-9F59CBDB123B}"/>
          </ac:picMkLst>
        </pc:picChg>
      </pc:sldChg>
      <pc:sldChg chg="addSp modSp new mod">
        <pc:chgData name="Yueying Li" userId="7bef84a1-d4e5-4faa-ba24-9d0e47d5c419" providerId="ADAL" clId="{0DCE28DD-2EAF-2A43-AAC8-3350396CFC1C}" dt="2025-02-14T11:00:51.512" v="280" actId="20577"/>
        <pc:sldMkLst>
          <pc:docMk/>
          <pc:sldMk cId="68685269" sldId="274"/>
        </pc:sldMkLst>
        <pc:spChg chg="add mod">
          <ac:chgData name="Yueying Li" userId="7bef84a1-d4e5-4faa-ba24-9d0e47d5c419" providerId="ADAL" clId="{0DCE28DD-2EAF-2A43-AAC8-3350396CFC1C}" dt="2025-02-14T11:00:51.512" v="280" actId="20577"/>
          <ac:spMkLst>
            <pc:docMk/>
            <pc:sldMk cId="68685269" sldId="274"/>
            <ac:spMk id="2" creationId="{61725F08-6A77-A5BB-C975-B9DA3C0CD244}"/>
          </ac:spMkLst>
        </pc:spChg>
      </pc:sldChg>
      <pc:sldChg chg="addSp modSp new mod">
        <pc:chgData name="Yueying Li" userId="7bef84a1-d4e5-4faa-ba24-9d0e47d5c419" providerId="ADAL" clId="{0DCE28DD-2EAF-2A43-AAC8-3350396CFC1C}" dt="2025-02-14T11:03:34.702" v="325" actId="20577"/>
        <pc:sldMkLst>
          <pc:docMk/>
          <pc:sldMk cId="1437143350" sldId="275"/>
        </pc:sldMkLst>
        <pc:spChg chg="add mod">
          <ac:chgData name="Yueying Li" userId="7bef84a1-d4e5-4faa-ba24-9d0e47d5c419" providerId="ADAL" clId="{0DCE28DD-2EAF-2A43-AAC8-3350396CFC1C}" dt="2025-02-14T11:03:34.702" v="325" actId="20577"/>
          <ac:spMkLst>
            <pc:docMk/>
            <pc:sldMk cId="1437143350" sldId="275"/>
            <ac:spMk id="2" creationId="{C33E6781-DDE5-6D4A-F263-5E2E240FE26E}"/>
          </ac:spMkLst>
        </pc:spChg>
        <pc:picChg chg="add mod">
          <ac:chgData name="Yueying Li" userId="7bef84a1-d4e5-4faa-ba24-9d0e47d5c419" providerId="ADAL" clId="{0DCE28DD-2EAF-2A43-AAC8-3350396CFC1C}" dt="2025-02-14T11:03:30.793" v="321" actId="1076"/>
          <ac:picMkLst>
            <pc:docMk/>
            <pc:sldMk cId="1437143350" sldId="275"/>
            <ac:picMk id="3" creationId="{89E76C11-EAE0-C337-3C78-0975B3FF816F}"/>
          </ac:picMkLst>
        </pc:picChg>
      </pc:sldChg>
      <pc:sldChg chg="addSp modSp new mod">
        <pc:chgData name="Yueying Li" userId="7bef84a1-d4e5-4faa-ba24-9d0e47d5c419" providerId="ADAL" clId="{0DCE28DD-2EAF-2A43-AAC8-3350396CFC1C}" dt="2025-02-14T11:02:14.858" v="288" actId="1076"/>
        <pc:sldMkLst>
          <pc:docMk/>
          <pc:sldMk cId="551944204" sldId="276"/>
        </pc:sldMkLst>
        <pc:spChg chg="add mod">
          <ac:chgData name="Yueying Li" userId="7bef84a1-d4e5-4faa-ba24-9d0e47d5c419" providerId="ADAL" clId="{0DCE28DD-2EAF-2A43-AAC8-3350396CFC1C}" dt="2025-02-14T11:01:46.156" v="285" actId="14100"/>
          <ac:spMkLst>
            <pc:docMk/>
            <pc:sldMk cId="551944204" sldId="276"/>
            <ac:spMk id="3" creationId="{0B55B43C-82BC-7326-AA06-BBF242B5643F}"/>
          </ac:spMkLst>
        </pc:spChg>
        <pc:picChg chg="add mod">
          <ac:chgData name="Yueying Li" userId="7bef84a1-d4e5-4faa-ba24-9d0e47d5c419" providerId="ADAL" clId="{0DCE28DD-2EAF-2A43-AAC8-3350396CFC1C}" dt="2025-02-14T11:02:14.858" v="288" actId="1076"/>
          <ac:picMkLst>
            <pc:docMk/>
            <pc:sldMk cId="551944204" sldId="276"/>
            <ac:picMk id="4" creationId="{0B5A80C7-137E-08B6-032D-9DA93892251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Solving synthetic heart attacks in South Africa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Public Wellness Coalition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2025-02-13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Subset for modelling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 dirty="0">
                <a:latin typeface="Courier"/>
              </a:rPr>
              <a:t>[1] "There are 100000 rows in the original dataset."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[1] "After removing missing values, there are 100000 rows remaining."</a:t>
            </a:r>
          </a:p>
          <a:p>
            <a:pPr marL="0" lvl="0" indent="0">
              <a:buNone/>
            </a:pPr>
            <a:r>
              <a:rPr dirty="0"/>
              <a:t>Check the distribution of age in the original dataset and the dataset after removing missing values.</a:t>
            </a:r>
          </a:p>
        </p:txBody>
      </p:sp>
      <p:pic>
        <p:nvPicPr>
          <p:cNvPr id="3" name="Picture 1" descr="prediction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splitting for training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In the youger people,</a:t>
            </a:r>
          </a:p>
          <a:p>
            <a:pPr lvl="0" indent="0">
              <a:buNone/>
            </a:pPr>
            <a:r>
              <a:rPr>
                <a:latin typeface="Courier"/>
              </a:rPr>
              <a:t>[1] "There are 32539 participants in the train set."</a:t>
            </a:r>
          </a:p>
          <a:p>
            <a:pPr lvl="0" indent="0">
              <a:buNone/>
            </a:pPr>
            <a:r>
              <a:rPr>
                <a:latin typeface="Courier"/>
              </a:rPr>
              <a:t>[1] "There are 13946 participants in the test set."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Lasso 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t>Choose the best lambda using cross-validated Lasso and Ridge regression</a:t>
            </a:r>
          </a:p>
        </p:txBody>
      </p:sp>
      <p:pic>
        <p:nvPicPr>
          <p:cNvPr id="3" name="Picture 1" descr="prediction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[1] "the best lambda is 0.00157724222161081"</a:t>
            </a:r>
          </a:p>
          <a:p>
            <a:pPr lvl="0"/>
            <a:r>
              <a:t>use the best lambda to fit the Lasso model</a:t>
            </a:r>
          </a:p>
          <a:p>
            <a:pPr lvl="0" indent="0">
              <a:buNone/>
            </a:pPr>
            <a:r>
              <a:rPr>
                <a:latin typeface="Courier"/>
              </a:rPr>
              <a:t>19 x 1 sparse Matrix of class "dgCMatrix"
                                        s0
(Intercept)                  -1.471991e+00
Age                           .           
Gender                        .           
Cholesterol_Level             3.725396e-03
Blood_Pressure_Systolic       .           
Blood_Pressure_Diastolic      3.632325e-03
Smoking_Status                .           
Alcohol_Intake                .           
Physical_Activity             .           
Obesity_Index                 2.575869e-02
Diabetes_Status               .           
Family_History_Heart_Disease  .           
Diet_Quality                  .           
Stress_Level                  .           
Heart_Attack_History          .           
Medication_Usage              .           
Triglycerides_Level          -2.229384e-05
LDL_Level                     7.115754e-06
HDL_Level                     .       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Prediction for the younger group using the model trained on younger individuals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"Accuracy: 0.705291839954109"</a:t>
            </a:r>
          </a:p>
          <a:p>
            <a:pPr lvl="0" indent="0">
              <a:buNone/>
            </a:pPr>
            <a:r>
              <a:rPr>
                <a:latin typeface="Courier"/>
              </a:rPr>
              <a:t>[1] "AUC: 0.778087875778247"</a:t>
            </a:r>
          </a:p>
        </p:txBody>
      </p:sp>
      <p:pic>
        <p:nvPicPr>
          <p:cNvPr id="3" name="Picture 1" descr="prediction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Prediction for the older group using the model trained on younger individuals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"Accuracy: 0.604353919461833"</a:t>
            </a:r>
          </a:p>
          <a:p>
            <a:pPr lvl="0" indent="0">
              <a:buNone/>
            </a:pPr>
            <a:r>
              <a:rPr>
                <a:latin typeface="Courier"/>
              </a:rPr>
              <a:t>[1] "AUC: 0.773898984757407"</a:t>
            </a:r>
          </a:p>
        </p:txBody>
      </p:sp>
      <p:pic>
        <p:nvPicPr>
          <p:cNvPr id="3" name="Picture 1" descr="prediction_files/figure-pptx/unnamed-chunk-1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CAB3D76-E958-9894-8899-653DCC899D24}"/>
              </a:ext>
            </a:extLst>
          </p:cNvPr>
          <p:cNvSpPr>
            <a:spLocks noGrp="1"/>
          </p:cNvSpPr>
          <p:nvPr/>
        </p:nvSpPr>
        <p:spPr>
          <a:xfrm>
            <a:off x="685800" y="3852827"/>
            <a:ext cx="7772400" cy="1021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GB" dirty="0"/>
              <a:t>Aetiological analysis results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6739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1D1873-27B2-B209-C4DE-9F59CBDB1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0" y="1282700"/>
            <a:ext cx="65405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71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93509793-94C0-17CB-3019-88A27B6C6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13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5F08-6A77-A5BB-C975-B9DA3C0CD244}"/>
              </a:ext>
            </a:extLst>
          </p:cNvPr>
          <p:cNvSpPr>
            <a:spLocks noGrp="1"/>
          </p:cNvSpPr>
          <p:nvPr/>
        </p:nvSpPr>
        <p:spPr>
          <a:xfrm>
            <a:off x="685800" y="3852827"/>
            <a:ext cx="7772400" cy="1021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Lessons</a:t>
            </a:r>
            <a:r>
              <a:rPr lang="zh-CN" altLang="en-US" dirty="0"/>
              <a:t> </a:t>
            </a:r>
            <a:r>
              <a:rPr lang="en-US" altLang="zh-CN" dirty="0"/>
              <a:t>learned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8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1E47-3F30-3664-804C-2E4BAAA0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Academic questions</a:t>
            </a:r>
            <a:r>
              <a:rPr lang="en-US" sz="2400" b="0" i="0" u="none" strike="noStrike" dirty="0">
                <a:effectLst/>
                <a:latin typeface="Aptos Display" panose="020B0004020202020204" pitchFamily="34" charset="0"/>
              </a:rPr>
              <a:t>​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676D-32F7-A4F6-D6B2-46CA3BD66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What are the most predictive features of heart attack, and how do these differ between young and old people in South Africa?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lnSpc>
                <a:spcPts val="1500"/>
              </a:lnSpc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Is an age-specific heart attack predictor necessary to take into account potential </a:t>
            </a:r>
            <a:r>
              <a:rPr lang="en-US" sz="1800" b="0" i="0" u="none" strike="noStrike" dirty="0" err="1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aetiological</a:t>
            </a:r>
            <a:r>
              <a:rPr lang="en-US" sz="1800" b="0" i="0" u="none" strike="noStrike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 differences in heart attacks between old and young people in South Africa?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49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3E6781-DDE5-6D4A-F263-5E2E240FE26E}"/>
              </a:ext>
            </a:extLst>
          </p:cNvPr>
          <p:cNvSpPr txBox="1"/>
          <p:nvPr/>
        </p:nvSpPr>
        <p:spPr>
          <a:xfrm>
            <a:off x="1113183" y="689113"/>
            <a:ext cx="17301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Template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Correspondence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E76C11-EAE0-C337-3C78-0975B3FF8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612" y="689113"/>
            <a:ext cx="4524891" cy="291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4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0592D29-420A-693B-1E41-DF771805EA3A}"/>
              </a:ext>
            </a:extLst>
          </p:cNvPr>
          <p:cNvSpPr>
            <a:spLocks noGrp="1"/>
          </p:cNvSpPr>
          <p:nvPr/>
        </p:nvSpPr>
        <p:spPr>
          <a:xfrm>
            <a:off x="565727" y="3797408"/>
            <a:ext cx="7772400" cy="1021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effectLst/>
                <a:latin typeface="Helvetica" pitchFamily="2" charset="0"/>
              </a:rPr>
              <a:t>Analysis plan </a:t>
            </a:r>
          </a:p>
        </p:txBody>
      </p:sp>
    </p:spTree>
    <p:extLst>
      <p:ext uri="{BB962C8B-B14F-4D97-AF65-F5344CB8AC3E}">
        <p14:creationId xmlns:p14="http://schemas.microsoft.com/office/powerpoint/2010/main" val="156508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55B43C-82BC-7326-AA06-BBF242B5643F}"/>
              </a:ext>
            </a:extLst>
          </p:cNvPr>
          <p:cNvSpPr txBox="1"/>
          <p:nvPr/>
        </p:nvSpPr>
        <p:spPr>
          <a:xfrm>
            <a:off x="374073" y="235680"/>
            <a:ext cx="84281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/MRCIEU/2025-p3-retreat-hackathon/blob/team2/hackathon/team-projects/team2/docs/</a:t>
            </a:r>
            <a:r>
              <a:rPr lang="en-US" dirty="0" err="1"/>
              <a:t>analysisplan.md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A80C7-137E-08B6-032D-9DA938922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8697"/>
            <a:ext cx="5174298" cy="407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4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6C20DF-993F-2DCE-75A6-D2A258833485}"/>
              </a:ext>
            </a:extLst>
          </p:cNvPr>
          <p:cNvSpPr txBox="1"/>
          <p:nvPr/>
        </p:nvSpPr>
        <p:spPr>
          <a:xfrm>
            <a:off x="602672" y="4065240"/>
            <a:ext cx="7832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Simulate data </a:t>
            </a:r>
          </a:p>
          <a:p>
            <a:r>
              <a:rPr lang="en-GB" dirty="0"/>
              <a:t>introduce a correlation between SBP and DBP, so that SBP should not appear as a significant predictor in a Lasso regression.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E98B4E-5C66-CF05-CB65-69997AFA3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72" y="441256"/>
            <a:ext cx="7772400" cy="34481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C98844-ECC7-3D80-1D02-F134CBD82F60}"/>
              </a:ext>
            </a:extLst>
          </p:cNvPr>
          <p:cNvSpPr/>
          <p:nvPr/>
        </p:nvSpPr>
        <p:spPr>
          <a:xfrm>
            <a:off x="602672" y="3057543"/>
            <a:ext cx="5280892" cy="92333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5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7836-D0CF-0BC0-B06C-855393B84349}"/>
              </a:ext>
            </a:extLst>
          </p:cNvPr>
          <p:cNvSpPr>
            <a:spLocks noGrp="1"/>
          </p:cNvSpPr>
          <p:nvPr/>
        </p:nvSpPr>
        <p:spPr>
          <a:xfrm>
            <a:off x="685800" y="3852827"/>
            <a:ext cx="7772400" cy="1021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GB" dirty="0"/>
              <a:t>descriptive analysis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447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25915E-82DF-EBCD-6812-D02A02634252}"/>
              </a:ext>
            </a:extLst>
          </p:cNvPr>
          <p:cNvSpPr txBox="1"/>
          <p:nvPr/>
        </p:nvSpPr>
        <p:spPr>
          <a:xfrm>
            <a:off x="5522192" y="350981"/>
            <a:ext cx="3331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Pairwise correlation for the overall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popluation</a:t>
            </a:r>
            <a:endParaRPr lang="en-US" sz="2400" dirty="0"/>
          </a:p>
        </p:txBody>
      </p:sp>
      <p:pic>
        <p:nvPicPr>
          <p:cNvPr id="11" name="Picture 10" descr="A graph of a number of objects&#10;&#10;AI-generated content may be incorrect.">
            <a:extLst>
              <a:ext uri="{FF2B5EF4-FFF2-40B4-BE49-F238E27FC236}">
                <a16:creationId xmlns:a16="http://schemas.microsoft.com/office/drawing/2014/main" id="{406FD29C-31F8-E900-8538-BEA78BE03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20" y="0"/>
            <a:ext cx="5143500" cy="51435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1A84C6C-E728-857C-3B90-820DA1E85FFE}"/>
              </a:ext>
            </a:extLst>
          </p:cNvPr>
          <p:cNvSpPr/>
          <p:nvPr/>
        </p:nvSpPr>
        <p:spPr>
          <a:xfrm>
            <a:off x="1339273" y="4701309"/>
            <a:ext cx="415636" cy="442191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7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Prediction modelling results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preliminary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Load in packages</a:t>
            </a:r>
          </a:p>
          <a:p>
            <a:pPr lvl="0"/>
            <a:r>
              <a:rPr dirty="0"/>
              <a:t>data loading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Macintosh PowerPoint</Application>
  <PresentationFormat>On-screen Show (16:9)</PresentationFormat>
  <Paragraphs>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Courier</vt:lpstr>
      <vt:lpstr>Helvetica</vt:lpstr>
      <vt:lpstr>Office Theme</vt:lpstr>
      <vt:lpstr>Solving synthetic heart attacks in South Africa</vt:lpstr>
      <vt:lpstr>Academic questions​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Prediction modelling results</vt:lpstr>
      <vt:lpstr>preliminary</vt:lpstr>
      <vt:lpstr>Subset for modelling</vt:lpstr>
      <vt:lpstr>Data splitting for training and testing</vt:lpstr>
      <vt:lpstr>Lasso regression</vt:lpstr>
      <vt:lpstr>PowerPoint Presentation</vt:lpstr>
      <vt:lpstr>Prediction for the younger group using the model trained on younger individuals</vt:lpstr>
      <vt:lpstr>Prediction for the older group using the model trained on younger individuals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synthetic heart attacks in South Africa</dc:title>
  <dc:creator>Public Wellness Coalition</dc:creator>
  <cp:keywords/>
  <cp:lastModifiedBy>Yueying Li</cp:lastModifiedBy>
  <cp:revision>1</cp:revision>
  <dcterms:created xsi:type="dcterms:W3CDTF">2025-02-14T10:38:00Z</dcterms:created>
  <dcterms:modified xsi:type="dcterms:W3CDTF">2025-02-14T11:04:20Z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2025-02-13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