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Prediction models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Yueying Li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2025-02-13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Prediction for the older group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[1] "Accuracy: 0.604353919461833"</a:t>
            </a:r>
          </a:p>
          <a:p>
            <a:pPr lvl="0" indent="0">
              <a:buNone/>
            </a:pPr>
            <a:r>
              <a:rPr>
                <a:latin typeface="Courier"/>
              </a:rPr>
              <a:t>Confusion Matrix and Statistics
          Reference
Prediction     0     1
         0 13052 19239
         1  1934 19290
               Accuracy : 0.6044          
                 95% CI : (0.6002, 0.6085)
    No Information Rate : 0.72            
    P-Value [Acc &gt; NIR] : 1               
                  Kappa : 0.2747          
 Mcnemar's Test P-Value : &lt;2e-16          
            Sensitivity : 0.8709          
            Specificity : 0.5007          
         Pos Pred Value : 0.4042          
         Neg Pred Value : 0.9089          
             Prevalence : 0.2800          
         Detection Rate : 0.2439          
   Detection Prevalence : 0.6034          
      Balanced Accuracy : 0.6858          
       'Positive' Class : 0               
                                          </a:t>
            </a:r>
          </a:p>
          <a:p>
            <a:pPr lvl="0" indent="0">
              <a:buNone/>
            </a:pPr>
            <a:r>
              <a:rPr>
                <a:latin typeface="Courier"/>
              </a:rPr>
              <a:t>[1] "AUC: 0.773898984757407"</a:t>
            </a:r>
          </a:p>
        </p:txBody>
      </p:sp>
      <p:pic>
        <p:nvPicPr>
          <p:cNvPr descr="prediction_files/figure-pptx/unnamed-chunk-1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preliminary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Load in packages</a:t>
            </a:r>
          </a:p>
          <a:p>
            <a:pPr lvl="0"/>
            <a:r>
              <a:rPr/>
              <a:t>data loading</a:t>
            </a:r>
          </a:p>
          <a:p>
            <a:pPr lvl="0" indent="0">
              <a:buNone/>
            </a:pPr>
            <a:r>
              <a:rPr>
                <a:latin typeface="Courier"/>
              </a:rPr>
              <a:t>Rows: 100,000
Columns: 20
$ Patient_ID                   &lt;dbl&gt; 1, 2, 3, 4, 5, 6, 7, 8, 9, 10, 11, 12, 13…
$ Age                          &lt;dbl&gt; 76, 39, 85, 45, 48, 27, 46, 77, 26, 54, 6…
$ Gender                       &lt;chr&gt; "Female", "Female", "Male", "Female", "Ma…
$ Cholesterol_Level            &lt;dbl&gt; 156, 160, 254, 261, 206, 228, 278, 272, 1…
$ Blood_Pressure_Systolic      &lt;dbl&gt; 56.93546, 72.23643, 82.04371, 67.95281, 7…
$ Blood_Pressure_Diastolic     &lt;dbl&gt; 79, 88, 113, 65, 84, 100, 76, 112, 62, 72…
$ Smoking_Status               &lt;chr&gt; "No", "No", "Yes", "No", "No", "No", "No"…
$ Alcohol_Intake               &lt;chr&gt; "High", "Low", "Moderate", "High", "Low",…
$ Physical_Activity            &lt;chr&gt; "Sedentary", "Sedentary", "Highly Active"…
$ Obesity_Index                &lt;dbl&gt; 35.2, 21.3, 32.0, 36.4, 26.6, 28.7, 22.5,…
$ Diabetes_Status              &lt;chr&gt; "No", "No", "Yes", "No", "No", "No", "No"…
$ Family_History_Heart_Disease &lt;chr&gt; "No", "No", "No", "Yes", "No", "No", "No"…
$ Diet_Quality                 &lt;chr&gt; "Good", "Average", "Good", "Average", "Go…
$ Stress_Level                 &lt;chr&gt; "High", "Medium", "Low", "Low", "High", "…
$ Heart_Attack_History         &lt;chr&gt; "No", "No", "No", "No", "No", "No", "Yes"…
$ Medication_Usage             &lt;chr&gt; "No", "Yes", "No", "Yes", "No", "Yes", "N…
$ Triglycerides_Level          &lt;dbl&gt; 264, 150, 220, 141, 221, 130, 257, 221, 2…
$ LDL_Level                    &lt;dbl&gt; 141, 81, 124, 56, 186, 145, 156, 99, 103,…
$ HDL_Level                    &lt;dbl&gt; 65, 42, 70, 38, 26, 26, 45, 44, 54, 63, 2…
$ Heart_Attack_Outcome         &lt;dbl&gt; 0, 0, 1, 1, 0, 0, 0, 1, 0, 0, 1, 1, 0, 1,…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Subset for modelling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[1] 100000</a:t>
            </a:r>
          </a:p>
          <a:p>
            <a:pPr lvl="0" indent="0">
              <a:buNone/>
            </a:pPr>
            <a:r>
              <a:rPr>
                <a:latin typeface="Courier"/>
              </a:rPr>
              <a:t>[1] 100000</a:t>
            </a:r>
          </a:p>
          <a:p>
            <a:pPr lvl="0"/>
            <a:r>
              <a:rPr/>
              <a:t>check the distribution of age</a:t>
            </a:r>
          </a:p>
        </p:txBody>
      </p:sp>
      <p:pic>
        <p:nvPicPr>
          <p:cNvPr descr="prediction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 splitting for training and testing</a:t>
            </a:r>
          </a:p>
          <a:p>
            <a:pPr lvl="0" indent="0">
              <a:buNone/>
            </a:pPr>
            <a:r>
              <a:rPr>
                <a:latin typeface="Courier"/>
              </a:rPr>
              <a:t>[1] 32539</a:t>
            </a:r>
          </a:p>
          <a:p>
            <a:pPr lvl="0" indent="0">
              <a:buNone/>
            </a:pPr>
            <a:r>
              <a:rPr>
                <a:latin typeface="Courier"/>
              </a:rPr>
              <a:t>[1] 13946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Lasso regression</a:t>
            </a:r>
          </a:p>
        </p:txBody>
      </p:sp>
      <p:pic>
        <p:nvPicPr>
          <p:cNvPr descr="prediction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choose the best lambda</a:t>
            </a:r>
          </a:p>
        </p:txBody>
      </p:sp>
      <p:pic>
        <p:nvPicPr>
          <p:cNvPr descr="prediction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[1] 0.001577242</a:t>
            </a:r>
          </a:p>
          <a:p>
            <a:pPr lvl="0"/>
            <a:r>
              <a:rPr/>
              <a:t>use the best lambda to fit the Lasso model</a:t>
            </a:r>
          </a:p>
          <a:p>
            <a:pPr lvl="0" indent="0">
              <a:buNone/>
            </a:pPr>
            <a:r>
              <a:rPr>
                <a:latin typeface="Courier"/>
              </a:rPr>
              <a:t>19 x 1 sparse Matrix of class "dgCMatrix"
                                        s0
(Intercept)                  -1.471991e+00
Age                           .           
Gender                        .           
Cholesterol_Level             3.725396e-03
Blood_Pressure_Systolic       .           
Blood_Pressure_Diastolic      3.632325e-03
Smoking_Status                .           
Alcohol_Intake                .           
Physical_Activity             .           
Obesity_Index                 2.575869e-02
Diabetes_Status               .           
Family_History_Heart_Disease  .           
Diet_Quality                  .           
Stress_Level                  .           
Heart_Attack_History          .           
Medication_Usage              .           
Triglycerides_Level          -2.229384e-05
LDL_Level                     7.115754e-06
HDL_Level                     .           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Prediction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Prediction for the younger group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[1] "Accuracy: 0.705291839954109"</a:t>
            </a:r>
          </a:p>
          <a:p>
            <a:pPr lvl="0" indent="0">
              <a:buNone/>
            </a:pPr>
            <a:r>
              <a:rPr>
                <a:latin typeface="Courier"/>
              </a:rPr>
              <a:t>Confusion Matrix and Statistics
          Reference
Prediction    0    1
         0 6112 2337
         1 1773 3724
               Accuracy : 0.7053          
                 95% CI : (0.6976, 0.7129)
    No Information Rate : 0.5654          
    P-Value [Acc &gt; NIR] : &lt; 2.2e-16       
                  Kappa : 0.3938          
 Mcnemar's Test P-Value : &lt; 2.2e-16       
            Sensitivity : 0.7751          
            Specificity : 0.6144          
         Pos Pred Value : 0.7234          
         Neg Pred Value : 0.6775          
             Prevalence : 0.5654          
         Detection Rate : 0.4383          
   Detection Prevalence : 0.6058          
      Balanced Accuracy : 0.6948          
       'Positive' Class : 0               
                                          </a:t>
            </a:r>
          </a:p>
          <a:p>
            <a:pPr lvl="0" indent="0">
              <a:buNone/>
            </a:pPr>
            <a:r>
              <a:rPr>
                <a:latin typeface="Courier"/>
              </a:rPr>
              <a:t>[1] "AUC: 0.778087875778247"</a:t>
            </a:r>
          </a:p>
        </p:txBody>
      </p:sp>
      <p:pic>
        <p:nvPicPr>
          <p:cNvPr descr="prediction_files/figure-pptx/unnamed-chunk-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models</dc:title>
  <dc:creator>Yueying Li</dc:creator>
  <cp:keywords/>
  <dcterms:created xsi:type="dcterms:W3CDTF">2025-02-14T09:59:48Z</dcterms:created>
  <dcterms:modified xsi:type="dcterms:W3CDTF">2025-02-14T09:59:48Z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2025-02-13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