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4" r:id="rId5"/>
  </p:sldMasterIdLst>
  <p:notesMasterIdLst>
    <p:notesMasterId r:id="rId19"/>
  </p:notesMasterIdLst>
  <p:handoutMasterIdLst>
    <p:handoutMasterId r:id="rId20"/>
  </p:handoutMasterIdLst>
  <p:sldIdLst>
    <p:sldId id="288" r:id="rId6"/>
    <p:sldId id="313" r:id="rId7"/>
    <p:sldId id="316" r:id="rId8"/>
    <p:sldId id="317" r:id="rId9"/>
    <p:sldId id="314" r:id="rId10"/>
    <p:sldId id="322" r:id="rId11"/>
    <p:sldId id="324" r:id="rId12"/>
    <p:sldId id="318" r:id="rId13"/>
    <p:sldId id="325" r:id="rId14"/>
    <p:sldId id="321" r:id="rId15"/>
    <p:sldId id="319" r:id="rId16"/>
    <p:sldId id="315" r:id="rId17"/>
    <p:sldId id="323" r:id="rId18"/>
  </p:sldIdLst>
  <p:sldSz cx="12192000" cy="6858000"/>
  <p:notesSz cx="6794500" cy="9931400"/>
  <p:defaultTextStyle>
    <a:defPPr>
      <a:defRPr lang="en-US"/>
    </a:defPPr>
    <a:lvl1pPr algn="ctr"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457200" rtl="0" eaLnBrk="1" latinLnBrk="0" hangingPunct="1">
      <a:defRPr sz="2400" kern="1200">
        <a:solidFill>
          <a:schemeClr val="tx1"/>
        </a:solidFill>
        <a:latin typeface="Times" pitchFamily="-1" charset="0"/>
        <a:ea typeface="+mn-ea"/>
        <a:cs typeface="+mn-cs"/>
      </a:defRPr>
    </a:lvl6pPr>
    <a:lvl7pPr marL="2743200" algn="l" defTabSz="457200" rtl="0" eaLnBrk="1" latinLnBrk="0" hangingPunct="1">
      <a:defRPr sz="2400" kern="1200">
        <a:solidFill>
          <a:schemeClr val="tx1"/>
        </a:solidFill>
        <a:latin typeface="Times" pitchFamily="-1" charset="0"/>
        <a:ea typeface="+mn-ea"/>
        <a:cs typeface="+mn-cs"/>
      </a:defRPr>
    </a:lvl7pPr>
    <a:lvl8pPr marL="3200400" algn="l" defTabSz="457200" rtl="0" eaLnBrk="1" latinLnBrk="0" hangingPunct="1">
      <a:defRPr sz="2400" kern="1200">
        <a:solidFill>
          <a:schemeClr val="tx1"/>
        </a:solidFill>
        <a:latin typeface="Times" pitchFamily="-1" charset="0"/>
        <a:ea typeface="+mn-ea"/>
        <a:cs typeface="+mn-cs"/>
      </a:defRPr>
    </a:lvl8pPr>
    <a:lvl9pPr marL="3657600" algn="l" defTabSz="4572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Nelson2" initials="" lastIdx="3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77E"/>
    <a:srgbClr val="535352"/>
    <a:srgbClr val="ECD7E1"/>
    <a:srgbClr val="D4E9EF"/>
    <a:srgbClr val="8A7A67"/>
    <a:srgbClr val="ACCDFD"/>
    <a:srgbClr val="B2B2B2"/>
    <a:srgbClr val="8E0452"/>
    <a:srgbClr val="B01F2E"/>
    <a:srgbClr val="822F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BC440-BE36-4E57-80F4-923353E0083B}" v="76" dt="2022-09-04T23:20:30.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3" autoAdjust="0"/>
    <p:restoredTop sz="93245" autoAdjust="0"/>
  </p:normalViewPr>
  <p:slideViewPr>
    <p:cSldViewPr>
      <p:cViewPr varScale="1">
        <p:scale>
          <a:sx n="61" d="100"/>
          <a:sy n="61" d="100"/>
        </p:scale>
        <p:origin x="764" y="56"/>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7C5EC804-AF7C-4D6F-9B2C-02C1C29E33E0}"/>
    <pc:docChg chg="undo custSel addSld delSld modSld sldOrd">
      <pc:chgData name="Matthew Suderman" userId="2709995e-3ea8-4fb0-9b62-eb8034dec529" providerId="ADAL" clId="{7C5EC804-AF7C-4D6F-9B2C-02C1C29E33E0}" dt="2022-01-31T02:41:14.437" v="1507" actId="2696"/>
      <pc:docMkLst>
        <pc:docMk/>
      </pc:docMkLst>
      <pc:sldChg chg="modSp mod">
        <pc:chgData name="Matthew Suderman" userId="2709995e-3ea8-4fb0-9b62-eb8034dec529" providerId="ADAL" clId="{7C5EC804-AF7C-4D6F-9B2C-02C1C29E33E0}" dt="2022-01-31T00:17:07.484" v="35" actId="20577"/>
        <pc:sldMkLst>
          <pc:docMk/>
          <pc:sldMk cId="0" sldId="288"/>
        </pc:sldMkLst>
        <pc:spChg chg="mod">
          <ac:chgData name="Matthew Suderman" userId="2709995e-3ea8-4fb0-9b62-eb8034dec529" providerId="ADAL" clId="{7C5EC804-AF7C-4D6F-9B2C-02C1C29E33E0}" dt="2022-01-31T00:17:07.484" v="35" actId="20577"/>
          <ac:spMkLst>
            <pc:docMk/>
            <pc:sldMk cId="0" sldId="288"/>
            <ac:spMk id="3" creationId="{00000000-0000-0000-0000-000000000000}"/>
          </ac:spMkLst>
        </pc:spChg>
      </pc:sldChg>
      <pc:sldChg chg="del">
        <pc:chgData name="Matthew Suderman" userId="2709995e-3ea8-4fb0-9b62-eb8034dec529" providerId="ADAL" clId="{7C5EC804-AF7C-4D6F-9B2C-02C1C29E33E0}" dt="2022-01-31T00:17:11.924" v="36" actId="47"/>
        <pc:sldMkLst>
          <pc:docMk/>
          <pc:sldMk cId="2594997046" sldId="293"/>
        </pc:sldMkLst>
      </pc:sldChg>
      <pc:sldChg chg="addSp delSp modSp add del mod">
        <pc:chgData name="Matthew Suderman" userId="2709995e-3ea8-4fb0-9b62-eb8034dec529" providerId="ADAL" clId="{7C5EC804-AF7C-4D6F-9B2C-02C1C29E33E0}" dt="2022-01-31T02:41:14.437" v="1507" actId="2696"/>
        <pc:sldMkLst>
          <pc:docMk/>
          <pc:sldMk cId="316733845" sldId="295"/>
        </pc:sldMkLst>
        <pc:spChg chg="mod">
          <ac:chgData name="Matthew Suderman" userId="2709995e-3ea8-4fb0-9b62-eb8034dec529" providerId="ADAL" clId="{7C5EC804-AF7C-4D6F-9B2C-02C1C29E33E0}" dt="2022-01-31T00:18:13.983" v="52" actId="20577"/>
          <ac:spMkLst>
            <pc:docMk/>
            <pc:sldMk cId="316733845" sldId="295"/>
            <ac:spMk id="3" creationId="{C42E9CF8-2587-4F83-9062-3DA613FE3078}"/>
          </ac:spMkLst>
        </pc:spChg>
        <pc:picChg chg="add del">
          <ac:chgData name="Matthew Suderman" userId="2709995e-3ea8-4fb0-9b62-eb8034dec529" providerId="ADAL" clId="{7C5EC804-AF7C-4D6F-9B2C-02C1C29E33E0}" dt="2022-01-31T01:53:50.171" v="1285" actId="22"/>
          <ac:picMkLst>
            <pc:docMk/>
            <pc:sldMk cId="316733845" sldId="295"/>
            <ac:picMk id="5" creationId="{FDEC504E-9B05-4167-90BB-1C5943865365}"/>
          </ac:picMkLst>
        </pc:picChg>
        <pc:picChg chg="add del">
          <ac:chgData name="Matthew Suderman" userId="2709995e-3ea8-4fb0-9b62-eb8034dec529" providerId="ADAL" clId="{7C5EC804-AF7C-4D6F-9B2C-02C1C29E33E0}" dt="2022-01-31T00:17:35.121" v="51" actId="478"/>
          <ac:picMkLst>
            <pc:docMk/>
            <pc:sldMk cId="316733845" sldId="295"/>
            <ac:picMk id="1026" creationId="{91508AD6-C0C2-4806-B58E-83D1518C38B9}"/>
          </ac:picMkLst>
        </pc:picChg>
      </pc:sldChg>
      <pc:sldChg chg="new del ord">
        <pc:chgData name="Matthew Suderman" userId="2709995e-3ea8-4fb0-9b62-eb8034dec529" providerId="ADAL" clId="{7C5EC804-AF7C-4D6F-9B2C-02C1C29E33E0}" dt="2022-01-31T00:34:30.155" v="56" actId="2696"/>
        <pc:sldMkLst>
          <pc:docMk/>
          <pc:sldMk cId="3007010651" sldId="296"/>
        </pc:sldMkLst>
      </pc:sldChg>
      <pc:sldChg chg="addSp delSp modSp new mod ord">
        <pc:chgData name="Matthew Suderman" userId="2709995e-3ea8-4fb0-9b62-eb8034dec529" providerId="ADAL" clId="{7C5EC804-AF7C-4D6F-9B2C-02C1C29E33E0}" dt="2022-01-31T01:01:08.670" v="539" actId="207"/>
        <pc:sldMkLst>
          <pc:docMk/>
          <pc:sldMk cId="3770382563" sldId="296"/>
        </pc:sldMkLst>
        <pc:spChg chg="mod">
          <ac:chgData name="Matthew Suderman" userId="2709995e-3ea8-4fb0-9b62-eb8034dec529" providerId="ADAL" clId="{7C5EC804-AF7C-4D6F-9B2C-02C1C29E33E0}" dt="2022-01-31T00:34:47.133" v="112" actId="20577"/>
          <ac:spMkLst>
            <pc:docMk/>
            <pc:sldMk cId="3770382563" sldId="296"/>
            <ac:spMk id="2" creationId="{BEE9AD77-7861-4A47-829C-A09472E4C3D5}"/>
          </ac:spMkLst>
        </pc:spChg>
        <pc:spChg chg="del">
          <ac:chgData name="Matthew Suderman" userId="2709995e-3ea8-4fb0-9b62-eb8034dec529" providerId="ADAL" clId="{7C5EC804-AF7C-4D6F-9B2C-02C1C29E33E0}" dt="2022-01-31T00:35:41.524" v="113"/>
          <ac:spMkLst>
            <pc:docMk/>
            <pc:sldMk cId="3770382563" sldId="296"/>
            <ac:spMk id="3" creationId="{6DCFFC3C-50ED-490E-93E8-242FE0882B37}"/>
          </ac:spMkLst>
        </pc:spChg>
        <pc:spChg chg="add mod">
          <ac:chgData name="Matthew Suderman" userId="2709995e-3ea8-4fb0-9b62-eb8034dec529" providerId="ADAL" clId="{7C5EC804-AF7C-4D6F-9B2C-02C1C29E33E0}" dt="2022-01-31T00:43:05.341" v="227" actId="1076"/>
          <ac:spMkLst>
            <pc:docMk/>
            <pc:sldMk cId="3770382563" sldId="296"/>
            <ac:spMk id="5" creationId="{EEA09386-18F3-485C-972F-D4FB34D06DC1}"/>
          </ac:spMkLst>
        </pc:spChg>
        <pc:graphicFrameChg chg="add mod modGraphic">
          <ac:chgData name="Matthew Suderman" userId="2709995e-3ea8-4fb0-9b62-eb8034dec529" providerId="ADAL" clId="{7C5EC804-AF7C-4D6F-9B2C-02C1C29E33E0}" dt="2022-01-31T00:37:30.389" v="152" actId="20577"/>
          <ac:graphicFrameMkLst>
            <pc:docMk/>
            <pc:sldMk cId="3770382563" sldId="296"/>
            <ac:graphicFrameMk id="4" creationId="{2383FB28-2933-4AD2-817C-2CCD1D442C26}"/>
          </ac:graphicFrameMkLst>
        </pc:graphicFrameChg>
        <pc:graphicFrameChg chg="add mod modGraphic">
          <ac:chgData name="Matthew Suderman" userId="2709995e-3ea8-4fb0-9b62-eb8034dec529" providerId="ADAL" clId="{7C5EC804-AF7C-4D6F-9B2C-02C1C29E33E0}" dt="2022-01-31T01:01:08.670" v="539" actId="207"/>
          <ac:graphicFrameMkLst>
            <pc:docMk/>
            <pc:sldMk cId="3770382563" sldId="296"/>
            <ac:graphicFrameMk id="6" creationId="{87EB5EB2-B04A-47D0-A065-562D5F48C289}"/>
          </ac:graphicFrameMkLst>
        </pc:graphicFrameChg>
      </pc:sldChg>
      <pc:sldChg chg="del">
        <pc:chgData name="Matthew Suderman" userId="2709995e-3ea8-4fb0-9b62-eb8034dec529" providerId="ADAL" clId="{7C5EC804-AF7C-4D6F-9B2C-02C1C29E33E0}" dt="2022-01-31T00:17:14.769" v="38" actId="47"/>
        <pc:sldMkLst>
          <pc:docMk/>
          <pc:sldMk cId="4049465638" sldId="296"/>
        </pc:sldMkLst>
      </pc:sldChg>
      <pc:sldChg chg="addSp delSp modSp new mod">
        <pc:chgData name="Matthew Suderman" userId="2709995e-3ea8-4fb0-9b62-eb8034dec529" providerId="ADAL" clId="{7C5EC804-AF7C-4D6F-9B2C-02C1C29E33E0}" dt="2022-01-31T01:04:28.449" v="547" actId="207"/>
        <pc:sldMkLst>
          <pc:docMk/>
          <pc:sldMk cId="993372672" sldId="297"/>
        </pc:sldMkLst>
        <pc:spChg chg="del mod">
          <ac:chgData name="Matthew Suderman" userId="2709995e-3ea8-4fb0-9b62-eb8034dec529" providerId="ADAL" clId="{7C5EC804-AF7C-4D6F-9B2C-02C1C29E33E0}" dt="2022-01-31T00:42:50.528" v="224" actId="21"/>
          <ac:spMkLst>
            <pc:docMk/>
            <pc:sldMk cId="993372672" sldId="297"/>
            <ac:spMk id="2" creationId="{6B3F8477-AC58-4525-AB5D-A49013B3CDB5}"/>
          </ac:spMkLst>
        </pc:spChg>
        <pc:spChg chg="del">
          <ac:chgData name="Matthew Suderman" userId="2709995e-3ea8-4fb0-9b62-eb8034dec529" providerId="ADAL" clId="{7C5EC804-AF7C-4D6F-9B2C-02C1C29E33E0}" dt="2022-01-31T00:38:21.627" v="196"/>
          <ac:spMkLst>
            <pc:docMk/>
            <pc:sldMk cId="993372672" sldId="297"/>
            <ac:spMk id="3" creationId="{D0D51088-EE6F-4A1C-BA9D-CDA1E848C3B0}"/>
          </ac:spMkLst>
        </pc:spChg>
        <pc:spChg chg="add mod">
          <ac:chgData name="Matthew Suderman" userId="2709995e-3ea8-4fb0-9b62-eb8034dec529" providerId="ADAL" clId="{7C5EC804-AF7C-4D6F-9B2C-02C1C29E33E0}" dt="2022-01-31T00:44:22.159" v="276" actId="20577"/>
          <ac:spMkLst>
            <pc:docMk/>
            <pc:sldMk cId="993372672" sldId="297"/>
            <ac:spMk id="5" creationId="{B2CFB82F-F130-40E1-B517-EAB612A943A5}"/>
          </ac:spMkLst>
        </pc:spChg>
        <pc:spChg chg="add del mod">
          <ac:chgData name="Matthew Suderman" userId="2709995e-3ea8-4fb0-9b62-eb8034dec529" providerId="ADAL" clId="{7C5EC804-AF7C-4D6F-9B2C-02C1C29E33E0}" dt="2022-01-31T00:43:41.114" v="233" actId="478"/>
          <ac:spMkLst>
            <pc:docMk/>
            <pc:sldMk cId="993372672" sldId="297"/>
            <ac:spMk id="8" creationId="{A95DF961-C843-4B22-B0E4-483F23E43C60}"/>
          </ac:spMkLst>
        </pc:spChg>
        <pc:spChg chg="add del mod">
          <ac:chgData name="Matthew Suderman" userId="2709995e-3ea8-4fb0-9b62-eb8034dec529" providerId="ADAL" clId="{7C5EC804-AF7C-4D6F-9B2C-02C1C29E33E0}" dt="2022-01-31T00:43:22.323" v="229" actId="478"/>
          <ac:spMkLst>
            <pc:docMk/>
            <pc:sldMk cId="993372672" sldId="297"/>
            <ac:spMk id="10" creationId="{6491739F-BFB7-4507-9B04-C213F2067121}"/>
          </ac:spMkLst>
        </pc:spChg>
        <pc:spChg chg="add mod">
          <ac:chgData name="Matthew Suderman" userId="2709995e-3ea8-4fb0-9b62-eb8034dec529" providerId="ADAL" clId="{7C5EC804-AF7C-4D6F-9B2C-02C1C29E33E0}" dt="2022-01-31T00:44:48.648" v="299" actId="20577"/>
          <ac:spMkLst>
            <pc:docMk/>
            <pc:sldMk cId="993372672" sldId="297"/>
            <ac:spMk id="13" creationId="{519660D7-A49B-43AB-A239-241E0B9ADE2E}"/>
          </ac:spMkLst>
        </pc:spChg>
        <pc:graphicFrameChg chg="add del mod modGraphic">
          <ac:chgData name="Matthew Suderman" userId="2709995e-3ea8-4fb0-9b62-eb8034dec529" providerId="ADAL" clId="{7C5EC804-AF7C-4D6F-9B2C-02C1C29E33E0}" dt="2022-01-31T00:42:50.528" v="224" actId="21"/>
          <ac:graphicFrameMkLst>
            <pc:docMk/>
            <pc:sldMk cId="993372672" sldId="297"/>
            <ac:graphicFrameMk id="4" creationId="{E4D6BF14-B148-442F-B829-80F5B791D281}"/>
          </ac:graphicFrameMkLst>
        </pc:graphicFrameChg>
        <pc:graphicFrameChg chg="add mod modGraphic">
          <ac:chgData name="Matthew Suderman" userId="2709995e-3ea8-4fb0-9b62-eb8034dec529" providerId="ADAL" clId="{7C5EC804-AF7C-4D6F-9B2C-02C1C29E33E0}" dt="2022-01-31T00:46:49.984" v="313" actId="207"/>
          <ac:graphicFrameMkLst>
            <pc:docMk/>
            <pc:sldMk cId="993372672" sldId="297"/>
            <ac:graphicFrameMk id="6" creationId="{1F01AD92-66FC-418C-9406-540F163614ED}"/>
          </ac:graphicFrameMkLst>
        </pc:graphicFrameChg>
        <pc:graphicFrameChg chg="add mod modGraphic">
          <ac:chgData name="Matthew Suderman" userId="2709995e-3ea8-4fb0-9b62-eb8034dec529" providerId="ADAL" clId="{7C5EC804-AF7C-4D6F-9B2C-02C1C29E33E0}" dt="2022-01-31T01:04:28.449" v="547" actId="207"/>
          <ac:graphicFrameMkLst>
            <pc:docMk/>
            <pc:sldMk cId="993372672" sldId="297"/>
            <ac:graphicFrameMk id="14" creationId="{B7C4FDA3-45E6-47FD-B107-5F17A1661F18}"/>
          </ac:graphicFrameMkLst>
        </pc:graphicFrameChg>
      </pc:sldChg>
      <pc:sldChg chg="del">
        <pc:chgData name="Matthew Suderman" userId="2709995e-3ea8-4fb0-9b62-eb8034dec529" providerId="ADAL" clId="{7C5EC804-AF7C-4D6F-9B2C-02C1C29E33E0}" dt="2022-01-31T00:17:14.374" v="37" actId="47"/>
        <pc:sldMkLst>
          <pc:docMk/>
          <pc:sldMk cId="2285562532" sldId="297"/>
        </pc:sldMkLst>
      </pc:sldChg>
      <pc:sldChg chg="del">
        <pc:chgData name="Matthew Suderman" userId="2709995e-3ea8-4fb0-9b62-eb8034dec529" providerId="ADAL" clId="{7C5EC804-AF7C-4D6F-9B2C-02C1C29E33E0}" dt="2022-01-31T00:17:15.531" v="40" actId="47"/>
        <pc:sldMkLst>
          <pc:docMk/>
          <pc:sldMk cId="517282719" sldId="298"/>
        </pc:sldMkLst>
      </pc:sldChg>
      <pc:sldChg chg="addSp delSp modSp new mod">
        <pc:chgData name="Matthew Suderman" userId="2709995e-3ea8-4fb0-9b62-eb8034dec529" providerId="ADAL" clId="{7C5EC804-AF7C-4D6F-9B2C-02C1C29E33E0}" dt="2022-01-31T01:01:47.551" v="541" actId="207"/>
        <pc:sldMkLst>
          <pc:docMk/>
          <pc:sldMk cId="3281288381" sldId="298"/>
        </pc:sldMkLst>
        <pc:spChg chg="mod">
          <ac:chgData name="Matthew Suderman" userId="2709995e-3ea8-4fb0-9b62-eb8034dec529" providerId="ADAL" clId="{7C5EC804-AF7C-4D6F-9B2C-02C1C29E33E0}" dt="2022-01-31T00:47:33.096" v="359" actId="20577"/>
          <ac:spMkLst>
            <pc:docMk/>
            <pc:sldMk cId="3281288381" sldId="298"/>
            <ac:spMk id="2" creationId="{04958CEC-6C73-4F07-B628-C52F1DB00433}"/>
          </ac:spMkLst>
        </pc:spChg>
        <pc:spChg chg="del">
          <ac:chgData name="Matthew Suderman" userId="2709995e-3ea8-4fb0-9b62-eb8034dec529" providerId="ADAL" clId="{7C5EC804-AF7C-4D6F-9B2C-02C1C29E33E0}" dt="2022-01-31T00:47:36.009" v="360"/>
          <ac:spMkLst>
            <pc:docMk/>
            <pc:sldMk cId="3281288381" sldId="298"/>
            <ac:spMk id="3" creationId="{F0F49A63-2B9D-43C5-9AC2-72F57DB3D142}"/>
          </ac:spMkLst>
        </pc:spChg>
        <pc:spChg chg="add mod">
          <ac:chgData name="Matthew Suderman" userId="2709995e-3ea8-4fb0-9b62-eb8034dec529" providerId="ADAL" clId="{7C5EC804-AF7C-4D6F-9B2C-02C1C29E33E0}" dt="2022-01-31T00:50:54.334" v="414" actId="1076"/>
          <ac:spMkLst>
            <pc:docMk/>
            <pc:sldMk cId="3281288381" sldId="298"/>
            <ac:spMk id="6" creationId="{741D4D3F-A6DD-4BA6-B203-DF0691B11DC9}"/>
          </ac:spMkLst>
        </pc:spChg>
        <pc:graphicFrameChg chg="add mod modGraphic">
          <ac:chgData name="Matthew Suderman" userId="2709995e-3ea8-4fb0-9b62-eb8034dec529" providerId="ADAL" clId="{7C5EC804-AF7C-4D6F-9B2C-02C1C29E33E0}" dt="2022-01-31T01:01:47.551" v="541" actId="207"/>
          <ac:graphicFrameMkLst>
            <pc:docMk/>
            <pc:sldMk cId="3281288381" sldId="298"/>
            <ac:graphicFrameMk id="4" creationId="{854BC271-6765-4456-BBA8-DE2C17FAB750}"/>
          </ac:graphicFrameMkLst>
        </pc:graphicFrameChg>
        <pc:graphicFrameChg chg="add mod modGraphic">
          <ac:chgData name="Matthew Suderman" userId="2709995e-3ea8-4fb0-9b62-eb8034dec529" providerId="ADAL" clId="{7C5EC804-AF7C-4D6F-9B2C-02C1C29E33E0}" dt="2022-01-31T00:51:37.919" v="421" actId="14734"/>
          <ac:graphicFrameMkLst>
            <pc:docMk/>
            <pc:sldMk cId="3281288381" sldId="298"/>
            <ac:graphicFrameMk id="5" creationId="{5348CAD2-C8CB-420B-98AD-38BC1C25F57E}"/>
          </ac:graphicFrameMkLst>
        </pc:graphicFrameChg>
      </pc:sldChg>
      <pc:sldChg chg="del">
        <pc:chgData name="Matthew Suderman" userId="2709995e-3ea8-4fb0-9b62-eb8034dec529" providerId="ADAL" clId="{7C5EC804-AF7C-4D6F-9B2C-02C1C29E33E0}" dt="2022-01-31T00:17:15.330" v="39" actId="47"/>
        <pc:sldMkLst>
          <pc:docMk/>
          <pc:sldMk cId="678716849" sldId="299"/>
        </pc:sldMkLst>
      </pc:sldChg>
      <pc:sldChg chg="addSp delSp modSp new mod">
        <pc:chgData name="Matthew Suderman" userId="2709995e-3ea8-4fb0-9b62-eb8034dec529" providerId="ADAL" clId="{7C5EC804-AF7C-4D6F-9B2C-02C1C29E33E0}" dt="2022-01-31T01:03:47.568" v="543" actId="21"/>
        <pc:sldMkLst>
          <pc:docMk/>
          <pc:sldMk cId="1610328728" sldId="299"/>
        </pc:sldMkLst>
        <pc:spChg chg="mod">
          <ac:chgData name="Matthew Suderman" userId="2709995e-3ea8-4fb0-9b62-eb8034dec529" providerId="ADAL" clId="{7C5EC804-AF7C-4D6F-9B2C-02C1C29E33E0}" dt="2022-01-31T00:51:53.758" v="448" actId="20577"/>
          <ac:spMkLst>
            <pc:docMk/>
            <pc:sldMk cId="1610328728" sldId="299"/>
            <ac:spMk id="2" creationId="{8F3FE177-6D43-41F3-9F15-3C8E39B52D83}"/>
          </ac:spMkLst>
        </pc:spChg>
        <pc:spChg chg="del">
          <ac:chgData name="Matthew Suderman" userId="2709995e-3ea8-4fb0-9b62-eb8034dec529" providerId="ADAL" clId="{7C5EC804-AF7C-4D6F-9B2C-02C1C29E33E0}" dt="2022-01-31T00:49:00.723" v="371"/>
          <ac:spMkLst>
            <pc:docMk/>
            <pc:sldMk cId="1610328728" sldId="299"/>
            <ac:spMk id="3" creationId="{278015F7-D1BB-4905-8B19-D16EBE104343}"/>
          </ac:spMkLst>
        </pc:spChg>
        <pc:graphicFrameChg chg="add mod modGraphic">
          <ac:chgData name="Matthew Suderman" userId="2709995e-3ea8-4fb0-9b62-eb8034dec529" providerId="ADAL" clId="{7C5EC804-AF7C-4D6F-9B2C-02C1C29E33E0}" dt="2022-01-31T01:03:47.568" v="543" actId="21"/>
          <ac:graphicFrameMkLst>
            <pc:docMk/>
            <pc:sldMk cId="1610328728" sldId="299"/>
            <ac:graphicFrameMk id="4" creationId="{FA547160-29B9-4669-9AD3-E3C209EFC97C}"/>
          </ac:graphicFrameMkLst>
        </pc:graphicFrameChg>
      </pc:sldChg>
      <pc:sldChg chg="modSp add mod">
        <pc:chgData name="Matthew Suderman" userId="2709995e-3ea8-4fb0-9b62-eb8034dec529" providerId="ADAL" clId="{7C5EC804-AF7C-4D6F-9B2C-02C1C29E33E0}" dt="2022-01-31T01:05:34.146" v="554" actId="20577"/>
        <pc:sldMkLst>
          <pc:docMk/>
          <pc:sldMk cId="58199068" sldId="300"/>
        </pc:sldMkLst>
        <pc:spChg chg="mod">
          <ac:chgData name="Matthew Suderman" userId="2709995e-3ea8-4fb0-9b62-eb8034dec529" providerId="ADAL" clId="{7C5EC804-AF7C-4D6F-9B2C-02C1C29E33E0}" dt="2022-01-31T00:58:06.726" v="512" actId="5793"/>
          <ac:spMkLst>
            <pc:docMk/>
            <pc:sldMk cId="58199068" sldId="300"/>
            <ac:spMk id="2" creationId="{8F3FE177-6D43-41F3-9F15-3C8E39B52D83}"/>
          </ac:spMkLst>
        </pc:spChg>
        <pc:graphicFrameChg chg="mod modGraphic">
          <ac:chgData name="Matthew Suderman" userId="2709995e-3ea8-4fb0-9b62-eb8034dec529" providerId="ADAL" clId="{7C5EC804-AF7C-4D6F-9B2C-02C1C29E33E0}" dt="2022-01-31T01:05:34.146" v="554" actId="20577"/>
          <ac:graphicFrameMkLst>
            <pc:docMk/>
            <pc:sldMk cId="58199068" sldId="300"/>
            <ac:graphicFrameMk id="4" creationId="{FA547160-29B9-4669-9AD3-E3C209EFC97C}"/>
          </ac:graphicFrameMkLst>
        </pc:graphicFrameChg>
      </pc:sldChg>
      <pc:sldChg chg="del">
        <pc:chgData name="Matthew Suderman" userId="2709995e-3ea8-4fb0-9b62-eb8034dec529" providerId="ADAL" clId="{7C5EC804-AF7C-4D6F-9B2C-02C1C29E33E0}" dt="2022-01-31T00:17:15.696" v="41" actId="47"/>
        <pc:sldMkLst>
          <pc:docMk/>
          <pc:sldMk cId="2221005776" sldId="300"/>
        </pc:sldMkLst>
      </pc:sldChg>
      <pc:sldChg chg="addSp delSp modSp new mod ord">
        <pc:chgData name="Matthew Suderman" userId="2709995e-3ea8-4fb0-9b62-eb8034dec529" providerId="ADAL" clId="{7C5EC804-AF7C-4D6F-9B2C-02C1C29E33E0}" dt="2022-01-31T01:59:06.622" v="1324"/>
        <pc:sldMkLst>
          <pc:docMk/>
          <pc:sldMk cId="1847618269" sldId="301"/>
        </pc:sldMkLst>
        <pc:spChg chg="del">
          <ac:chgData name="Matthew Suderman" userId="2709995e-3ea8-4fb0-9b62-eb8034dec529" providerId="ADAL" clId="{7C5EC804-AF7C-4D6F-9B2C-02C1C29E33E0}" dt="2022-01-31T01:10:31.184" v="563" actId="478"/>
          <ac:spMkLst>
            <pc:docMk/>
            <pc:sldMk cId="1847618269" sldId="301"/>
            <ac:spMk id="2" creationId="{062B8F8A-2991-4781-88B8-FDBB727392B3}"/>
          </ac:spMkLst>
        </pc:spChg>
        <pc:spChg chg="del">
          <ac:chgData name="Matthew Suderman" userId="2709995e-3ea8-4fb0-9b62-eb8034dec529" providerId="ADAL" clId="{7C5EC804-AF7C-4D6F-9B2C-02C1C29E33E0}" dt="2022-01-31T01:10:26.513" v="561" actId="22"/>
          <ac:spMkLst>
            <pc:docMk/>
            <pc:sldMk cId="1847618269" sldId="301"/>
            <ac:spMk id="3" creationId="{A9F5BAC6-CB06-4152-AF74-45FE0C3FF1D7}"/>
          </ac:spMkLst>
        </pc:spChg>
        <pc:spChg chg="add del">
          <ac:chgData name="Matthew Suderman" userId="2709995e-3ea8-4fb0-9b62-eb8034dec529" providerId="ADAL" clId="{7C5EC804-AF7C-4D6F-9B2C-02C1C29E33E0}" dt="2022-01-31T01:11:31.311" v="566" actId="22"/>
          <ac:spMkLst>
            <pc:docMk/>
            <pc:sldMk cId="1847618269" sldId="301"/>
            <ac:spMk id="9" creationId="{110C0EAF-5C5B-4220-8E7D-3DBA8E51CAD8}"/>
          </ac:spMkLst>
        </pc:spChg>
        <pc:spChg chg="add del mod">
          <ac:chgData name="Matthew Suderman" userId="2709995e-3ea8-4fb0-9b62-eb8034dec529" providerId="ADAL" clId="{7C5EC804-AF7C-4D6F-9B2C-02C1C29E33E0}" dt="2022-01-31T01:12:04.733" v="572" actId="478"/>
          <ac:spMkLst>
            <pc:docMk/>
            <pc:sldMk cId="1847618269" sldId="301"/>
            <ac:spMk id="11" creationId="{A9C188DA-5E98-406C-9798-DCA10CDF6FB5}"/>
          </ac:spMkLst>
        </pc:spChg>
        <pc:spChg chg="add del mod">
          <ac:chgData name="Matthew Suderman" userId="2709995e-3ea8-4fb0-9b62-eb8034dec529" providerId="ADAL" clId="{7C5EC804-AF7C-4D6F-9B2C-02C1C29E33E0}" dt="2022-01-31T01:19:15.476" v="604" actId="478"/>
          <ac:spMkLst>
            <pc:docMk/>
            <pc:sldMk cId="1847618269" sldId="301"/>
            <ac:spMk id="12" creationId="{FF54FAEB-24A3-4801-A08E-7B7270059A61}"/>
          </ac:spMkLst>
        </pc:spChg>
        <pc:spChg chg="add del mod">
          <ac:chgData name="Matthew Suderman" userId="2709995e-3ea8-4fb0-9b62-eb8034dec529" providerId="ADAL" clId="{7C5EC804-AF7C-4D6F-9B2C-02C1C29E33E0}" dt="2022-01-31T01:19:15.476" v="604" actId="478"/>
          <ac:spMkLst>
            <pc:docMk/>
            <pc:sldMk cId="1847618269" sldId="301"/>
            <ac:spMk id="13" creationId="{55896183-4839-4AC8-9F91-615BE9BCC9BD}"/>
          </ac:spMkLst>
        </pc:spChg>
        <pc:spChg chg="add mod">
          <ac:chgData name="Matthew Suderman" userId="2709995e-3ea8-4fb0-9b62-eb8034dec529" providerId="ADAL" clId="{7C5EC804-AF7C-4D6F-9B2C-02C1C29E33E0}" dt="2022-01-31T01:21:20.006" v="626" actId="403"/>
          <ac:spMkLst>
            <pc:docMk/>
            <pc:sldMk cId="1847618269" sldId="301"/>
            <ac:spMk id="15" creationId="{6A5B9AD1-4007-466B-894A-173A872209A8}"/>
          </ac:spMkLst>
        </pc:spChg>
        <pc:picChg chg="add del mod modCrop">
          <ac:chgData name="Matthew Suderman" userId="2709995e-3ea8-4fb0-9b62-eb8034dec529" providerId="ADAL" clId="{7C5EC804-AF7C-4D6F-9B2C-02C1C29E33E0}" dt="2022-01-31T01:09:08.858" v="560" actId="478"/>
          <ac:picMkLst>
            <pc:docMk/>
            <pc:sldMk cId="1847618269" sldId="301"/>
            <ac:picMk id="5" creationId="{A154082A-BE11-4AFC-A59B-001CBEBCD2F4}"/>
          </ac:picMkLst>
        </pc:picChg>
        <pc:picChg chg="add mod ord modCrop">
          <ac:chgData name="Matthew Suderman" userId="2709995e-3ea8-4fb0-9b62-eb8034dec529" providerId="ADAL" clId="{7C5EC804-AF7C-4D6F-9B2C-02C1C29E33E0}" dt="2022-01-31T01:20:02.721" v="611" actId="732"/>
          <ac:picMkLst>
            <pc:docMk/>
            <pc:sldMk cId="1847618269" sldId="301"/>
            <ac:picMk id="7" creationId="{63B6B9C9-3E23-4028-81C1-83D05EAA9766}"/>
          </ac:picMkLst>
        </pc:picChg>
      </pc:sldChg>
      <pc:sldChg chg="del">
        <pc:chgData name="Matthew Suderman" userId="2709995e-3ea8-4fb0-9b62-eb8034dec529" providerId="ADAL" clId="{7C5EC804-AF7C-4D6F-9B2C-02C1C29E33E0}" dt="2022-01-31T00:17:15.886" v="42" actId="47"/>
        <pc:sldMkLst>
          <pc:docMk/>
          <pc:sldMk cId="2286190718" sldId="302"/>
        </pc:sldMkLst>
      </pc:sldChg>
      <pc:sldChg chg="addSp delSp modSp new mod ord">
        <pc:chgData name="Matthew Suderman" userId="2709995e-3ea8-4fb0-9b62-eb8034dec529" providerId="ADAL" clId="{7C5EC804-AF7C-4D6F-9B2C-02C1C29E33E0}" dt="2022-01-31T01:58:17.408" v="1310"/>
        <pc:sldMkLst>
          <pc:docMk/>
          <pc:sldMk cId="3796458013" sldId="302"/>
        </pc:sldMkLst>
        <pc:spChg chg="del">
          <ac:chgData name="Matthew Suderman" userId="2709995e-3ea8-4fb0-9b62-eb8034dec529" providerId="ADAL" clId="{7C5EC804-AF7C-4D6F-9B2C-02C1C29E33E0}" dt="2022-01-31T01:16:36.550" v="585" actId="478"/>
          <ac:spMkLst>
            <pc:docMk/>
            <pc:sldMk cId="3796458013" sldId="302"/>
            <ac:spMk id="2" creationId="{040D3A2A-97FF-4EEB-8FBD-681B5CECB1AB}"/>
          </ac:spMkLst>
        </pc:spChg>
        <pc:spChg chg="mod">
          <ac:chgData name="Matthew Suderman" userId="2709995e-3ea8-4fb0-9b62-eb8034dec529" providerId="ADAL" clId="{7C5EC804-AF7C-4D6F-9B2C-02C1C29E33E0}" dt="2022-01-31T01:20:36.932" v="618" actId="403"/>
          <ac:spMkLst>
            <pc:docMk/>
            <pc:sldMk cId="3796458013" sldId="302"/>
            <ac:spMk id="3" creationId="{A31CDB62-92BA-40AB-876D-15EDF69A3415}"/>
          </ac:spMkLst>
        </pc:spChg>
        <pc:picChg chg="add mod modCrop">
          <ac:chgData name="Matthew Suderman" userId="2709995e-3ea8-4fb0-9b62-eb8034dec529" providerId="ADAL" clId="{7C5EC804-AF7C-4D6F-9B2C-02C1C29E33E0}" dt="2022-01-31T01:18:19.505" v="597" actId="1076"/>
          <ac:picMkLst>
            <pc:docMk/>
            <pc:sldMk cId="3796458013" sldId="302"/>
            <ac:picMk id="5" creationId="{CD9D2803-ED1D-4790-808F-D8B5F4CDA486}"/>
          </ac:picMkLst>
        </pc:picChg>
      </pc:sldChg>
      <pc:sldChg chg="addSp delSp modSp new mod ord">
        <pc:chgData name="Matthew Suderman" userId="2709995e-3ea8-4fb0-9b62-eb8034dec529" providerId="ADAL" clId="{7C5EC804-AF7C-4D6F-9B2C-02C1C29E33E0}" dt="2022-01-31T01:58:50.366" v="1318"/>
        <pc:sldMkLst>
          <pc:docMk/>
          <pc:sldMk cId="1828427109" sldId="303"/>
        </pc:sldMkLst>
        <pc:spChg chg="del">
          <ac:chgData name="Matthew Suderman" userId="2709995e-3ea8-4fb0-9b62-eb8034dec529" providerId="ADAL" clId="{7C5EC804-AF7C-4D6F-9B2C-02C1C29E33E0}" dt="2022-01-31T01:24:12.358" v="639" actId="478"/>
          <ac:spMkLst>
            <pc:docMk/>
            <pc:sldMk cId="1828427109" sldId="303"/>
            <ac:spMk id="2" creationId="{E9C061F2-5523-42FB-8128-C04C6F15B1B2}"/>
          </ac:spMkLst>
        </pc:spChg>
        <pc:spChg chg="del mod">
          <ac:chgData name="Matthew Suderman" userId="2709995e-3ea8-4fb0-9b62-eb8034dec529" providerId="ADAL" clId="{7C5EC804-AF7C-4D6F-9B2C-02C1C29E33E0}" dt="2022-01-31T01:30:10.040" v="667" actId="478"/>
          <ac:spMkLst>
            <pc:docMk/>
            <pc:sldMk cId="1828427109" sldId="303"/>
            <ac:spMk id="3" creationId="{B7EE6750-92FC-47D2-8710-D1908B71179D}"/>
          </ac:spMkLst>
        </pc:spChg>
        <pc:spChg chg="add mod">
          <ac:chgData name="Matthew Suderman" userId="2709995e-3ea8-4fb0-9b62-eb8034dec529" providerId="ADAL" clId="{7C5EC804-AF7C-4D6F-9B2C-02C1C29E33E0}" dt="2022-01-31T01:49:48.169" v="1283" actId="114"/>
          <ac:spMkLst>
            <pc:docMk/>
            <pc:sldMk cId="1828427109" sldId="303"/>
            <ac:spMk id="9" creationId="{F6A6DD8F-8894-4A28-8A4D-E16A3B821AEC}"/>
          </ac:spMkLst>
        </pc:spChg>
        <pc:picChg chg="add mod modCrop">
          <ac:chgData name="Matthew Suderman" userId="2709995e-3ea8-4fb0-9b62-eb8034dec529" providerId="ADAL" clId="{7C5EC804-AF7C-4D6F-9B2C-02C1C29E33E0}" dt="2022-01-31T01:37:14.378" v="951" actId="1076"/>
          <ac:picMkLst>
            <pc:docMk/>
            <pc:sldMk cId="1828427109" sldId="303"/>
            <ac:picMk id="5" creationId="{E6EE6183-FD92-4F7D-B21B-351F0E71813B}"/>
          </ac:picMkLst>
        </pc:picChg>
        <pc:picChg chg="add mod modCrop">
          <ac:chgData name="Matthew Suderman" userId="2709995e-3ea8-4fb0-9b62-eb8034dec529" providerId="ADAL" clId="{7C5EC804-AF7C-4D6F-9B2C-02C1C29E33E0}" dt="2022-01-31T01:25:07.049" v="648" actId="732"/>
          <ac:picMkLst>
            <pc:docMk/>
            <pc:sldMk cId="1828427109" sldId="303"/>
            <ac:picMk id="6" creationId="{F48459AD-F684-4625-95B2-BE36F59F8A21}"/>
          </ac:picMkLst>
        </pc:picChg>
        <pc:picChg chg="add mod modCrop">
          <ac:chgData name="Matthew Suderman" userId="2709995e-3ea8-4fb0-9b62-eb8034dec529" providerId="ADAL" clId="{7C5EC804-AF7C-4D6F-9B2C-02C1C29E33E0}" dt="2022-01-31T01:37:21.682" v="952" actId="1076"/>
          <ac:picMkLst>
            <pc:docMk/>
            <pc:sldMk cId="1828427109" sldId="303"/>
            <ac:picMk id="7" creationId="{079D608F-F244-4CDA-BC9B-F1BD574EFBD9}"/>
          </ac:picMkLst>
        </pc:picChg>
      </pc:sldChg>
      <pc:sldChg chg="del">
        <pc:chgData name="Matthew Suderman" userId="2709995e-3ea8-4fb0-9b62-eb8034dec529" providerId="ADAL" clId="{7C5EC804-AF7C-4D6F-9B2C-02C1C29E33E0}" dt="2022-01-31T00:17:16.038" v="43" actId="47"/>
        <pc:sldMkLst>
          <pc:docMk/>
          <pc:sldMk cId="2226909434" sldId="303"/>
        </pc:sldMkLst>
      </pc:sldChg>
      <pc:sldChg chg="addSp delSp modSp new mod">
        <pc:chgData name="Matthew Suderman" userId="2709995e-3ea8-4fb0-9b62-eb8034dec529" providerId="ADAL" clId="{7C5EC804-AF7C-4D6F-9B2C-02C1C29E33E0}" dt="2022-01-31T01:45:57.331" v="1196" actId="1076"/>
        <pc:sldMkLst>
          <pc:docMk/>
          <pc:sldMk cId="3348168780" sldId="304"/>
        </pc:sldMkLst>
        <pc:spChg chg="mod">
          <ac:chgData name="Matthew Suderman" userId="2709995e-3ea8-4fb0-9b62-eb8034dec529" providerId="ADAL" clId="{7C5EC804-AF7C-4D6F-9B2C-02C1C29E33E0}" dt="2022-01-31T01:45:48.869" v="1195" actId="404"/>
          <ac:spMkLst>
            <pc:docMk/>
            <pc:sldMk cId="3348168780" sldId="304"/>
            <ac:spMk id="2" creationId="{286D56DE-CBF4-4291-A168-7B3A0025219F}"/>
          </ac:spMkLst>
        </pc:spChg>
        <pc:spChg chg="del">
          <ac:chgData name="Matthew Suderman" userId="2709995e-3ea8-4fb0-9b62-eb8034dec529" providerId="ADAL" clId="{7C5EC804-AF7C-4D6F-9B2C-02C1C29E33E0}" dt="2022-01-31T01:40:29.250" v="1000" actId="22"/>
          <ac:spMkLst>
            <pc:docMk/>
            <pc:sldMk cId="3348168780" sldId="304"/>
            <ac:spMk id="3" creationId="{43275460-76D9-4883-AFC8-D28D81D6D42B}"/>
          </ac:spMkLst>
        </pc:spChg>
        <pc:picChg chg="add mod ord">
          <ac:chgData name="Matthew Suderman" userId="2709995e-3ea8-4fb0-9b62-eb8034dec529" providerId="ADAL" clId="{7C5EC804-AF7C-4D6F-9B2C-02C1C29E33E0}" dt="2022-01-31T01:45:57.331" v="1196" actId="1076"/>
          <ac:picMkLst>
            <pc:docMk/>
            <pc:sldMk cId="3348168780" sldId="304"/>
            <ac:picMk id="5" creationId="{28E2AD08-0C02-4CB4-9F49-0ED887FBB389}"/>
          </ac:picMkLst>
        </pc:picChg>
        <pc:picChg chg="add del">
          <ac:chgData name="Matthew Suderman" userId="2709995e-3ea8-4fb0-9b62-eb8034dec529" providerId="ADAL" clId="{7C5EC804-AF7C-4D6F-9B2C-02C1C29E33E0}" dt="2022-01-31T01:42:03.137" v="1004" actId="22"/>
          <ac:picMkLst>
            <pc:docMk/>
            <pc:sldMk cId="3348168780" sldId="304"/>
            <ac:picMk id="7" creationId="{4D6BFB06-6983-4643-B022-E42C703023E7}"/>
          </ac:picMkLst>
        </pc:picChg>
        <pc:picChg chg="add del mod">
          <ac:chgData name="Matthew Suderman" userId="2709995e-3ea8-4fb0-9b62-eb8034dec529" providerId="ADAL" clId="{7C5EC804-AF7C-4D6F-9B2C-02C1C29E33E0}" dt="2022-01-31T01:44:17.320" v="1012" actId="21"/>
          <ac:picMkLst>
            <pc:docMk/>
            <pc:sldMk cId="3348168780" sldId="304"/>
            <ac:picMk id="9" creationId="{3C015475-B473-404B-B26E-0EA8944E346C}"/>
          </ac:picMkLst>
        </pc:picChg>
      </pc:sldChg>
      <pc:sldChg chg="addSp delSp modSp new mod">
        <pc:chgData name="Matthew Suderman" userId="2709995e-3ea8-4fb0-9b62-eb8034dec529" providerId="ADAL" clId="{7C5EC804-AF7C-4D6F-9B2C-02C1C29E33E0}" dt="2022-01-31T01:49:02.899" v="1260" actId="1076"/>
        <pc:sldMkLst>
          <pc:docMk/>
          <pc:sldMk cId="4270756616" sldId="305"/>
        </pc:sldMkLst>
        <pc:spChg chg="mod">
          <ac:chgData name="Matthew Suderman" userId="2709995e-3ea8-4fb0-9b62-eb8034dec529" providerId="ADAL" clId="{7C5EC804-AF7C-4D6F-9B2C-02C1C29E33E0}" dt="2022-01-31T01:48:58.060" v="1259" actId="20577"/>
          <ac:spMkLst>
            <pc:docMk/>
            <pc:sldMk cId="4270756616" sldId="305"/>
            <ac:spMk id="2" creationId="{40DE7875-AEDF-472D-9B01-C83C93325E91}"/>
          </ac:spMkLst>
        </pc:spChg>
        <pc:spChg chg="del">
          <ac:chgData name="Matthew Suderman" userId="2709995e-3ea8-4fb0-9b62-eb8034dec529" providerId="ADAL" clId="{7C5EC804-AF7C-4D6F-9B2C-02C1C29E33E0}" dt="2022-01-31T01:43:20.216" v="1010" actId="478"/>
          <ac:spMkLst>
            <pc:docMk/>
            <pc:sldMk cId="4270756616" sldId="305"/>
            <ac:spMk id="3" creationId="{E371BC7C-BAEA-49E5-8201-03DF6D7DF036}"/>
          </ac:spMkLst>
        </pc:spChg>
        <pc:picChg chg="add mod">
          <ac:chgData name="Matthew Suderman" userId="2709995e-3ea8-4fb0-9b62-eb8034dec529" providerId="ADAL" clId="{7C5EC804-AF7C-4D6F-9B2C-02C1C29E33E0}" dt="2022-01-31T01:49:02.899" v="1260" actId="1076"/>
          <ac:picMkLst>
            <pc:docMk/>
            <pc:sldMk cId="4270756616" sldId="305"/>
            <ac:picMk id="5" creationId="{6CF4C68D-533E-4546-8620-431B7DB360AB}"/>
          </ac:picMkLst>
        </pc:picChg>
      </pc:sldChg>
      <pc:sldChg chg="addSp delSp modSp new mod">
        <pc:chgData name="Matthew Suderman" userId="2709995e-3ea8-4fb0-9b62-eb8034dec529" providerId="ADAL" clId="{7C5EC804-AF7C-4D6F-9B2C-02C1C29E33E0}" dt="2022-01-31T01:48:01.931" v="1197" actId="1076"/>
        <pc:sldMkLst>
          <pc:docMk/>
          <pc:sldMk cId="1502931259" sldId="306"/>
        </pc:sldMkLst>
        <pc:spChg chg="mod">
          <ac:chgData name="Matthew Suderman" userId="2709995e-3ea8-4fb0-9b62-eb8034dec529" providerId="ADAL" clId="{7C5EC804-AF7C-4D6F-9B2C-02C1C29E33E0}" dt="2022-01-31T01:45:02.893" v="1123" actId="20577"/>
          <ac:spMkLst>
            <pc:docMk/>
            <pc:sldMk cId="1502931259" sldId="306"/>
            <ac:spMk id="2" creationId="{7E0B74D6-BFD8-4FA5-B823-610AECDB31C0}"/>
          </ac:spMkLst>
        </pc:spChg>
        <pc:spChg chg="del mod">
          <ac:chgData name="Matthew Suderman" userId="2709995e-3ea8-4fb0-9b62-eb8034dec529" providerId="ADAL" clId="{7C5EC804-AF7C-4D6F-9B2C-02C1C29E33E0}" dt="2022-01-31T01:44:41.202" v="1060" actId="478"/>
          <ac:spMkLst>
            <pc:docMk/>
            <pc:sldMk cId="1502931259" sldId="306"/>
            <ac:spMk id="3" creationId="{153AF48F-BAA0-4399-906F-1CE501036750}"/>
          </ac:spMkLst>
        </pc:spChg>
        <pc:picChg chg="add mod">
          <ac:chgData name="Matthew Suderman" userId="2709995e-3ea8-4fb0-9b62-eb8034dec529" providerId="ADAL" clId="{7C5EC804-AF7C-4D6F-9B2C-02C1C29E33E0}" dt="2022-01-31T01:48:01.931" v="1197" actId="1076"/>
          <ac:picMkLst>
            <pc:docMk/>
            <pc:sldMk cId="1502931259" sldId="306"/>
            <ac:picMk id="4" creationId="{B137C63D-78AA-4A77-B0CF-16161FC35830}"/>
          </ac:picMkLst>
        </pc:picChg>
      </pc:sldChg>
      <pc:sldChg chg="addSp delSp modSp new mod ord">
        <pc:chgData name="Matthew Suderman" userId="2709995e-3ea8-4fb0-9b62-eb8034dec529" providerId="ADAL" clId="{7C5EC804-AF7C-4D6F-9B2C-02C1C29E33E0}" dt="2022-01-31T01:54:40.363" v="1304" actId="1076"/>
        <pc:sldMkLst>
          <pc:docMk/>
          <pc:sldMk cId="741332233" sldId="307"/>
        </pc:sldMkLst>
        <pc:spChg chg="del">
          <ac:chgData name="Matthew Suderman" userId="2709995e-3ea8-4fb0-9b62-eb8034dec529" providerId="ADAL" clId="{7C5EC804-AF7C-4D6F-9B2C-02C1C29E33E0}" dt="2022-01-31T01:54:00.345" v="1291" actId="478"/>
          <ac:spMkLst>
            <pc:docMk/>
            <pc:sldMk cId="741332233" sldId="307"/>
            <ac:spMk id="2" creationId="{62D080E9-349D-44CE-B4DD-5301AD03FC69}"/>
          </ac:spMkLst>
        </pc:spChg>
        <pc:spChg chg="del">
          <ac:chgData name="Matthew Suderman" userId="2709995e-3ea8-4fb0-9b62-eb8034dec529" providerId="ADAL" clId="{7C5EC804-AF7C-4D6F-9B2C-02C1C29E33E0}" dt="2022-01-31T01:53:55.916" v="1289" actId="22"/>
          <ac:spMkLst>
            <pc:docMk/>
            <pc:sldMk cId="741332233" sldId="307"/>
            <ac:spMk id="3" creationId="{65317869-C93F-4A44-8F5C-20ABC6CAA360}"/>
          </ac:spMkLst>
        </pc:spChg>
        <pc:picChg chg="add mod ord">
          <ac:chgData name="Matthew Suderman" userId="2709995e-3ea8-4fb0-9b62-eb8034dec529" providerId="ADAL" clId="{7C5EC804-AF7C-4D6F-9B2C-02C1C29E33E0}" dt="2022-01-31T01:54:29.822" v="1301" actId="1076"/>
          <ac:picMkLst>
            <pc:docMk/>
            <pc:sldMk cId="741332233" sldId="307"/>
            <ac:picMk id="5" creationId="{D52FD532-CDEC-433B-A739-C4853C9E88AD}"/>
          </ac:picMkLst>
        </pc:picChg>
        <pc:picChg chg="add mod">
          <ac:chgData name="Matthew Suderman" userId="2709995e-3ea8-4fb0-9b62-eb8034dec529" providerId="ADAL" clId="{7C5EC804-AF7C-4D6F-9B2C-02C1C29E33E0}" dt="2022-01-31T01:54:40.363" v="1304" actId="1076"/>
          <ac:picMkLst>
            <pc:docMk/>
            <pc:sldMk cId="741332233" sldId="307"/>
            <ac:picMk id="3074" creationId="{F1D9A41B-2FA3-4D07-BA1F-5068C360C533}"/>
          </ac:picMkLst>
        </pc:picChg>
      </pc:sldChg>
      <pc:sldChg chg="addSp delSp new mod ord">
        <pc:chgData name="Matthew Suderman" userId="2709995e-3ea8-4fb0-9b62-eb8034dec529" providerId="ADAL" clId="{7C5EC804-AF7C-4D6F-9B2C-02C1C29E33E0}" dt="2022-01-31T01:59:05.183" v="1322"/>
        <pc:sldMkLst>
          <pc:docMk/>
          <pc:sldMk cId="1410328790" sldId="308"/>
        </pc:sldMkLst>
        <pc:spChg chg="del">
          <ac:chgData name="Matthew Suderman" userId="2709995e-3ea8-4fb0-9b62-eb8034dec529" providerId="ADAL" clId="{7C5EC804-AF7C-4D6F-9B2C-02C1C29E33E0}" dt="2022-01-31T01:57:58.685" v="1308" actId="478"/>
          <ac:spMkLst>
            <pc:docMk/>
            <pc:sldMk cId="1410328790" sldId="308"/>
            <ac:spMk id="2" creationId="{C702E26E-B95A-4F47-AFC9-E865D0A71B3F}"/>
          </ac:spMkLst>
        </pc:spChg>
        <pc:spChg chg="del">
          <ac:chgData name="Matthew Suderman" userId="2709995e-3ea8-4fb0-9b62-eb8034dec529" providerId="ADAL" clId="{7C5EC804-AF7C-4D6F-9B2C-02C1C29E33E0}" dt="2022-01-31T01:57:55.164" v="1307" actId="478"/>
          <ac:spMkLst>
            <pc:docMk/>
            <pc:sldMk cId="1410328790" sldId="308"/>
            <ac:spMk id="3" creationId="{B6D12C79-9321-4BCB-BCDD-7B030AA9A31C}"/>
          </ac:spMkLst>
        </pc:spChg>
        <pc:picChg chg="add">
          <ac:chgData name="Matthew Suderman" userId="2709995e-3ea8-4fb0-9b62-eb8034dec529" providerId="ADAL" clId="{7C5EC804-AF7C-4D6F-9B2C-02C1C29E33E0}" dt="2022-01-31T01:57:52.491" v="1306" actId="22"/>
          <ac:picMkLst>
            <pc:docMk/>
            <pc:sldMk cId="1410328790" sldId="308"/>
            <ac:picMk id="5" creationId="{22FDF734-062E-4B0B-B4AB-6B67B64A085C}"/>
          </ac:picMkLst>
        </pc:picChg>
      </pc:sldChg>
      <pc:sldChg chg="addSp delSp modSp new del mod">
        <pc:chgData name="Matthew Suderman" userId="2709995e-3ea8-4fb0-9b62-eb8034dec529" providerId="ADAL" clId="{7C5EC804-AF7C-4D6F-9B2C-02C1C29E33E0}" dt="2022-01-31T02:11:01.502" v="1330" actId="680"/>
        <pc:sldMkLst>
          <pc:docMk/>
          <pc:sldMk cId="1483786566" sldId="309"/>
        </pc:sldMkLst>
        <pc:spChg chg="add del">
          <ac:chgData name="Matthew Suderman" userId="2709995e-3ea8-4fb0-9b62-eb8034dec529" providerId="ADAL" clId="{7C5EC804-AF7C-4D6F-9B2C-02C1C29E33E0}" dt="2022-01-31T02:10:58.084" v="1329" actId="22"/>
          <ac:spMkLst>
            <pc:docMk/>
            <pc:sldMk cId="1483786566" sldId="309"/>
            <ac:spMk id="3" creationId="{125FA1CB-7D4A-40DF-9C67-85937C16E717}"/>
          </ac:spMkLst>
        </pc:spChg>
        <pc:picChg chg="add del mod ord">
          <ac:chgData name="Matthew Suderman" userId="2709995e-3ea8-4fb0-9b62-eb8034dec529" providerId="ADAL" clId="{7C5EC804-AF7C-4D6F-9B2C-02C1C29E33E0}" dt="2022-01-31T02:10:26.616" v="1327" actId="22"/>
          <ac:picMkLst>
            <pc:docMk/>
            <pc:sldMk cId="1483786566" sldId="309"/>
            <ac:picMk id="5" creationId="{7ABC2EBA-65E0-4CD6-9043-38D70727DB4D}"/>
          </ac:picMkLst>
        </pc:picChg>
        <pc:picChg chg="add del mod ord">
          <ac:chgData name="Matthew Suderman" userId="2709995e-3ea8-4fb0-9b62-eb8034dec529" providerId="ADAL" clId="{7C5EC804-AF7C-4D6F-9B2C-02C1C29E33E0}" dt="2022-01-31T02:10:58.084" v="1329" actId="22"/>
          <ac:picMkLst>
            <pc:docMk/>
            <pc:sldMk cId="1483786566" sldId="309"/>
            <ac:picMk id="7" creationId="{A12EE49C-CEAB-4B4A-BD73-A935ACE904E8}"/>
          </ac:picMkLst>
        </pc:picChg>
      </pc:sldChg>
      <pc:sldChg chg="addSp delSp modSp new mod modAnim">
        <pc:chgData name="Matthew Suderman" userId="2709995e-3ea8-4fb0-9b62-eb8034dec529" providerId="ADAL" clId="{7C5EC804-AF7C-4D6F-9B2C-02C1C29E33E0}" dt="2022-01-31T02:20:52.203" v="1395"/>
        <pc:sldMkLst>
          <pc:docMk/>
          <pc:sldMk cId="3032195509" sldId="309"/>
        </pc:sldMkLst>
        <pc:spChg chg="del">
          <ac:chgData name="Matthew Suderman" userId="2709995e-3ea8-4fb0-9b62-eb8034dec529" providerId="ADAL" clId="{7C5EC804-AF7C-4D6F-9B2C-02C1C29E33E0}" dt="2022-01-31T02:11:18.969" v="1334" actId="478"/>
          <ac:spMkLst>
            <pc:docMk/>
            <pc:sldMk cId="3032195509" sldId="309"/>
            <ac:spMk id="2" creationId="{1832F63F-3090-43DA-9750-FBC283EC96CC}"/>
          </ac:spMkLst>
        </pc:spChg>
        <pc:spChg chg="del">
          <ac:chgData name="Matthew Suderman" userId="2709995e-3ea8-4fb0-9b62-eb8034dec529" providerId="ADAL" clId="{7C5EC804-AF7C-4D6F-9B2C-02C1C29E33E0}" dt="2022-01-31T02:11:17.316" v="1333" actId="478"/>
          <ac:spMkLst>
            <pc:docMk/>
            <pc:sldMk cId="3032195509" sldId="309"/>
            <ac:spMk id="3" creationId="{F2DADB8A-03AD-474E-8C45-44CE2E356D4B}"/>
          </ac:spMkLst>
        </pc:spChg>
        <pc:spChg chg="add mod">
          <ac:chgData name="Matthew Suderman" userId="2709995e-3ea8-4fb0-9b62-eb8034dec529" providerId="ADAL" clId="{7C5EC804-AF7C-4D6F-9B2C-02C1C29E33E0}" dt="2022-01-31T02:20:14.580" v="1394" actId="20577"/>
          <ac:spMkLst>
            <pc:docMk/>
            <pc:sldMk cId="3032195509" sldId="309"/>
            <ac:spMk id="8" creationId="{5549A4E0-E543-43C3-BDB4-222D836A6F56}"/>
          </ac:spMkLst>
        </pc:spChg>
        <pc:picChg chg="add mod">
          <ac:chgData name="Matthew Suderman" userId="2709995e-3ea8-4fb0-9b62-eb8034dec529" providerId="ADAL" clId="{7C5EC804-AF7C-4D6F-9B2C-02C1C29E33E0}" dt="2022-01-31T02:12:31.559" v="1336" actId="14100"/>
          <ac:picMkLst>
            <pc:docMk/>
            <pc:sldMk cId="3032195509" sldId="309"/>
            <ac:picMk id="5" creationId="{4DB3398A-7257-46D6-96A1-91927BB4C002}"/>
          </ac:picMkLst>
        </pc:picChg>
        <pc:picChg chg="add mod">
          <ac:chgData name="Matthew Suderman" userId="2709995e-3ea8-4fb0-9b62-eb8034dec529" providerId="ADAL" clId="{7C5EC804-AF7C-4D6F-9B2C-02C1C29E33E0}" dt="2022-01-31T02:18:59.661" v="1344" actId="1076"/>
          <ac:picMkLst>
            <pc:docMk/>
            <pc:sldMk cId="3032195509" sldId="309"/>
            <ac:picMk id="6146" creationId="{D35045E6-503D-4DE4-819B-97E5A380531F}"/>
          </ac:picMkLst>
        </pc:picChg>
      </pc:sldChg>
      <pc:sldChg chg="addSp delSp modSp new mod modAnim">
        <pc:chgData name="Matthew Suderman" userId="2709995e-3ea8-4fb0-9b62-eb8034dec529" providerId="ADAL" clId="{7C5EC804-AF7C-4D6F-9B2C-02C1C29E33E0}" dt="2022-01-31T02:33:47.930" v="1506" actId="20577"/>
        <pc:sldMkLst>
          <pc:docMk/>
          <pc:sldMk cId="1992027088" sldId="310"/>
        </pc:sldMkLst>
        <pc:spChg chg="del">
          <ac:chgData name="Matthew Suderman" userId="2709995e-3ea8-4fb0-9b62-eb8034dec529" providerId="ADAL" clId="{7C5EC804-AF7C-4D6F-9B2C-02C1C29E33E0}" dt="2022-01-31T02:24:13.843" v="1397" actId="478"/>
          <ac:spMkLst>
            <pc:docMk/>
            <pc:sldMk cId="1992027088" sldId="310"/>
            <ac:spMk id="2" creationId="{BE15F172-4B9C-47A7-815C-BF482700EED8}"/>
          </ac:spMkLst>
        </pc:spChg>
        <pc:spChg chg="del">
          <ac:chgData name="Matthew Suderman" userId="2709995e-3ea8-4fb0-9b62-eb8034dec529" providerId="ADAL" clId="{7C5EC804-AF7C-4D6F-9B2C-02C1C29E33E0}" dt="2022-01-31T02:24:16.451" v="1398" actId="478"/>
          <ac:spMkLst>
            <pc:docMk/>
            <pc:sldMk cId="1992027088" sldId="310"/>
            <ac:spMk id="3" creationId="{8FDBB1A5-94DE-4660-9DFD-7FF439D96C59}"/>
          </ac:spMkLst>
        </pc:spChg>
        <pc:spChg chg="add mod">
          <ac:chgData name="Matthew Suderman" userId="2709995e-3ea8-4fb0-9b62-eb8034dec529" providerId="ADAL" clId="{7C5EC804-AF7C-4D6F-9B2C-02C1C29E33E0}" dt="2022-01-31T02:33:47.930" v="1506" actId="20577"/>
          <ac:spMkLst>
            <pc:docMk/>
            <pc:sldMk cId="1992027088" sldId="310"/>
            <ac:spMk id="7" creationId="{E025D198-9A98-4237-8AEE-ED23CC9AC464}"/>
          </ac:spMkLst>
        </pc:spChg>
        <pc:spChg chg="add mod">
          <ac:chgData name="Matthew Suderman" userId="2709995e-3ea8-4fb0-9b62-eb8034dec529" providerId="ADAL" clId="{7C5EC804-AF7C-4D6F-9B2C-02C1C29E33E0}" dt="2022-01-31T02:32:19.415" v="1480" actId="113"/>
          <ac:spMkLst>
            <pc:docMk/>
            <pc:sldMk cId="1992027088" sldId="310"/>
            <ac:spMk id="9" creationId="{FCF58F62-5468-4E8F-AC57-A696B20E1598}"/>
          </ac:spMkLst>
        </pc:spChg>
        <pc:picChg chg="add mod">
          <ac:chgData name="Matthew Suderman" userId="2709995e-3ea8-4fb0-9b62-eb8034dec529" providerId="ADAL" clId="{7C5EC804-AF7C-4D6F-9B2C-02C1C29E33E0}" dt="2022-01-31T02:32:13.904" v="1478" actId="14100"/>
          <ac:picMkLst>
            <pc:docMk/>
            <pc:sldMk cId="1992027088" sldId="310"/>
            <ac:picMk id="5" creationId="{E863BB3C-B00A-4AB8-B627-ADAF54DE46CA}"/>
          </ac:picMkLst>
        </pc:picChg>
      </pc:sldChg>
    </pc:docChg>
  </pc:docChgLst>
  <pc:docChgLst>
    <pc:chgData name="Matthew Suderman" userId="S::ms13525@bristol.ac.uk::2709995e-3ea8-4fb0-9b62-eb8034dec529" providerId="AD" clId="Web-{E36E45B3-E198-6188-927C-C5368E2754D6}"/>
    <pc:docChg chg="addSld modSld sldOrd">
      <pc:chgData name="Matthew Suderman" userId="S::ms13525@bristol.ac.uk::2709995e-3ea8-4fb0-9b62-eb8034dec529" providerId="AD" clId="Web-{E36E45B3-E198-6188-927C-C5368E2754D6}" dt="2021-06-07T11:01:08.102" v="64"/>
      <pc:docMkLst>
        <pc:docMk/>
      </pc:docMkLst>
      <pc:sldChg chg="addSp delSp modSp">
        <pc:chgData name="Matthew Suderman" userId="S::ms13525@bristol.ac.uk::2709995e-3ea8-4fb0-9b62-eb8034dec529" providerId="AD" clId="Web-{E36E45B3-E198-6188-927C-C5368E2754D6}" dt="2021-06-07T10:58:26.927" v="36" actId="14100"/>
        <pc:sldMkLst>
          <pc:docMk/>
          <pc:sldMk cId="4252548372" sldId="330"/>
        </pc:sldMkLst>
        <pc:spChg chg="mod">
          <ac:chgData name="Matthew Suderman" userId="S::ms13525@bristol.ac.uk::2709995e-3ea8-4fb0-9b62-eb8034dec529" providerId="AD" clId="Web-{E36E45B3-E198-6188-927C-C5368E2754D6}" dt="2021-06-07T10:58:26.927" v="36" actId="14100"/>
          <ac:spMkLst>
            <pc:docMk/>
            <pc:sldMk cId="4252548372" sldId="330"/>
            <ac:spMk id="3" creationId="{A3E9A2EF-5D00-4605-BA90-3C4860EA4C3E}"/>
          </ac:spMkLst>
        </pc:spChg>
        <pc:picChg chg="add del mod">
          <ac:chgData name="Matthew Suderman" userId="S::ms13525@bristol.ac.uk::2709995e-3ea8-4fb0-9b62-eb8034dec529" providerId="AD" clId="Web-{E36E45B3-E198-6188-927C-C5368E2754D6}" dt="2021-06-07T10:57:01.347" v="10"/>
          <ac:picMkLst>
            <pc:docMk/>
            <pc:sldMk cId="4252548372" sldId="330"/>
            <ac:picMk id="4" creationId="{0A71D40A-B524-4E2D-93EF-790D89BD4275}"/>
          </ac:picMkLst>
        </pc:picChg>
      </pc:sldChg>
      <pc:sldChg chg="modSp">
        <pc:chgData name="Matthew Suderman" userId="S::ms13525@bristol.ac.uk::2709995e-3ea8-4fb0-9b62-eb8034dec529" providerId="AD" clId="Web-{E36E45B3-E198-6188-927C-C5368E2754D6}" dt="2021-06-07T10:51:32.324" v="7" actId="20577"/>
        <pc:sldMkLst>
          <pc:docMk/>
          <pc:sldMk cId="3683323943" sldId="332"/>
        </pc:sldMkLst>
        <pc:spChg chg="mod">
          <ac:chgData name="Matthew Suderman" userId="S::ms13525@bristol.ac.uk::2709995e-3ea8-4fb0-9b62-eb8034dec529" providerId="AD" clId="Web-{E36E45B3-E198-6188-927C-C5368E2754D6}" dt="2021-06-07T10:51:32.324" v="7" actId="20577"/>
          <ac:spMkLst>
            <pc:docMk/>
            <pc:sldMk cId="3683323943" sldId="332"/>
            <ac:spMk id="2" creationId="{418A0246-D388-44B0-A880-F5F8B680AA6F}"/>
          </ac:spMkLst>
        </pc:spChg>
      </pc:sldChg>
      <pc:sldChg chg="addSp delSp modSp new ord">
        <pc:chgData name="Matthew Suderman" userId="S::ms13525@bristol.ac.uk::2709995e-3ea8-4fb0-9b62-eb8034dec529" providerId="AD" clId="Web-{E36E45B3-E198-6188-927C-C5368E2754D6}" dt="2021-06-07T11:01:08.102" v="64"/>
        <pc:sldMkLst>
          <pc:docMk/>
          <pc:sldMk cId="1631015651" sldId="333"/>
        </pc:sldMkLst>
        <pc:spChg chg="mod">
          <ac:chgData name="Matthew Suderman" userId="S::ms13525@bristol.ac.uk::2709995e-3ea8-4fb0-9b62-eb8034dec529" providerId="AD" clId="Web-{E36E45B3-E198-6188-927C-C5368E2754D6}" dt="2021-06-07T10:57:06.003" v="16" actId="20577"/>
          <ac:spMkLst>
            <pc:docMk/>
            <pc:sldMk cId="1631015651" sldId="333"/>
            <ac:spMk id="2" creationId="{FCBCF327-34D9-4D45-AE1C-27F3325A2D86}"/>
          </ac:spMkLst>
        </pc:spChg>
        <pc:spChg chg="del">
          <ac:chgData name="Matthew Suderman" userId="S::ms13525@bristol.ac.uk::2709995e-3ea8-4fb0-9b62-eb8034dec529" providerId="AD" clId="Web-{E36E45B3-E198-6188-927C-C5368E2754D6}" dt="2021-06-07T10:57:10.409" v="17"/>
          <ac:spMkLst>
            <pc:docMk/>
            <pc:sldMk cId="1631015651" sldId="333"/>
            <ac:spMk id="3" creationId="{CA2EAA9C-FCD7-44BB-8246-ACA9DECCDD79}"/>
          </ac:spMkLst>
        </pc:spChg>
        <pc:spChg chg="add mod ord">
          <ac:chgData name="Matthew Suderman" userId="S::ms13525@bristol.ac.uk::2709995e-3ea8-4fb0-9b62-eb8034dec529" providerId="AD" clId="Web-{E36E45B3-E198-6188-927C-C5368E2754D6}" dt="2021-06-07T10:58:22.770" v="35" actId="14100"/>
          <ac:spMkLst>
            <pc:docMk/>
            <pc:sldMk cId="1631015651" sldId="333"/>
            <ac:spMk id="6" creationId="{936E5375-F5D5-4388-AB74-94AC4A656D0B}"/>
          </ac:spMkLst>
        </pc:spChg>
        <pc:spChg chg="add del mod">
          <ac:chgData name="Matthew Suderman" userId="S::ms13525@bristol.ac.uk::2709995e-3ea8-4fb0-9b62-eb8034dec529" providerId="AD" clId="Web-{E36E45B3-E198-6188-927C-C5368E2754D6}" dt="2021-06-07T10:58:14.723" v="32"/>
          <ac:spMkLst>
            <pc:docMk/>
            <pc:sldMk cId="1631015651" sldId="333"/>
            <ac:spMk id="8" creationId="{87EDD481-5027-46E8-9810-F234E9F3D9BB}"/>
          </ac:spMkLst>
        </pc:spChg>
        <pc:spChg chg="add mod">
          <ac:chgData name="Matthew Suderman" userId="S::ms13525@bristol.ac.uk::2709995e-3ea8-4fb0-9b62-eb8034dec529" providerId="AD" clId="Web-{E36E45B3-E198-6188-927C-C5368E2754D6}" dt="2021-06-07T11:01:03.102" v="63" actId="14100"/>
          <ac:spMkLst>
            <pc:docMk/>
            <pc:sldMk cId="1631015651" sldId="333"/>
            <ac:spMk id="10" creationId="{4BEEEBB7-8A1A-4B39-8B57-17662F4186C0}"/>
          </ac:spMkLst>
        </pc:spChg>
        <pc:picChg chg="add del mod ord">
          <ac:chgData name="Matthew Suderman" userId="S::ms13525@bristol.ac.uk::2709995e-3ea8-4fb0-9b62-eb8034dec529" providerId="AD" clId="Web-{E36E45B3-E198-6188-927C-C5368E2754D6}" dt="2021-06-07T10:58:04.676" v="31"/>
          <ac:picMkLst>
            <pc:docMk/>
            <pc:sldMk cId="1631015651" sldId="333"/>
            <ac:picMk id="4" creationId="{06A5878E-8C1B-417D-94FC-688663BF5D08}"/>
          </ac:picMkLst>
        </pc:picChg>
        <pc:picChg chg="add mod ord">
          <ac:chgData name="Matthew Suderman" userId="S::ms13525@bristol.ac.uk::2709995e-3ea8-4fb0-9b62-eb8034dec529" providerId="AD" clId="Web-{E36E45B3-E198-6188-927C-C5368E2754D6}" dt="2021-06-07T10:59:44.960" v="48" actId="1076"/>
          <ac:picMkLst>
            <pc:docMk/>
            <pc:sldMk cId="1631015651" sldId="333"/>
            <ac:picMk id="9" creationId="{75F018F0-2107-4E9C-A414-DAA51B8D4737}"/>
          </ac:picMkLst>
        </pc:picChg>
      </pc:sldChg>
    </pc:docChg>
  </pc:docChgLst>
  <pc:docChgLst>
    <pc:chgData name="Matthew Suderman" userId="2709995e-3ea8-4fb0-9b62-eb8034dec529" providerId="ADAL" clId="{494F1318-6255-4D87-B28E-76222DCA4808}"/>
    <pc:docChg chg="undo custSel addSld delSld modSld">
      <pc:chgData name="Matthew Suderman" userId="2709995e-3ea8-4fb0-9b62-eb8034dec529" providerId="ADAL" clId="{494F1318-6255-4D87-B28E-76222DCA4808}" dt="2021-09-05T23:14:36.583" v="3053" actId="403"/>
      <pc:docMkLst>
        <pc:docMk/>
      </pc:docMkLst>
      <pc:sldChg chg="modSp add del mod">
        <pc:chgData name="Matthew Suderman" userId="2709995e-3ea8-4fb0-9b62-eb8034dec529" providerId="ADAL" clId="{494F1318-6255-4D87-B28E-76222DCA4808}" dt="2021-09-05T21:42:13.244" v="41" actId="20577"/>
        <pc:sldMkLst>
          <pc:docMk/>
          <pc:sldMk cId="0" sldId="288"/>
        </pc:sldMkLst>
        <pc:spChg chg="mod">
          <ac:chgData name="Matthew Suderman" userId="2709995e-3ea8-4fb0-9b62-eb8034dec529" providerId="ADAL" clId="{494F1318-6255-4D87-B28E-76222DCA4808}" dt="2021-09-05T21:42:13.244" v="41" actId="20577"/>
          <ac:spMkLst>
            <pc:docMk/>
            <pc:sldMk cId="0" sldId="288"/>
            <ac:spMk id="3" creationId="{00000000-0000-0000-0000-000000000000}"/>
          </ac:spMkLst>
        </pc:spChg>
      </pc:sldChg>
      <pc:sldChg chg="addSp delSp modSp new del mod">
        <pc:chgData name="Matthew Suderman" userId="2709995e-3ea8-4fb0-9b62-eb8034dec529" providerId="ADAL" clId="{494F1318-6255-4D87-B28E-76222DCA4808}" dt="2021-09-05T21:47:51.175" v="77" actId="2696"/>
        <pc:sldMkLst>
          <pc:docMk/>
          <pc:sldMk cId="3546153058" sldId="289"/>
        </pc:sldMkLst>
        <pc:picChg chg="add del mod modCrop">
          <ac:chgData name="Matthew Suderman" userId="2709995e-3ea8-4fb0-9b62-eb8034dec529" providerId="ADAL" clId="{494F1318-6255-4D87-B28E-76222DCA4808}" dt="2021-09-05T21:45:35.212" v="54" actId="22"/>
          <ac:picMkLst>
            <pc:docMk/>
            <pc:sldMk cId="3546153058" sldId="289"/>
            <ac:picMk id="3" creationId="{7424B09E-9E3B-4C77-ADC6-C6EEFF2852F2}"/>
          </ac:picMkLst>
        </pc:picChg>
        <pc:picChg chg="add del mod">
          <ac:chgData name="Matthew Suderman" userId="2709995e-3ea8-4fb0-9b62-eb8034dec529" providerId="ADAL" clId="{494F1318-6255-4D87-B28E-76222DCA4808}" dt="2021-09-05T21:47:12.122" v="60" actId="21"/>
          <ac:picMkLst>
            <pc:docMk/>
            <pc:sldMk cId="3546153058" sldId="289"/>
            <ac:picMk id="5" creationId="{10DB1010-000C-4EB1-AD84-ED4242C40687}"/>
          </ac:picMkLst>
        </pc:picChg>
      </pc:sldChg>
      <pc:sldChg chg="addSp delSp modSp new mod modClrScheme chgLayout">
        <pc:chgData name="Matthew Suderman" userId="2709995e-3ea8-4fb0-9b62-eb8034dec529" providerId="ADAL" clId="{494F1318-6255-4D87-B28E-76222DCA4808}" dt="2021-09-05T21:47:47.159" v="76" actId="1035"/>
        <pc:sldMkLst>
          <pc:docMk/>
          <pc:sldMk cId="3597726512" sldId="290"/>
        </pc:sldMkLst>
        <pc:spChg chg="add del mod">
          <ac:chgData name="Matthew Suderman" userId="2709995e-3ea8-4fb0-9b62-eb8034dec529" providerId="ADAL" clId="{494F1318-6255-4D87-B28E-76222DCA4808}" dt="2021-09-05T21:47:28.177" v="62" actId="700"/>
          <ac:spMkLst>
            <pc:docMk/>
            <pc:sldMk cId="3597726512" sldId="290"/>
            <ac:spMk id="2" creationId="{4E94AD3C-42B1-420A-B285-A06016A0F455}"/>
          </ac:spMkLst>
        </pc:spChg>
        <pc:spChg chg="add del mod">
          <ac:chgData name="Matthew Suderman" userId="2709995e-3ea8-4fb0-9b62-eb8034dec529" providerId="ADAL" clId="{494F1318-6255-4D87-B28E-76222DCA4808}" dt="2021-09-05T21:47:28.177" v="62" actId="700"/>
          <ac:spMkLst>
            <pc:docMk/>
            <pc:sldMk cId="3597726512" sldId="290"/>
            <ac:spMk id="3" creationId="{BC871BE3-27E4-47F8-AEA4-E26F7BE58773}"/>
          </ac:spMkLst>
        </pc:spChg>
        <pc:picChg chg="add mod">
          <ac:chgData name="Matthew Suderman" userId="2709995e-3ea8-4fb0-9b62-eb8034dec529" providerId="ADAL" clId="{494F1318-6255-4D87-B28E-76222DCA4808}" dt="2021-09-05T21:47:47.159" v="76" actId="1035"/>
          <ac:picMkLst>
            <pc:docMk/>
            <pc:sldMk cId="3597726512" sldId="290"/>
            <ac:picMk id="4" creationId="{9BF9E80F-A3FC-4076-93BC-67DD55E3A091}"/>
          </ac:picMkLst>
        </pc:picChg>
      </pc:sldChg>
      <pc:sldChg chg="addSp modSp new mod modClrScheme modAnim chgLayout">
        <pc:chgData name="Matthew Suderman" userId="2709995e-3ea8-4fb0-9b62-eb8034dec529" providerId="ADAL" clId="{494F1318-6255-4D87-B28E-76222DCA4808}" dt="2021-09-05T23:14:26.513" v="3052" actId="403"/>
        <pc:sldMkLst>
          <pc:docMk/>
          <pc:sldMk cId="1899749454" sldId="291"/>
        </pc:sldMkLst>
        <pc:spChg chg="add mod">
          <ac:chgData name="Matthew Suderman" userId="2709995e-3ea8-4fb0-9b62-eb8034dec529" providerId="ADAL" clId="{494F1318-6255-4D87-B28E-76222DCA4808}" dt="2021-09-05T21:49:55.053" v="114" actId="20577"/>
          <ac:spMkLst>
            <pc:docMk/>
            <pc:sldMk cId="1899749454" sldId="291"/>
            <ac:spMk id="2" creationId="{BAA40F40-90C0-4F73-A66A-6D022DE2D9D7}"/>
          </ac:spMkLst>
        </pc:spChg>
        <pc:spChg chg="add mod">
          <ac:chgData name="Matthew Suderman" userId="2709995e-3ea8-4fb0-9b62-eb8034dec529" providerId="ADAL" clId="{494F1318-6255-4D87-B28E-76222DCA4808}" dt="2021-09-05T23:14:26.513" v="3052" actId="403"/>
          <ac:spMkLst>
            <pc:docMk/>
            <pc:sldMk cId="1899749454" sldId="291"/>
            <ac:spMk id="3" creationId="{6E8C9CC3-1473-49B6-A972-2844EB676983}"/>
          </ac:spMkLst>
        </pc:spChg>
      </pc:sldChg>
      <pc:sldChg chg="addSp modSp new mod modAnim">
        <pc:chgData name="Matthew Suderman" userId="2709995e-3ea8-4fb0-9b62-eb8034dec529" providerId="ADAL" clId="{494F1318-6255-4D87-B28E-76222DCA4808}" dt="2021-09-05T23:14:36.583" v="3053" actId="403"/>
        <pc:sldMkLst>
          <pc:docMk/>
          <pc:sldMk cId="220029430" sldId="292"/>
        </pc:sldMkLst>
        <pc:spChg chg="mod">
          <ac:chgData name="Matthew Suderman" userId="2709995e-3ea8-4fb0-9b62-eb8034dec529" providerId="ADAL" clId="{494F1318-6255-4D87-B28E-76222DCA4808}" dt="2021-09-05T22:24:36.986" v="316" actId="20577"/>
          <ac:spMkLst>
            <pc:docMk/>
            <pc:sldMk cId="220029430" sldId="292"/>
            <ac:spMk id="2" creationId="{1CA5DFFC-5264-4D58-B848-9EF1D51EC34A}"/>
          </ac:spMkLst>
        </pc:spChg>
        <pc:spChg chg="mod">
          <ac:chgData name="Matthew Suderman" userId="2709995e-3ea8-4fb0-9b62-eb8034dec529" providerId="ADAL" clId="{494F1318-6255-4D87-B28E-76222DCA4808}" dt="2021-09-05T23:14:36.583" v="3053" actId="403"/>
          <ac:spMkLst>
            <pc:docMk/>
            <pc:sldMk cId="220029430" sldId="292"/>
            <ac:spMk id="3" creationId="{59790457-ECE7-4BC5-8513-414ED4776E73}"/>
          </ac:spMkLst>
        </pc:spChg>
        <pc:spChg chg="add mod">
          <ac:chgData name="Matthew Suderman" userId="2709995e-3ea8-4fb0-9b62-eb8034dec529" providerId="ADAL" clId="{494F1318-6255-4D87-B28E-76222DCA4808}" dt="2021-09-05T22:36:35.743" v="1177" actId="404"/>
          <ac:spMkLst>
            <pc:docMk/>
            <pc:sldMk cId="220029430" sldId="292"/>
            <ac:spMk id="4" creationId="{87B22A1E-2AD6-4D8C-8AC2-6CAB5A671B8A}"/>
          </ac:spMkLst>
        </pc:spChg>
        <pc:spChg chg="add mod">
          <ac:chgData name="Matthew Suderman" userId="2709995e-3ea8-4fb0-9b62-eb8034dec529" providerId="ADAL" clId="{494F1318-6255-4D87-B28E-76222DCA4808}" dt="2021-09-05T22:36:25.149" v="1174" actId="120"/>
          <ac:spMkLst>
            <pc:docMk/>
            <pc:sldMk cId="220029430" sldId="292"/>
            <ac:spMk id="8" creationId="{C3BA1D8E-CB0F-4CF0-B261-BE0B8A9FA592}"/>
          </ac:spMkLst>
        </pc:spChg>
        <pc:picChg chg="add mod">
          <ac:chgData name="Matthew Suderman" userId="2709995e-3ea8-4fb0-9b62-eb8034dec529" providerId="ADAL" clId="{494F1318-6255-4D87-B28E-76222DCA4808}" dt="2021-09-05T22:38:01.997" v="1195" actId="732"/>
          <ac:picMkLst>
            <pc:docMk/>
            <pc:sldMk cId="220029430" sldId="292"/>
            <ac:picMk id="6" creationId="{787335C7-C02D-42EA-ABFB-D100A0EDFF14}"/>
          </ac:picMkLst>
        </pc:picChg>
        <pc:picChg chg="add mod">
          <ac:chgData name="Matthew Suderman" userId="2709995e-3ea8-4fb0-9b62-eb8034dec529" providerId="ADAL" clId="{494F1318-6255-4D87-B28E-76222DCA4808}" dt="2021-09-05T22:26:33.584" v="341" actId="1076"/>
          <ac:picMkLst>
            <pc:docMk/>
            <pc:sldMk cId="220029430" sldId="292"/>
            <ac:picMk id="1026" creationId="{53214BAD-5E38-47A5-9429-DF519E09006E}"/>
          </ac:picMkLst>
        </pc:picChg>
      </pc:sldChg>
      <pc:sldChg chg="modSp new mod modAnim">
        <pc:chgData name="Matthew Suderman" userId="2709995e-3ea8-4fb0-9b62-eb8034dec529" providerId="ADAL" clId="{494F1318-6255-4D87-B28E-76222DCA4808}" dt="2021-09-05T22:50:34.996" v="1703" actId="21"/>
        <pc:sldMkLst>
          <pc:docMk/>
          <pc:sldMk cId="981884099" sldId="293"/>
        </pc:sldMkLst>
        <pc:spChg chg="mod">
          <ac:chgData name="Matthew Suderman" userId="2709995e-3ea8-4fb0-9b62-eb8034dec529" providerId="ADAL" clId="{494F1318-6255-4D87-B28E-76222DCA4808}" dt="2021-09-05T22:40:10.328" v="1203"/>
          <ac:spMkLst>
            <pc:docMk/>
            <pc:sldMk cId="981884099" sldId="293"/>
            <ac:spMk id="2" creationId="{978ED433-1509-42A1-B207-EF7AA8D45D7B}"/>
          </ac:spMkLst>
        </pc:spChg>
        <pc:spChg chg="mod">
          <ac:chgData name="Matthew Suderman" userId="2709995e-3ea8-4fb0-9b62-eb8034dec529" providerId="ADAL" clId="{494F1318-6255-4D87-B28E-76222DCA4808}" dt="2021-09-05T22:50:34.996" v="1703" actId="21"/>
          <ac:spMkLst>
            <pc:docMk/>
            <pc:sldMk cId="981884099" sldId="293"/>
            <ac:spMk id="3" creationId="{16D25A17-E3CF-4042-982C-B48E59172EF3}"/>
          </ac:spMkLst>
        </pc:spChg>
      </pc:sldChg>
      <pc:sldChg chg="modSp new mod modAnim">
        <pc:chgData name="Matthew Suderman" userId="2709995e-3ea8-4fb0-9b62-eb8034dec529" providerId="ADAL" clId="{494F1318-6255-4D87-B28E-76222DCA4808}" dt="2021-09-05T23:00:21.074" v="2110" actId="20577"/>
        <pc:sldMkLst>
          <pc:docMk/>
          <pc:sldMk cId="1918481118" sldId="294"/>
        </pc:sldMkLst>
        <pc:spChg chg="mod">
          <ac:chgData name="Matthew Suderman" userId="2709995e-3ea8-4fb0-9b62-eb8034dec529" providerId="ADAL" clId="{494F1318-6255-4D87-B28E-76222DCA4808}" dt="2021-09-05T22:50:41.633" v="1714" actId="20577"/>
          <ac:spMkLst>
            <pc:docMk/>
            <pc:sldMk cId="1918481118" sldId="294"/>
            <ac:spMk id="2" creationId="{E10F0DD5-F7E5-4D52-B3A3-4031EFDF0B5C}"/>
          </ac:spMkLst>
        </pc:spChg>
        <pc:spChg chg="mod">
          <ac:chgData name="Matthew Suderman" userId="2709995e-3ea8-4fb0-9b62-eb8034dec529" providerId="ADAL" clId="{494F1318-6255-4D87-B28E-76222DCA4808}" dt="2021-09-05T23:00:21.074" v="2110" actId="20577"/>
          <ac:spMkLst>
            <pc:docMk/>
            <pc:sldMk cId="1918481118" sldId="294"/>
            <ac:spMk id="3" creationId="{A6426083-478E-4A48-844F-7B02BFD1383F}"/>
          </ac:spMkLst>
        </pc:spChg>
      </pc:sldChg>
      <pc:sldChg chg="addSp delSp modSp new mod modAnim">
        <pc:chgData name="Matthew Suderman" userId="2709995e-3ea8-4fb0-9b62-eb8034dec529" providerId="ADAL" clId="{494F1318-6255-4D87-B28E-76222DCA4808}" dt="2021-09-05T23:13:22.331" v="3051"/>
        <pc:sldMkLst>
          <pc:docMk/>
          <pc:sldMk cId="561624156" sldId="295"/>
        </pc:sldMkLst>
        <pc:spChg chg="mod">
          <ac:chgData name="Matthew Suderman" userId="2709995e-3ea8-4fb0-9b62-eb8034dec529" providerId="ADAL" clId="{494F1318-6255-4D87-B28E-76222DCA4808}" dt="2021-09-05T23:10:58.917" v="3020" actId="20577"/>
          <ac:spMkLst>
            <pc:docMk/>
            <pc:sldMk cId="561624156" sldId="295"/>
            <ac:spMk id="2" creationId="{3534AA92-DDD4-4407-A1CF-92CD510F5992}"/>
          </ac:spMkLst>
        </pc:spChg>
        <pc:spChg chg="mod">
          <ac:chgData name="Matthew Suderman" userId="2709995e-3ea8-4fb0-9b62-eb8034dec529" providerId="ADAL" clId="{494F1318-6255-4D87-B28E-76222DCA4808}" dt="2021-09-05T23:12:25.585" v="3039" actId="14100"/>
          <ac:spMkLst>
            <pc:docMk/>
            <pc:sldMk cId="561624156" sldId="295"/>
            <ac:spMk id="3" creationId="{D7EA2041-4B05-4309-A09F-E23553FEB7C8}"/>
          </ac:spMkLst>
        </pc:spChg>
        <pc:spChg chg="add mod">
          <ac:chgData name="Matthew Suderman" userId="2709995e-3ea8-4fb0-9b62-eb8034dec529" providerId="ADAL" clId="{494F1318-6255-4D87-B28E-76222DCA4808}" dt="2021-09-05T23:12:29.403" v="3046" actId="1038"/>
          <ac:spMkLst>
            <pc:docMk/>
            <pc:sldMk cId="561624156" sldId="295"/>
            <ac:spMk id="9" creationId="{1AB7EA57-76D1-41E9-BDCD-BABBDDBF5B5E}"/>
          </ac:spMkLst>
        </pc:spChg>
        <pc:picChg chg="add del mod">
          <ac:chgData name="Matthew Suderman" userId="2709995e-3ea8-4fb0-9b62-eb8034dec529" providerId="ADAL" clId="{494F1318-6255-4D87-B28E-76222DCA4808}" dt="2021-09-05T23:09:30.479" v="3008" actId="478"/>
          <ac:picMkLst>
            <pc:docMk/>
            <pc:sldMk cId="561624156" sldId="295"/>
            <ac:picMk id="2050" creationId="{FE856E3E-F8B6-4F76-A8E3-55188189C0E1}"/>
          </ac:picMkLst>
        </pc:picChg>
        <pc:picChg chg="add del">
          <ac:chgData name="Matthew Suderman" userId="2709995e-3ea8-4fb0-9b62-eb8034dec529" providerId="ADAL" clId="{494F1318-6255-4D87-B28E-76222DCA4808}" dt="2021-09-05T23:09:33.581" v="3010"/>
          <ac:picMkLst>
            <pc:docMk/>
            <pc:sldMk cId="561624156" sldId="295"/>
            <ac:picMk id="2052" creationId="{D8E34E4C-CD2D-4670-B193-96295A5BA52E}"/>
          </ac:picMkLst>
        </pc:picChg>
        <pc:picChg chg="add del mod">
          <ac:chgData name="Matthew Suderman" userId="2709995e-3ea8-4fb0-9b62-eb8034dec529" providerId="ADAL" clId="{494F1318-6255-4D87-B28E-76222DCA4808}" dt="2021-09-05T23:12:29.403" v="3046" actId="1038"/>
          <ac:picMkLst>
            <pc:docMk/>
            <pc:sldMk cId="561624156" sldId="295"/>
            <ac:picMk id="2054" creationId="{6919DB1C-7214-4791-BBE4-59DE1B04CCD3}"/>
          </ac:picMkLst>
        </pc:picChg>
        <pc:picChg chg="add del">
          <ac:chgData name="Matthew Suderman" userId="2709995e-3ea8-4fb0-9b62-eb8034dec529" providerId="ADAL" clId="{494F1318-6255-4D87-B28E-76222DCA4808}" dt="2021-09-05T23:10:23.850" v="3016" actId="478"/>
          <ac:picMkLst>
            <pc:docMk/>
            <pc:sldMk cId="561624156" sldId="295"/>
            <ac:picMk id="2056" creationId="{C23B6AB1-EE87-4331-984D-F404F65C99A5}"/>
          </ac:picMkLst>
        </pc:picChg>
      </pc:sldChg>
      <pc:sldChg chg="del">
        <pc:chgData name="Matthew Suderman" userId="2709995e-3ea8-4fb0-9b62-eb8034dec529" providerId="ADAL" clId="{494F1318-6255-4D87-B28E-76222DCA4808}" dt="2021-09-05T21:41:55.154" v="0" actId="47"/>
        <pc:sldMkLst>
          <pc:docMk/>
          <pc:sldMk cId="0" sldId="318"/>
        </pc:sldMkLst>
      </pc:sldChg>
      <pc:sldChg chg="del">
        <pc:chgData name="Matthew Suderman" userId="2709995e-3ea8-4fb0-9b62-eb8034dec529" providerId="ADAL" clId="{494F1318-6255-4D87-B28E-76222DCA4808}" dt="2021-09-05T21:41:55.742" v="1" actId="47"/>
        <pc:sldMkLst>
          <pc:docMk/>
          <pc:sldMk cId="123698861" sldId="319"/>
        </pc:sldMkLst>
      </pc:sldChg>
      <pc:sldChg chg="del">
        <pc:chgData name="Matthew Suderman" userId="2709995e-3ea8-4fb0-9b62-eb8034dec529" providerId="ADAL" clId="{494F1318-6255-4D87-B28E-76222DCA4808}" dt="2021-09-05T21:41:56.131" v="2" actId="47"/>
        <pc:sldMkLst>
          <pc:docMk/>
          <pc:sldMk cId="3755787548" sldId="320"/>
        </pc:sldMkLst>
      </pc:sldChg>
      <pc:sldChg chg="del">
        <pc:chgData name="Matthew Suderman" userId="2709995e-3ea8-4fb0-9b62-eb8034dec529" providerId="ADAL" clId="{494F1318-6255-4D87-B28E-76222DCA4808}" dt="2021-09-05T21:41:56.953" v="6" actId="47"/>
        <pc:sldMkLst>
          <pc:docMk/>
          <pc:sldMk cId="676957949" sldId="321"/>
        </pc:sldMkLst>
      </pc:sldChg>
      <pc:sldChg chg="del">
        <pc:chgData name="Matthew Suderman" userId="2709995e-3ea8-4fb0-9b62-eb8034dec529" providerId="ADAL" clId="{494F1318-6255-4D87-B28E-76222DCA4808}" dt="2021-09-05T21:41:56.377" v="3" actId="47"/>
        <pc:sldMkLst>
          <pc:docMk/>
          <pc:sldMk cId="3650141433" sldId="322"/>
        </pc:sldMkLst>
      </pc:sldChg>
      <pc:sldChg chg="del">
        <pc:chgData name="Matthew Suderman" userId="2709995e-3ea8-4fb0-9b62-eb8034dec529" providerId="ADAL" clId="{494F1318-6255-4D87-B28E-76222DCA4808}" dt="2021-09-05T21:41:56.584" v="4" actId="47"/>
        <pc:sldMkLst>
          <pc:docMk/>
          <pc:sldMk cId="3927452386" sldId="323"/>
        </pc:sldMkLst>
      </pc:sldChg>
      <pc:sldChg chg="del">
        <pc:chgData name="Matthew Suderman" userId="2709995e-3ea8-4fb0-9b62-eb8034dec529" providerId="ADAL" clId="{494F1318-6255-4D87-B28E-76222DCA4808}" dt="2021-09-05T21:41:56.774" v="5" actId="47"/>
        <pc:sldMkLst>
          <pc:docMk/>
          <pc:sldMk cId="936950022" sldId="324"/>
        </pc:sldMkLst>
      </pc:sldChg>
      <pc:sldChg chg="del">
        <pc:chgData name="Matthew Suderman" userId="2709995e-3ea8-4fb0-9b62-eb8034dec529" providerId="ADAL" clId="{494F1318-6255-4D87-B28E-76222DCA4808}" dt="2021-09-05T21:41:57.511" v="9" actId="47"/>
        <pc:sldMkLst>
          <pc:docMk/>
          <pc:sldMk cId="1034794282" sldId="325"/>
        </pc:sldMkLst>
      </pc:sldChg>
      <pc:sldChg chg="del">
        <pc:chgData name="Matthew Suderman" userId="2709995e-3ea8-4fb0-9b62-eb8034dec529" providerId="ADAL" clId="{494F1318-6255-4D87-B28E-76222DCA4808}" dt="2021-09-05T21:41:57.164" v="7" actId="47"/>
        <pc:sldMkLst>
          <pc:docMk/>
          <pc:sldMk cId="1069533982" sldId="326"/>
        </pc:sldMkLst>
      </pc:sldChg>
      <pc:sldChg chg="del">
        <pc:chgData name="Matthew Suderman" userId="2709995e-3ea8-4fb0-9b62-eb8034dec529" providerId="ADAL" clId="{494F1318-6255-4D87-B28E-76222DCA4808}" dt="2021-09-05T21:41:57.324" v="8" actId="47"/>
        <pc:sldMkLst>
          <pc:docMk/>
          <pc:sldMk cId="4004834370" sldId="327"/>
        </pc:sldMkLst>
      </pc:sldChg>
      <pc:sldChg chg="del">
        <pc:chgData name="Matthew Suderman" userId="2709995e-3ea8-4fb0-9b62-eb8034dec529" providerId="ADAL" clId="{494F1318-6255-4D87-B28E-76222DCA4808}" dt="2021-09-05T21:41:57.652" v="10" actId="47"/>
        <pc:sldMkLst>
          <pc:docMk/>
          <pc:sldMk cId="1046233399" sldId="328"/>
        </pc:sldMkLst>
      </pc:sldChg>
    </pc:docChg>
  </pc:docChgLst>
  <pc:docChgLst>
    <pc:chgData name="Matthew Suderman" userId="2709995e-3ea8-4fb0-9b62-eb8034dec529" providerId="ADAL" clId="{A8CA4C20-7F37-45EC-AFEB-9EC4AA07F8FB}"/>
    <pc:docChg chg="undo custSel addSld delSld modSld sldOrd">
      <pc:chgData name="Matthew Suderman" userId="2709995e-3ea8-4fb0-9b62-eb8034dec529" providerId="ADAL" clId="{A8CA4C20-7F37-45EC-AFEB-9EC4AA07F8FB}" dt="2021-09-20T01:04:30.902" v="2161" actId="20577"/>
      <pc:docMkLst>
        <pc:docMk/>
      </pc:docMkLst>
      <pc:sldChg chg="modSp mod">
        <pc:chgData name="Matthew Suderman" userId="2709995e-3ea8-4fb0-9b62-eb8034dec529" providerId="ADAL" clId="{A8CA4C20-7F37-45EC-AFEB-9EC4AA07F8FB}" dt="2021-09-20T01:04:30.902" v="2161" actId="20577"/>
        <pc:sldMkLst>
          <pc:docMk/>
          <pc:sldMk cId="0" sldId="288"/>
        </pc:sldMkLst>
        <pc:spChg chg="mod">
          <ac:chgData name="Matthew Suderman" userId="2709995e-3ea8-4fb0-9b62-eb8034dec529" providerId="ADAL" clId="{A8CA4C20-7F37-45EC-AFEB-9EC4AA07F8FB}" dt="2021-09-20T01:04:30.902" v="2161" actId="20577"/>
          <ac:spMkLst>
            <pc:docMk/>
            <pc:sldMk cId="0" sldId="288"/>
            <ac:spMk id="3" creationId="{00000000-0000-0000-0000-000000000000}"/>
          </ac:spMkLst>
        </pc:spChg>
      </pc:sldChg>
      <pc:sldChg chg="addSp delSp modSp new mod modClrScheme modAnim chgLayout">
        <pc:chgData name="Matthew Suderman" userId="2709995e-3ea8-4fb0-9b62-eb8034dec529" providerId="ADAL" clId="{A8CA4C20-7F37-45EC-AFEB-9EC4AA07F8FB}" dt="2021-09-20T00:35:59.214" v="1588" actId="20577"/>
        <pc:sldMkLst>
          <pc:docMk/>
          <pc:sldMk cId="2070802930" sldId="289"/>
        </pc:sldMkLst>
        <pc:spChg chg="add mod">
          <ac:chgData name="Matthew Suderman" userId="2709995e-3ea8-4fb0-9b62-eb8034dec529" providerId="ADAL" clId="{A8CA4C20-7F37-45EC-AFEB-9EC4AA07F8FB}" dt="2021-09-19T22:42:46.731" v="62" actId="14100"/>
          <ac:spMkLst>
            <pc:docMk/>
            <pc:sldMk cId="2070802930" sldId="289"/>
            <ac:spMk id="2" creationId="{04C2E355-23D1-49B9-B0ED-F8A674EF403E}"/>
          </ac:spMkLst>
        </pc:spChg>
        <pc:spChg chg="add del mod">
          <ac:chgData name="Matthew Suderman" userId="2709995e-3ea8-4fb0-9b62-eb8034dec529" providerId="ADAL" clId="{A8CA4C20-7F37-45EC-AFEB-9EC4AA07F8FB}" dt="2021-09-19T22:37:03.345" v="6"/>
          <ac:spMkLst>
            <pc:docMk/>
            <pc:sldMk cId="2070802930" sldId="289"/>
            <ac:spMk id="3" creationId="{DCD36F16-5A86-4CE0-B503-2ED7999AD512}"/>
          </ac:spMkLst>
        </pc:spChg>
        <pc:spChg chg="add mod">
          <ac:chgData name="Matthew Suderman" userId="2709995e-3ea8-4fb0-9b62-eb8034dec529" providerId="ADAL" clId="{A8CA4C20-7F37-45EC-AFEB-9EC4AA07F8FB}" dt="2021-09-19T22:45:11.539" v="82" actId="14100"/>
          <ac:spMkLst>
            <pc:docMk/>
            <pc:sldMk cId="2070802930" sldId="289"/>
            <ac:spMk id="5" creationId="{D6FE6E91-21B8-4D32-AA76-220377FB6A46}"/>
          </ac:spMkLst>
        </pc:spChg>
        <pc:spChg chg="add mod">
          <ac:chgData name="Matthew Suderman" userId="2709995e-3ea8-4fb0-9b62-eb8034dec529" providerId="ADAL" clId="{A8CA4C20-7F37-45EC-AFEB-9EC4AA07F8FB}" dt="2021-09-19T22:45:11.539" v="82" actId="14100"/>
          <ac:spMkLst>
            <pc:docMk/>
            <pc:sldMk cId="2070802930" sldId="289"/>
            <ac:spMk id="6" creationId="{5C5B299D-2220-4886-AD20-31D9CD912C09}"/>
          </ac:spMkLst>
        </pc:spChg>
        <pc:spChg chg="add mod">
          <ac:chgData name="Matthew Suderman" userId="2709995e-3ea8-4fb0-9b62-eb8034dec529" providerId="ADAL" clId="{A8CA4C20-7F37-45EC-AFEB-9EC4AA07F8FB}" dt="2021-09-19T22:45:11.539" v="82" actId="14100"/>
          <ac:spMkLst>
            <pc:docMk/>
            <pc:sldMk cId="2070802930" sldId="289"/>
            <ac:spMk id="7" creationId="{8F70694B-2C00-482A-9296-3B5C33EC8FBF}"/>
          </ac:spMkLst>
        </pc:spChg>
        <pc:spChg chg="add del mod">
          <ac:chgData name="Matthew Suderman" userId="2709995e-3ea8-4fb0-9b62-eb8034dec529" providerId="ADAL" clId="{A8CA4C20-7F37-45EC-AFEB-9EC4AA07F8FB}" dt="2021-09-19T22:46:23.857" v="124" actId="478"/>
          <ac:spMkLst>
            <pc:docMk/>
            <pc:sldMk cId="2070802930" sldId="289"/>
            <ac:spMk id="8" creationId="{5D92BE6B-A4ED-49DB-85F2-6AD510B20C65}"/>
          </ac:spMkLst>
        </pc:spChg>
        <pc:spChg chg="add del mod">
          <ac:chgData name="Matthew Suderman" userId="2709995e-3ea8-4fb0-9b62-eb8034dec529" providerId="ADAL" clId="{A8CA4C20-7F37-45EC-AFEB-9EC4AA07F8FB}" dt="2021-09-19T22:46:23.857" v="124" actId="478"/>
          <ac:spMkLst>
            <pc:docMk/>
            <pc:sldMk cId="2070802930" sldId="289"/>
            <ac:spMk id="9" creationId="{3EB50EB1-A49C-4E69-BAC6-8BC5C8A39C44}"/>
          </ac:spMkLst>
        </pc:spChg>
        <pc:graphicFrameChg chg="add mod modGraphic">
          <ac:chgData name="Matthew Suderman" userId="2709995e-3ea8-4fb0-9b62-eb8034dec529" providerId="ADAL" clId="{A8CA4C20-7F37-45EC-AFEB-9EC4AA07F8FB}" dt="2021-09-20T00:35:59.214" v="1588" actId="20577"/>
          <ac:graphicFrameMkLst>
            <pc:docMk/>
            <pc:sldMk cId="2070802930" sldId="289"/>
            <ac:graphicFrameMk id="4" creationId="{0AB3A5A4-2458-4CEF-A140-E121637996E2}"/>
          </ac:graphicFrameMkLst>
        </pc:graphicFrameChg>
      </pc:sldChg>
      <pc:sldChg chg="addSp modSp new mod">
        <pc:chgData name="Matthew Suderman" userId="2709995e-3ea8-4fb0-9b62-eb8034dec529" providerId="ADAL" clId="{A8CA4C20-7F37-45EC-AFEB-9EC4AA07F8FB}" dt="2021-09-19T23:29:06.610" v="173" actId="14100"/>
        <pc:sldMkLst>
          <pc:docMk/>
          <pc:sldMk cId="1230045071" sldId="290"/>
        </pc:sldMkLst>
        <pc:spChg chg="mod">
          <ac:chgData name="Matthew Suderman" userId="2709995e-3ea8-4fb0-9b62-eb8034dec529" providerId="ADAL" clId="{A8CA4C20-7F37-45EC-AFEB-9EC4AA07F8FB}" dt="2021-09-19T23:27:56.615" v="168" actId="20577"/>
          <ac:spMkLst>
            <pc:docMk/>
            <pc:sldMk cId="1230045071" sldId="290"/>
            <ac:spMk id="2" creationId="{3C62083C-474E-4A0A-9E03-608D732E0E83}"/>
          </ac:spMkLst>
        </pc:spChg>
        <pc:spChg chg="mod">
          <ac:chgData name="Matthew Suderman" userId="2709995e-3ea8-4fb0-9b62-eb8034dec529" providerId="ADAL" clId="{A8CA4C20-7F37-45EC-AFEB-9EC4AA07F8FB}" dt="2021-09-19T23:29:01.954" v="171" actId="14100"/>
          <ac:spMkLst>
            <pc:docMk/>
            <pc:sldMk cId="1230045071" sldId="290"/>
            <ac:spMk id="3" creationId="{C45DC377-FC62-4E14-ADAF-0837BA31B8D2}"/>
          </ac:spMkLst>
        </pc:spChg>
        <pc:picChg chg="add mod">
          <ac:chgData name="Matthew Suderman" userId="2709995e-3ea8-4fb0-9b62-eb8034dec529" providerId="ADAL" clId="{A8CA4C20-7F37-45EC-AFEB-9EC4AA07F8FB}" dt="2021-09-19T23:29:06.610" v="173" actId="14100"/>
          <ac:picMkLst>
            <pc:docMk/>
            <pc:sldMk cId="1230045071" sldId="290"/>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3597726512" sldId="290"/>
        </pc:sldMkLst>
      </pc:sldChg>
      <pc:sldChg chg="del">
        <pc:chgData name="Matthew Suderman" userId="2709995e-3ea8-4fb0-9b62-eb8034dec529" providerId="ADAL" clId="{A8CA4C20-7F37-45EC-AFEB-9EC4AA07F8FB}" dt="2021-09-19T21:44:14.830" v="0" actId="47"/>
        <pc:sldMkLst>
          <pc:docMk/>
          <pc:sldMk cId="1899749454" sldId="291"/>
        </pc:sldMkLst>
      </pc:sldChg>
      <pc:sldChg chg="delSp modSp add mod">
        <pc:chgData name="Matthew Suderman" userId="2709995e-3ea8-4fb0-9b62-eb8034dec529" providerId="ADAL" clId="{A8CA4C20-7F37-45EC-AFEB-9EC4AA07F8FB}" dt="2021-09-19T23:37:46.568" v="342" actId="403"/>
        <pc:sldMkLst>
          <pc:docMk/>
          <pc:sldMk cId="3302419284" sldId="291"/>
        </pc:sldMkLst>
        <pc:spChg chg="mod">
          <ac:chgData name="Matthew Suderman" userId="2709995e-3ea8-4fb0-9b62-eb8034dec529" providerId="ADAL" clId="{A8CA4C20-7F37-45EC-AFEB-9EC4AA07F8FB}" dt="2021-09-19T23:37:46.568" v="342" actId="403"/>
          <ac:spMkLst>
            <pc:docMk/>
            <pc:sldMk cId="3302419284" sldId="291"/>
            <ac:spMk id="3" creationId="{C45DC377-FC62-4E14-ADAF-0837BA31B8D2}"/>
          </ac:spMkLst>
        </pc:spChg>
        <pc:picChg chg="del">
          <ac:chgData name="Matthew Suderman" userId="2709995e-3ea8-4fb0-9b62-eb8034dec529" providerId="ADAL" clId="{A8CA4C20-7F37-45EC-AFEB-9EC4AA07F8FB}" dt="2021-09-19T23:30:41.536" v="175" actId="478"/>
          <ac:picMkLst>
            <pc:docMk/>
            <pc:sldMk cId="3302419284" sldId="291"/>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220029430" sldId="292"/>
        </pc:sldMkLst>
      </pc:sldChg>
      <pc:sldChg chg="addSp delSp modSp new mod modClrScheme chgLayout">
        <pc:chgData name="Matthew Suderman" userId="2709995e-3ea8-4fb0-9b62-eb8034dec529" providerId="ADAL" clId="{A8CA4C20-7F37-45EC-AFEB-9EC4AA07F8FB}" dt="2021-09-19T23:40:15.931" v="369" actId="403"/>
        <pc:sldMkLst>
          <pc:docMk/>
          <pc:sldMk cId="1242910687" sldId="292"/>
        </pc:sldMkLst>
        <pc:spChg chg="del">
          <ac:chgData name="Matthew Suderman" userId="2709995e-3ea8-4fb0-9b62-eb8034dec529" providerId="ADAL" clId="{A8CA4C20-7F37-45EC-AFEB-9EC4AA07F8FB}" dt="2021-09-19T23:39:29.889" v="344" actId="700"/>
          <ac:spMkLst>
            <pc:docMk/>
            <pc:sldMk cId="1242910687" sldId="292"/>
            <ac:spMk id="2" creationId="{9B8900D8-83DC-4F27-B0AC-1251AA578716}"/>
          </ac:spMkLst>
        </pc:spChg>
        <pc:spChg chg="del">
          <ac:chgData name="Matthew Suderman" userId="2709995e-3ea8-4fb0-9b62-eb8034dec529" providerId="ADAL" clId="{A8CA4C20-7F37-45EC-AFEB-9EC4AA07F8FB}" dt="2021-09-19T23:39:29.889" v="344" actId="700"/>
          <ac:spMkLst>
            <pc:docMk/>
            <pc:sldMk cId="1242910687" sldId="292"/>
            <ac:spMk id="3" creationId="{948A1344-80C0-43B3-BEAE-9528CD1BAA75}"/>
          </ac:spMkLst>
        </pc:spChg>
        <pc:spChg chg="add mod">
          <ac:chgData name="Matthew Suderman" userId="2709995e-3ea8-4fb0-9b62-eb8034dec529" providerId="ADAL" clId="{A8CA4C20-7F37-45EC-AFEB-9EC4AA07F8FB}" dt="2021-09-19T23:40:15.931" v="369" actId="403"/>
          <ac:spMkLst>
            <pc:docMk/>
            <pc:sldMk cId="1242910687" sldId="292"/>
            <ac:spMk id="6" creationId="{6AAE28AB-B1FA-4AAB-B14C-D1D353BDDB8D}"/>
          </ac:spMkLst>
        </pc:spChg>
        <pc:picChg chg="add">
          <ac:chgData name="Matthew Suderman" userId="2709995e-3ea8-4fb0-9b62-eb8034dec529" providerId="ADAL" clId="{A8CA4C20-7F37-45EC-AFEB-9EC4AA07F8FB}" dt="2021-09-19T23:39:30.466" v="345" actId="22"/>
          <ac:picMkLst>
            <pc:docMk/>
            <pc:sldMk cId="1242910687" sldId="292"/>
            <ac:picMk id="5" creationId="{EB2D2C02-A6AE-4E69-B822-44624314976D}"/>
          </ac:picMkLst>
        </pc:picChg>
      </pc:sldChg>
      <pc:sldChg chg="addSp modSp new mod ord">
        <pc:chgData name="Matthew Suderman" userId="2709995e-3ea8-4fb0-9b62-eb8034dec529" providerId="ADAL" clId="{A8CA4C20-7F37-45EC-AFEB-9EC4AA07F8FB}" dt="2021-09-19T23:58:25.161" v="1052" actId="14100"/>
        <pc:sldMkLst>
          <pc:docMk/>
          <pc:sldMk cId="457932714" sldId="293"/>
        </pc:sldMkLst>
        <pc:spChg chg="mod">
          <ac:chgData name="Matthew Suderman" userId="2709995e-3ea8-4fb0-9b62-eb8034dec529" providerId="ADAL" clId="{A8CA4C20-7F37-45EC-AFEB-9EC4AA07F8FB}" dt="2021-09-19T23:42:47.815" v="439" actId="20577"/>
          <ac:spMkLst>
            <pc:docMk/>
            <pc:sldMk cId="457932714" sldId="293"/>
            <ac:spMk id="2" creationId="{CD36BBCD-A780-4F1B-9B80-23270B1E9B33}"/>
          </ac:spMkLst>
        </pc:spChg>
        <pc:spChg chg="mod">
          <ac:chgData name="Matthew Suderman" userId="2709995e-3ea8-4fb0-9b62-eb8034dec529" providerId="ADAL" clId="{A8CA4C20-7F37-45EC-AFEB-9EC4AA07F8FB}" dt="2021-09-19T23:58:20.177" v="1051" actId="20577"/>
          <ac:spMkLst>
            <pc:docMk/>
            <pc:sldMk cId="457932714" sldId="293"/>
            <ac:spMk id="3" creationId="{B3DFA812-B29C-4EA3-9C30-BBD8AFB5618A}"/>
          </ac:spMkLst>
        </pc:spChg>
        <pc:picChg chg="add mod">
          <ac:chgData name="Matthew Suderman" userId="2709995e-3ea8-4fb0-9b62-eb8034dec529" providerId="ADAL" clId="{A8CA4C20-7F37-45EC-AFEB-9EC4AA07F8FB}" dt="2021-09-19T23:58:25.161" v="1052" actId="14100"/>
          <ac:picMkLst>
            <pc:docMk/>
            <pc:sldMk cId="457932714" sldId="293"/>
            <ac:picMk id="3074" creationId="{02C04A2B-9EBB-4EB4-9890-C33902C4751A}"/>
          </ac:picMkLst>
        </pc:picChg>
      </pc:sldChg>
      <pc:sldChg chg="del">
        <pc:chgData name="Matthew Suderman" userId="2709995e-3ea8-4fb0-9b62-eb8034dec529" providerId="ADAL" clId="{A8CA4C20-7F37-45EC-AFEB-9EC4AA07F8FB}" dt="2021-09-19T21:44:14.830" v="0" actId="47"/>
        <pc:sldMkLst>
          <pc:docMk/>
          <pc:sldMk cId="981884099" sldId="293"/>
        </pc:sldMkLst>
      </pc:sldChg>
      <pc:sldChg chg="addSp delSp modSp add mod">
        <pc:chgData name="Matthew Suderman" userId="2709995e-3ea8-4fb0-9b62-eb8034dec529" providerId="ADAL" clId="{A8CA4C20-7F37-45EC-AFEB-9EC4AA07F8FB}" dt="2021-09-20T00:05:20.501" v="1109" actId="1035"/>
        <pc:sldMkLst>
          <pc:docMk/>
          <pc:sldMk cId="647796064" sldId="294"/>
        </pc:sldMkLst>
        <pc:spChg chg="mod">
          <ac:chgData name="Matthew Suderman" userId="2709995e-3ea8-4fb0-9b62-eb8034dec529" providerId="ADAL" clId="{A8CA4C20-7F37-45EC-AFEB-9EC4AA07F8FB}" dt="2021-09-20T00:04:11.626" v="1105" actId="14100"/>
          <ac:spMkLst>
            <pc:docMk/>
            <pc:sldMk cId="647796064" sldId="294"/>
            <ac:spMk id="3" creationId="{B3DFA812-B29C-4EA3-9C30-BBD8AFB5618A}"/>
          </ac:spMkLst>
        </pc:spChg>
        <pc:picChg chg="add mod">
          <ac:chgData name="Matthew Suderman" userId="2709995e-3ea8-4fb0-9b62-eb8034dec529" providerId="ADAL" clId="{A8CA4C20-7F37-45EC-AFEB-9EC4AA07F8FB}" dt="2021-09-20T00:05:20.501" v="1109" actId="1035"/>
          <ac:picMkLst>
            <pc:docMk/>
            <pc:sldMk cId="647796064" sldId="294"/>
            <ac:picMk id="6" creationId="{9D55EF1B-511D-4E0D-94AB-34DFA0A97B60}"/>
          </ac:picMkLst>
        </pc:picChg>
        <pc:picChg chg="del">
          <ac:chgData name="Matthew Suderman" userId="2709995e-3ea8-4fb0-9b62-eb8034dec529" providerId="ADAL" clId="{A8CA4C20-7F37-45EC-AFEB-9EC4AA07F8FB}" dt="2021-09-19T23:58:33.049" v="1054" actId="478"/>
          <ac:picMkLst>
            <pc:docMk/>
            <pc:sldMk cId="647796064" sldId="294"/>
            <ac:picMk id="3074" creationId="{02C04A2B-9EBB-4EB4-9890-C33902C4751A}"/>
          </ac:picMkLst>
        </pc:picChg>
        <pc:picChg chg="add mod">
          <ac:chgData name="Matthew Suderman" userId="2709995e-3ea8-4fb0-9b62-eb8034dec529" providerId="ADAL" clId="{A8CA4C20-7F37-45EC-AFEB-9EC4AA07F8FB}" dt="2021-09-20T00:04:01.105" v="1100" actId="14100"/>
          <ac:picMkLst>
            <pc:docMk/>
            <pc:sldMk cId="647796064" sldId="294"/>
            <ac:picMk id="5122" creationId="{D7828F0E-1E37-4E48-9712-40C96E59B8C5}"/>
          </ac:picMkLst>
        </pc:picChg>
      </pc:sldChg>
      <pc:sldChg chg="del">
        <pc:chgData name="Matthew Suderman" userId="2709995e-3ea8-4fb0-9b62-eb8034dec529" providerId="ADAL" clId="{A8CA4C20-7F37-45EC-AFEB-9EC4AA07F8FB}" dt="2021-09-19T21:44:14.830" v="0" actId="47"/>
        <pc:sldMkLst>
          <pc:docMk/>
          <pc:sldMk cId="1918481118" sldId="294"/>
        </pc:sldMkLst>
      </pc:sldChg>
      <pc:sldChg chg="add del">
        <pc:chgData name="Matthew Suderman" userId="2709995e-3ea8-4fb0-9b62-eb8034dec529" providerId="ADAL" clId="{A8CA4C20-7F37-45EC-AFEB-9EC4AA07F8FB}" dt="2021-09-19T23:58:07.678" v="1049" actId="2696"/>
        <pc:sldMkLst>
          <pc:docMk/>
          <pc:sldMk cId="2156187418" sldId="294"/>
        </pc:sldMkLst>
      </pc:sldChg>
      <pc:sldChg chg="modSp new mod ord">
        <pc:chgData name="Matthew Suderman" userId="2709995e-3ea8-4fb0-9b62-eb8034dec529" providerId="ADAL" clId="{A8CA4C20-7F37-45EC-AFEB-9EC4AA07F8FB}" dt="2021-09-20T00:51:01.048" v="2157" actId="20577"/>
        <pc:sldMkLst>
          <pc:docMk/>
          <pc:sldMk cId="96798056" sldId="295"/>
        </pc:sldMkLst>
        <pc:spChg chg="mod">
          <ac:chgData name="Matthew Suderman" userId="2709995e-3ea8-4fb0-9b62-eb8034dec529" providerId="ADAL" clId="{A8CA4C20-7F37-45EC-AFEB-9EC4AA07F8FB}" dt="2021-09-20T00:29:08.282" v="1389" actId="20577"/>
          <ac:spMkLst>
            <pc:docMk/>
            <pc:sldMk cId="96798056" sldId="295"/>
            <ac:spMk id="2" creationId="{3389108B-BB98-4D41-96AE-782FCE9B2448}"/>
          </ac:spMkLst>
        </pc:spChg>
        <pc:spChg chg="mod">
          <ac:chgData name="Matthew Suderman" userId="2709995e-3ea8-4fb0-9b62-eb8034dec529" providerId="ADAL" clId="{A8CA4C20-7F37-45EC-AFEB-9EC4AA07F8FB}" dt="2021-09-20T00:51:01.048" v="2157" actId="20577"/>
          <ac:spMkLst>
            <pc:docMk/>
            <pc:sldMk cId="96798056" sldId="295"/>
            <ac:spMk id="3" creationId="{CE85683A-B4DE-483C-A515-1195E8327AE8}"/>
          </ac:spMkLst>
        </pc:spChg>
      </pc:sldChg>
      <pc:sldChg chg="del">
        <pc:chgData name="Matthew Suderman" userId="2709995e-3ea8-4fb0-9b62-eb8034dec529" providerId="ADAL" clId="{A8CA4C20-7F37-45EC-AFEB-9EC4AA07F8FB}" dt="2021-09-19T21:44:14.830" v="0" actId="47"/>
        <pc:sldMkLst>
          <pc:docMk/>
          <pc:sldMk cId="561624156" sldId="295"/>
        </pc:sldMkLst>
      </pc:sldChg>
      <pc:sldChg chg="modSp new del mod">
        <pc:chgData name="Matthew Suderman" userId="2709995e-3ea8-4fb0-9b62-eb8034dec529" providerId="ADAL" clId="{A8CA4C20-7F37-45EC-AFEB-9EC4AA07F8FB}" dt="2021-09-20T00:14:46.766" v="1361" actId="2696"/>
        <pc:sldMkLst>
          <pc:docMk/>
          <pc:sldMk cId="2874893548" sldId="295"/>
        </pc:sldMkLst>
        <pc:spChg chg="mod">
          <ac:chgData name="Matthew Suderman" userId="2709995e-3ea8-4fb0-9b62-eb8034dec529" providerId="ADAL" clId="{A8CA4C20-7F37-45EC-AFEB-9EC4AA07F8FB}" dt="2021-09-20T00:06:53.280" v="1198" actId="6549"/>
          <ac:spMkLst>
            <pc:docMk/>
            <pc:sldMk cId="2874893548" sldId="295"/>
            <ac:spMk id="2" creationId="{804679EC-B26D-4894-B5CD-50396B6EFBD4}"/>
          </ac:spMkLst>
        </pc:spChg>
        <pc:spChg chg="mod">
          <ac:chgData name="Matthew Suderman" userId="2709995e-3ea8-4fb0-9b62-eb8034dec529" providerId="ADAL" clId="{A8CA4C20-7F37-45EC-AFEB-9EC4AA07F8FB}" dt="2021-09-20T00:11:48.965" v="1360" actId="20577"/>
          <ac:spMkLst>
            <pc:docMk/>
            <pc:sldMk cId="2874893548" sldId="295"/>
            <ac:spMk id="3" creationId="{4B7D68AE-180C-4FB4-8E02-CAF6B8EAE445}"/>
          </ac:spMkLst>
        </pc:spChg>
      </pc:sldChg>
    </pc:docChg>
  </pc:docChgLst>
  <pc:docChgLst>
    <pc:chgData name="Matthew Suderman" userId="2709995e-3ea8-4fb0-9b62-eb8034dec529" providerId="ADAL" clId="{0E34BF37-D3A1-4D43-A599-70CB49C8EC85}"/>
    <pc:docChg chg="undo custSel addSld delSld modSld sldOrd">
      <pc:chgData name="Matthew Suderman" userId="2709995e-3ea8-4fb0-9b62-eb8034dec529" providerId="ADAL" clId="{0E34BF37-D3A1-4D43-A599-70CB49C8EC85}" dt="2021-10-03T23:53:10.304" v="4746" actId="20577"/>
      <pc:docMkLst>
        <pc:docMk/>
      </pc:docMkLst>
      <pc:sldChg chg="modSp mod">
        <pc:chgData name="Matthew Suderman" userId="2709995e-3ea8-4fb0-9b62-eb8034dec529" providerId="ADAL" clId="{0E34BF37-D3A1-4D43-A599-70CB49C8EC85}" dt="2021-10-03T20:08:46.809" v="25" actId="20577"/>
        <pc:sldMkLst>
          <pc:docMk/>
          <pc:sldMk cId="0" sldId="288"/>
        </pc:sldMkLst>
        <pc:spChg chg="mod">
          <ac:chgData name="Matthew Suderman" userId="2709995e-3ea8-4fb0-9b62-eb8034dec529" providerId="ADAL" clId="{0E34BF37-D3A1-4D43-A599-70CB49C8EC85}" dt="2021-10-03T20:08:46.809" v="25" actId="20577"/>
          <ac:spMkLst>
            <pc:docMk/>
            <pc:sldMk cId="0" sldId="288"/>
            <ac:spMk id="3" creationId="{00000000-0000-0000-0000-000000000000}"/>
          </ac:spMkLst>
        </pc:spChg>
      </pc:sldChg>
      <pc:sldChg chg="add del">
        <pc:chgData name="Matthew Suderman" userId="2709995e-3ea8-4fb0-9b62-eb8034dec529" providerId="ADAL" clId="{0E34BF37-D3A1-4D43-A599-70CB49C8EC85}" dt="2021-10-03T22:28:40.073" v="2804" actId="2696"/>
        <pc:sldMkLst>
          <pc:docMk/>
          <pc:sldMk cId="2070802930" sldId="289"/>
        </pc:sldMkLst>
      </pc:sldChg>
      <pc:sldChg chg="del">
        <pc:chgData name="Matthew Suderman" userId="2709995e-3ea8-4fb0-9b62-eb8034dec529" providerId="ADAL" clId="{0E34BF37-D3A1-4D43-A599-70CB49C8EC85}" dt="2021-10-03T20:08:52.870" v="30" actId="47"/>
        <pc:sldMkLst>
          <pc:docMk/>
          <pc:sldMk cId="1230045071" sldId="290"/>
        </pc:sldMkLst>
      </pc:sldChg>
      <pc:sldChg chg="addSp delSp modSp new mod modClrScheme chgLayout">
        <pc:chgData name="Matthew Suderman" userId="2709995e-3ea8-4fb0-9b62-eb8034dec529" providerId="ADAL" clId="{0E34BF37-D3A1-4D43-A599-70CB49C8EC85}" dt="2021-10-03T21:20:59.573" v="2094" actId="20577"/>
        <pc:sldMkLst>
          <pc:docMk/>
          <pc:sldMk cId="3976131759" sldId="290"/>
        </pc:sldMkLst>
        <pc:spChg chg="del">
          <ac:chgData name="Matthew Suderman" userId="2709995e-3ea8-4fb0-9b62-eb8034dec529" providerId="ADAL" clId="{0E34BF37-D3A1-4D43-A599-70CB49C8EC85}" dt="2021-10-03T20:09:27.425" v="36" actId="26606"/>
          <ac:spMkLst>
            <pc:docMk/>
            <pc:sldMk cId="3976131759" sldId="290"/>
            <ac:spMk id="2" creationId="{30979351-8688-49AB-B015-CAFC67442EB7}"/>
          </ac:spMkLst>
        </pc:spChg>
        <pc:spChg chg="del">
          <ac:chgData name="Matthew Suderman" userId="2709995e-3ea8-4fb0-9b62-eb8034dec529" providerId="ADAL" clId="{0E34BF37-D3A1-4D43-A599-70CB49C8EC85}" dt="2021-10-03T20:09:21.363" v="35"/>
          <ac:spMkLst>
            <pc:docMk/>
            <pc:sldMk cId="3976131759" sldId="290"/>
            <ac:spMk id="3" creationId="{03D29260-3084-4388-9667-3CCEB3A6998D}"/>
          </ac:spMkLst>
        </pc:spChg>
        <pc:spChg chg="add mod">
          <ac:chgData name="Matthew Suderman" userId="2709995e-3ea8-4fb0-9b62-eb8034dec529" providerId="ADAL" clId="{0E34BF37-D3A1-4D43-A599-70CB49C8EC85}" dt="2021-10-03T20:30:08.573" v="188" actId="1035"/>
          <ac:spMkLst>
            <pc:docMk/>
            <pc:sldMk cId="3976131759" sldId="290"/>
            <ac:spMk id="8" creationId="{AAEEB9A6-A481-4D4F-9C4E-B25806E7040B}"/>
          </ac:spMkLst>
        </pc:spChg>
        <pc:spChg chg="add mod">
          <ac:chgData name="Matthew Suderman" userId="2709995e-3ea8-4fb0-9b62-eb8034dec529" providerId="ADAL" clId="{0E34BF37-D3A1-4D43-A599-70CB49C8EC85}" dt="2021-10-03T20:12:46.026" v="151" actId="20577"/>
          <ac:spMkLst>
            <pc:docMk/>
            <pc:sldMk cId="3976131759" sldId="290"/>
            <ac:spMk id="71" creationId="{F4E01FA9-4D55-45D9-B2B5-8CABDD88604F}"/>
          </ac:spMkLst>
        </pc:spChg>
        <pc:spChg chg="add mod">
          <ac:chgData name="Matthew Suderman" userId="2709995e-3ea8-4fb0-9b62-eb8034dec529" providerId="ADAL" clId="{0E34BF37-D3A1-4D43-A599-70CB49C8EC85}" dt="2021-10-03T21:20:59.573" v="2094" actId="20577"/>
          <ac:spMkLst>
            <pc:docMk/>
            <pc:sldMk cId="3976131759" sldId="290"/>
            <ac:spMk id="73" creationId="{7EF9E6EE-2CCE-474B-8FA9-8C20D5415BC6}"/>
          </ac:spMkLst>
        </pc:spChg>
        <pc:picChg chg="add mod">
          <ac:chgData name="Matthew Suderman" userId="2709995e-3ea8-4fb0-9b62-eb8034dec529" providerId="ADAL" clId="{0E34BF37-D3A1-4D43-A599-70CB49C8EC85}" dt="2021-10-03T20:11:25.098" v="87" actId="1036"/>
          <ac:picMkLst>
            <pc:docMk/>
            <pc:sldMk cId="3976131759" sldId="290"/>
            <ac:picMk id="1026" creationId="{1B141AA5-BF4D-4A16-B8F3-904C13051261}"/>
          </ac:picMkLst>
        </pc:picChg>
      </pc:sldChg>
      <pc:sldChg chg="addSp delSp modSp new del mod modClrScheme chgLayout">
        <pc:chgData name="Matthew Suderman" userId="2709995e-3ea8-4fb0-9b62-eb8034dec529" providerId="ADAL" clId="{0E34BF37-D3A1-4D43-A599-70CB49C8EC85}" dt="2021-10-03T21:25:49.770" v="2513" actId="2696"/>
        <pc:sldMkLst>
          <pc:docMk/>
          <pc:sldMk cId="1743167879" sldId="291"/>
        </pc:sldMkLst>
        <pc:spChg chg="mod ord">
          <ac:chgData name="Matthew Suderman" userId="2709995e-3ea8-4fb0-9b62-eb8034dec529" providerId="ADAL" clId="{0E34BF37-D3A1-4D43-A599-70CB49C8EC85}" dt="2021-10-03T20:46:14.224" v="985"/>
          <ac:spMkLst>
            <pc:docMk/>
            <pc:sldMk cId="1743167879" sldId="291"/>
            <ac:spMk id="2" creationId="{DD2D4346-6382-46C6-B790-4FCF65A6F5E1}"/>
          </ac:spMkLst>
        </pc:spChg>
        <pc:spChg chg="del mod ord">
          <ac:chgData name="Matthew Suderman" userId="2709995e-3ea8-4fb0-9b62-eb8034dec529" providerId="ADAL" clId="{0E34BF37-D3A1-4D43-A599-70CB49C8EC85}" dt="2021-10-03T20:45:55.083" v="984" actId="700"/>
          <ac:spMkLst>
            <pc:docMk/>
            <pc:sldMk cId="1743167879" sldId="291"/>
            <ac:spMk id="3" creationId="{856BE2B7-05CC-421A-9C40-CEEFA9BAE8D5}"/>
          </ac:spMkLst>
        </pc:spChg>
        <pc:spChg chg="del">
          <ac:chgData name="Matthew Suderman" userId="2709995e-3ea8-4fb0-9b62-eb8034dec529" providerId="ADAL" clId="{0E34BF37-D3A1-4D43-A599-70CB49C8EC85}" dt="2021-10-03T20:45:55.083" v="984" actId="700"/>
          <ac:spMkLst>
            <pc:docMk/>
            <pc:sldMk cId="1743167879" sldId="291"/>
            <ac:spMk id="4" creationId="{0F61FFAF-FA63-4D41-B219-245EBD0F4F4A}"/>
          </ac:spMkLst>
        </pc:spChg>
        <pc:spChg chg="add mod ord">
          <ac:chgData name="Matthew Suderman" userId="2709995e-3ea8-4fb0-9b62-eb8034dec529" providerId="ADAL" clId="{0E34BF37-D3A1-4D43-A599-70CB49C8EC85}" dt="2021-10-03T20:56:14.237" v="1570" actId="20577"/>
          <ac:spMkLst>
            <pc:docMk/>
            <pc:sldMk cId="1743167879" sldId="291"/>
            <ac:spMk id="5" creationId="{7DF1CB3A-6B34-4FA6-AD25-1C1EC816F363}"/>
          </ac:spMkLst>
        </pc:spChg>
      </pc:sldChg>
      <pc:sldChg chg="del">
        <pc:chgData name="Matthew Suderman" userId="2709995e-3ea8-4fb0-9b62-eb8034dec529" providerId="ADAL" clId="{0E34BF37-D3A1-4D43-A599-70CB49C8EC85}" dt="2021-10-03T20:08:53.109" v="31" actId="47"/>
        <pc:sldMkLst>
          <pc:docMk/>
          <pc:sldMk cId="3302419284" sldId="291"/>
        </pc:sldMkLst>
      </pc:sldChg>
      <pc:sldChg chg="del">
        <pc:chgData name="Matthew Suderman" userId="2709995e-3ea8-4fb0-9b62-eb8034dec529" providerId="ADAL" clId="{0E34BF37-D3A1-4D43-A599-70CB49C8EC85}" dt="2021-10-03T20:08:52.051" v="27" actId="47"/>
        <pc:sldMkLst>
          <pc:docMk/>
          <pc:sldMk cId="1242910687" sldId="292"/>
        </pc:sldMkLst>
      </pc:sldChg>
      <pc:sldChg chg="modSp add mod">
        <pc:chgData name="Matthew Suderman" userId="2709995e-3ea8-4fb0-9b62-eb8034dec529" providerId="ADAL" clId="{0E34BF37-D3A1-4D43-A599-70CB49C8EC85}" dt="2021-10-03T21:25:36.494" v="2512" actId="20577"/>
        <pc:sldMkLst>
          <pc:docMk/>
          <pc:sldMk cId="3027161321" sldId="292"/>
        </pc:sldMkLst>
        <pc:spChg chg="mod">
          <ac:chgData name="Matthew Suderman" userId="2709995e-3ea8-4fb0-9b62-eb8034dec529" providerId="ADAL" clId="{0E34BF37-D3A1-4D43-A599-70CB49C8EC85}" dt="2021-10-03T21:25:36.494" v="2512" actId="20577"/>
          <ac:spMkLst>
            <pc:docMk/>
            <pc:sldMk cId="3027161321" sldId="292"/>
            <ac:spMk id="73" creationId="{7EF9E6EE-2CCE-474B-8FA9-8C20D5415BC6}"/>
          </ac:spMkLst>
        </pc:spChg>
      </pc:sldChg>
      <pc:sldChg chg="del">
        <pc:chgData name="Matthew Suderman" userId="2709995e-3ea8-4fb0-9b62-eb8034dec529" providerId="ADAL" clId="{0E34BF37-D3A1-4D43-A599-70CB49C8EC85}" dt="2021-10-03T20:08:52.497" v="28" actId="47"/>
        <pc:sldMkLst>
          <pc:docMk/>
          <pc:sldMk cId="457932714" sldId="293"/>
        </pc:sldMkLst>
      </pc:sldChg>
      <pc:sldChg chg="addSp delSp modSp new mod modAnim">
        <pc:chgData name="Matthew Suderman" userId="2709995e-3ea8-4fb0-9b62-eb8034dec529" providerId="ADAL" clId="{0E34BF37-D3A1-4D43-A599-70CB49C8EC85}" dt="2021-10-03T22:47:27.202" v="3124" actId="166"/>
        <pc:sldMkLst>
          <pc:docMk/>
          <pc:sldMk cId="2594997046" sldId="293"/>
        </pc:sldMkLst>
        <pc:spChg chg="mod">
          <ac:chgData name="Matthew Suderman" userId="2709995e-3ea8-4fb0-9b62-eb8034dec529" providerId="ADAL" clId="{0E34BF37-D3A1-4D43-A599-70CB49C8EC85}" dt="2021-10-03T22:23:11.173" v="2777" actId="20577"/>
          <ac:spMkLst>
            <pc:docMk/>
            <pc:sldMk cId="2594997046" sldId="293"/>
            <ac:spMk id="2" creationId="{1CA4AFD4-3725-4112-B60D-7E93DA5E08CC}"/>
          </ac:spMkLst>
        </pc:spChg>
        <pc:spChg chg="del">
          <ac:chgData name="Matthew Suderman" userId="2709995e-3ea8-4fb0-9b62-eb8034dec529" providerId="ADAL" clId="{0E34BF37-D3A1-4D43-A599-70CB49C8EC85}" dt="2021-10-03T22:08:52.695" v="2515"/>
          <ac:spMkLst>
            <pc:docMk/>
            <pc:sldMk cId="2594997046" sldId="293"/>
            <ac:spMk id="3" creationId="{DCFEC87F-0C64-4383-BD12-82036A8F31BA}"/>
          </ac:spMkLst>
        </pc:spChg>
        <pc:spChg chg="add del mod">
          <ac:chgData name="Matthew Suderman" userId="2709995e-3ea8-4fb0-9b62-eb8034dec529" providerId="ADAL" clId="{0E34BF37-D3A1-4D43-A599-70CB49C8EC85}" dt="2021-10-03T22:13:33.316" v="2537"/>
          <ac:spMkLst>
            <pc:docMk/>
            <pc:sldMk cId="2594997046" sldId="293"/>
            <ac:spMk id="6" creationId="{0455D0D1-31A2-4C37-9548-5C4F040FB368}"/>
          </ac:spMkLst>
        </pc:spChg>
        <pc:spChg chg="add del mod">
          <ac:chgData name="Matthew Suderman" userId="2709995e-3ea8-4fb0-9b62-eb8034dec529" providerId="ADAL" clId="{0E34BF37-D3A1-4D43-A599-70CB49C8EC85}" dt="2021-10-03T22:14:45.021" v="2546"/>
          <ac:spMkLst>
            <pc:docMk/>
            <pc:sldMk cId="2594997046" sldId="293"/>
            <ac:spMk id="9" creationId="{C842405C-DEA5-48D6-BB13-BA19686A249C}"/>
          </ac:spMkLst>
        </pc:spChg>
        <pc:spChg chg="add mod ord">
          <ac:chgData name="Matthew Suderman" userId="2709995e-3ea8-4fb0-9b62-eb8034dec529" providerId="ADAL" clId="{0E34BF37-D3A1-4D43-A599-70CB49C8EC85}" dt="2021-10-03T22:47:27.202" v="3124" actId="166"/>
          <ac:spMkLst>
            <pc:docMk/>
            <pc:sldMk cId="2594997046" sldId="293"/>
            <ac:spMk id="12" creationId="{93FAAB06-8B65-47C1-BA75-947F3C85B2D4}"/>
          </ac:spMkLst>
        </pc:spChg>
        <pc:graphicFrameChg chg="add del mod modGraphic">
          <ac:chgData name="Matthew Suderman" userId="2709995e-3ea8-4fb0-9b62-eb8034dec529" providerId="ADAL" clId="{0E34BF37-D3A1-4D43-A599-70CB49C8EC85}" dt="2021-10-03T22:10:42.788" v="2536" actId="478"/>
          <ac:graphicFrameMkLst>
            <pc:docMk/>
            <pc:sldMk cId="2594997046" sldId="293"/>
            <ac:graphicFrameMk id="4" creationId="{DF5A2296-F763-452F-9878-73B3DBFFF937}"/>
          </ac:graphicFrameMkLst>
        </pc:graphicFrameChg>
        <pc:graphicFrameChg chg="add del mod modGraphic">
          <ac:chgData name="Matthew Suderman" userId="2709995e-3ea8-4fb0-9b62-eb8034dec529" providerId="ADAL" clId="{0E34BF37-D3A1-4D43-A599-70CB49C8EC85}" dt="2021-10-03T22:14:22.204" v="2545" actId="478"/>
          <ac:graphicFrameMkLst>
            <pc:docMk/>
            <pc:sldMk cId="2594997046" sldId="293"/>
            <ac:graphicFrameMk id="7" creationId="{05DB1276-C108-4B2A-A190-759EB9AD4E6E}"/>
          </ac:graphicFrameMkLst>
        </pc:graphicFrameChg>
        <pc:graphicFrameChg chg="add mod modGraphic">
          <ac:chgData name="Matthew Suderman" userId="2709995e-3ea8-4fb0-9b62-eb8034dec529" providerId="ADAL" clId="{0E34BF37-D3A1-4D43-A599-70CB49C8EC85}" dt="2021-10-03T22:47:20.095" v="3123" actId="20577"/>
          <ac:graphicFrameMkLst>
            <pc:docMk/>
            <pc:sldMk cId="2594997046" sldId="293"/>
            <ac:graphicFrameMk id="10" creationId="{065FA294-F681-46A7-BD04-E1E841EBBE97}"/>
          </ac:graphicFrameMkLst>
        </pc:graphicFrameChg>
        <pc:graphicFrameChg chg="add del mod">
          <ac:chgData name="Matthew Suderman" userId="2709995e-3ea8-4fb0-9b62-eb8034dec529" providerId="ADAL" clId="{0E34BF37-D3A1-4D43-A599-70CB49C8EC85}" dt="2021-10-03T22:23:19.208" v="2778" actId="478"/>
          <ac:graphicFrameMkLst>
            <pc:docMk/>
            <pc:sldMk cId="2594997046" sldId="293"/>
            <ac:graphicFrameMk id="11" creationId="{7B58D0AB-9A49-4EF5-B0DF-8FEBD0F11B83}"/>
          </ac:graphicFrameMkLst>
        </pc:graphicFrameChg>
      </pc:sldChg>
      <pc:sldChg chg="del">
        <pc:chgData name="Matthew Suderman" userId="2709995e-3ea8-4fb0-9b62-eb8034dec529" providerId="ADAL" clId="{0E34BF37-D3A1-4D43-A599-70CB49C8EC85}" dt="2021-10-03T20:08:52.698" v="29" actId="47"/>
        <pc:sldMkLst>
          <pc:docMk/>
          <pc:sldMk cId="647796064" sldId="294"/>
        </pc:sldMkLst>
      </pc:sldChg>
      <pc:sldChg chg="addSp delSp modSp new del mod">
        <pc:chgData name="Matthew Suderman" userId="2709995e-3ea8-4fb0-9b62-eb8034dec529" providerId="ADAL" clId="{0E34BF37-D3A1-4D43-A599-70CB49C8EC85}" dt="2021-10-03T22:28:27.548" v="2803" actId="2696"/>
        <pc:sldMkLst>
          <pc:docMk/>
          <pc:sldMk cId="2639197381" sldId="294"/>
        </pc:sldMkLst>
        <pc:spChg chg="mod">
          <ac:chgData name="Matthew Suderman" userId="2709995e-3ea8-4fb0-9b62-eb8034dec529" providerId="ADAL" clId="{0E34BF37-D3A1-4D43-A599-70CB49C8EC85}" dt="2021-10-03T22:18:36.413" v="2690" actId="20577"/>
          <ac:spMkLst>
            <pc:docMk/>
            <pc:sldMk cId="2639197381" sldId="294"/>
            <ac:spMk id="2" creationId="{0D086E9C-07ED-4033-8B30-CB92EC883C0D}"/>
          </ac:spMkLst>
        </pc:spChg>
        <pc:spChg chg="del mod">
          <ac:chgData name="Matthew Suderman" userId="2709995e-3ea8-4fb0-9b62-eb8034dec529" providerId="ADAL" clId="{0E34BF37-D3A1-4D43-A599-70CB49C8EC85}" dt="2021-10-03T22:15:03.579" v="2547"/>
          <ac:spMkLst>
            <pc:docMk/>
            <pc:sldMk cId="2639197381" sldId="294"/>
            <ac:spMk id="3" creationId="{D2F8C217-F6DC-4AC8-92A1-A984ABB3B47C}"/>
          </ac:spMkLst>
        </pc:spChg>
        <pc:graphicFrameChg chg="add mod modGraphic">
          <ac:chgData name="Matthew Suderman" userId="2709995e-3ea8-4fb0-9b62-eb8034dec529" providerId="ADAL" clId="{0E34BF37-D3A1-4D43-A599-70CB49C8EC85}" dt="2021-10-03T22:22:45.165" v="2762" actId="113"/>
          <ac:graphicFrameMkLst>
            <pc:docMk/>
            <pc:sldMk cId="2639197381" sldId="294"/>
            <ac:graphicFrameMk id="4" creationId="{56A6526F-BA5A-4B26-A4DD-6C851414BB3E}"/>
          </ac:graphicFrameMkLst>
        </pc:graphicFrameChg>
      </pc:sldChg>
      <pc:sldChg chg="addSp delSp modSp new del mod modClrScheme chgLayout">
        <pc:chgData name="Matthew Suderman" userId="2709995e-3ea8-4fb0-9b62-eb8034dec529" providerId="ADAL" clId="{0E34BF37-D3A1-4D43-A599-70CB49C8EC85}" dt="2021-10-03T23:33:45.197" v="4131" actId="2696"/>
        <pc:sldMkLst>
          <pc:docMk/>
          <pc:sldMk cId="3262459716" sldId="294"/>
        </pc:sldMkLst>
        <pc:spChg chg="del mod ord">
          <ac:chgData name="Matthew Suderman" userId="2709995e-3ea8-4fb0-9b62-eb8034dec529" providerId="ADAL" clId="{0E34BF37-D3A1-4D43-A599-70CB49C8EC85}" dt="2021-10-03T22:32:48.462" v="2806" actId="700"/>
          <ac:spMkLst>
            <pc:docMk/>
            <pc:sldMk cId="3262459716" sldId="294"/>
            <ac:spMk id="2" creationId="{658BB986-F477-47A6-A77E-909986C6A37C}"/>
          </ac:spMkLst>
        </pc:spChg>
        <pc:spChg chg="del mod ord">
          <ac:chgData name="Matthew Suderman" userId="2709995e-3ea8-4fb0-9b62-eb8034dec529" providerId="ADAL" clId="{0E34BF37-D3A1-4D43-A599-70CB49C8EC85}" dt="2021-10-03T22:32:48.462" v="2806" actId="700"/>
          <ac:spMkLst>
            <pc:docMk/>
            <pc:sldMk cId="3262459716" sldId="294"/>
            <ac:spMk id="3" creationId="{D92A722F-305E-4042-ABCA-573214D47FDC}"/>
          </ac:spMkLst>
        </pc:spChg>
        <pc:spChg chg="del">
          <ac:chgData name="Matthew Suderman" userId="2709995e-3ea8-4fb0-9b62-eb8034dec529" providerId="ADAL" clId="{0E34BF37-D3A1-4D43-A599-70CB49C8EC85}" dt="2021-10-03T22:32:48.462" v="2806" actId="700"/>
          <ac:spMkLst>
            <pc:docMk/>
            <pc:sldMk cId="3262459716" sldId="294"/>
            <ac:spMk id="4" creationId="{278F133D-17BD-41FE-BFF5-CB1BEFD3EE06}"/>
          </ac:spMkLst>
        </pc:spChg>
        <pc:spChg chg="add mod ord">
          <ac:chgData name="Matthew Suderman" userId="2709995e-3ea8-4fb0-9b62-eb8034dec529" providerId="ADAL" clId="{0E34BF37-D3A1-4D43-A599-70CB49C8EC85}" dt="2021-10-03T22:32:48.462" v="2806" actId="700"/>
          <ac:spMkLst>
            <pc:docMk/>
            <pc:sldMk cId="3262459716" sldId="294"/>
            <ac:spMk id="5" creationId="{EABEA025-204F-40BB-B6DD-E77B47D4B6D3}"/>
          </ac:spMkLst>
        </pc:spChg>
        <pc:spChg chg="add del mod ord">
          <ac:chgData name="Matthew Suderman" userId="2709995e-3ea8-4fb0-9b62-eb8034dec529" providerId="ADAL" clId="{0E34BF37-D3A1-4D43-A599-70CB49C8EC85}" dt="2021-10-03T22:32:50.540" v="2807"/>
          <ac:spMkLst>
            <pc:docMk/>
            <pc:sldMk cId="3262459716" sldId="294"/>
            <ac:spMk id="6" creationId="{4DCE3986-AC0E-4899-B344-AEACC9911979}"/>
          </ac:spMkLst>
        </pc:spChg>
        <pc:graphicFrameChg chg="add mod modGraphic">
          <ac:chgData name="Matthew Suderman" userId="2709995e-3ea8-4fb0-9b62-eb8034dec529" providerId="ADAL" clId="{0E34BF37-D3A1-4D43-A599-70CB49C8EC85}" dt="2021-10-03T22:33:04.883" v="2816" actId="14100"/>
          <ac:graphicFrameMkLst>
            <pc:docMk/>
            <pc:sldMk cId="3262459716" sldId="294"/>
            <ac:graphicFrameMk id="7" creationId="{46DF3587-AD46-48C2-AE9E-C973596A09D0}"/>
          </ac:graphicFrameMkLst>
        </pc:graphicFrameChg>
      </pc:sldChg>
      <pc:sldChg chg="del">
        <pc:chgData name="Matthew Suderman" userId="2709995e-3ea8-4fb0-9b62-eb8034dec529" providerId="ADAL" clId="{0E34BF37-D3A1-4D43-A599-70CB49C8EC85}" dt="2021-10-03T20:08:51.470" v="26" actId="47"/>
        <pc:sldMkLst>
          <pc:docMk/>
          <pc:sldMk cId="96798056" sldId="295"/>
        </pc:sldMkLst>
      </pc:sldChg>
      <pc:sldChg chg="addSp modSp new mod ord">
        <pc:chgData name="Matthew Suderman" userId="2709995e-3ea8-4fb0-9b62-eb8034dec529" providerId="ADAL" clId="{0E34BF37-D3A1-4D43-A599-70CB49C8EC85}" dt="2021-10-03T22:42:55.162" v="2978" actId="20577"/>
        <pc:sldMkLst>
          <pc:docMk/>
          <pc:sldMk cId="316733845" sldId="295"/>
        </pc:sldMkLst>
        <pc:spChg chg="mod">
          <ac:chgData name="Matthew Suderman" userId="2709995e-3ea8-4fb0-9b62-eb8034dec529" providerId="ADAL" clId="{0E34BF37-D3A1-4D43-A599-70CB49C8EC85}" dt="2021-10-03T22:33:56.263" v="2868" actId="20577"/>
          <ac:spMkLst>
            <pc:docMk/>
            <pc:sldMk cId="316733845" sldId="295"/>
            <ac:spMk id="2" creationId="{D8072004-0E62-4A41-9603-564DC9F5E1E6}"/>
          </ac:spMkLst>
        </pc:spChg>
        <pc:spChg chg="mod">
          <ac:chgData name="Matthew Suderman" userId="2709995e-3ea8-4fb0-9b62-eb8034dec529" providerId="ADAL" clId="{0E34BF37-D3A1-4D43-A599-70CB49C8EC85}" dt="2021-10-03T22:42:55.162" v="2978" actId="20577"/>
          <ac:spMkLst>
            <pc:docMk/>
            <pc:sldMk cId="316733845" sldId="295"/>
            <ac:spMk id="3" creationId="{C42E9CF8-2587-4F83-9062-3DA613FE3078}"/>
          </ac:spMkLst>
        </pc:spChg>
        <pc:graphicFrameChg chg="add mod modGraphic">
          <ac:chgData name="Matthew Suderman" userId="2709995e-3ea8-4fb0-9b62-eb8034dec529" providerId="ADAL" clId="{0E34BF37-D3A1-4D43-A599-70CB49C8EC85}" dt="2021-10-03T22:42:44.109" v="2964" actId="113"/>
          <ac:graphicFrameMkLst>
            <pc:docMk/>
            <pc:sldMk cId="316733845" sldId="295"/>
            <ac:graphicFrameMk id="4" creationId="{0D12BE19-E32B-4A0A-9BBD-8F70695C5397}"/>
          </ac:graphicFrameMkLst>
        </pc:graphicFrameChg>
      </pc:sldChg>
      <pc:sldChg chg="addSp delSp modSp new mod">
        <pc:chgData name="Matthew Suderman" userId="2709995e-3ea8-4fb0-9b62-eb8034dec529" providerId="ADAL" clId="{0E34BF37-D3A1-4D43-A599-70CB49C8EC85}" dt="2021-10-03T22:46:41.052" v="3116" actId="20577"/>
        <pc:sldMkLst>
          <pc:docMk/>
          <pc:sldMk cId="3120615481" sldId="296"/>
        </pc:sldMkLst>
        <pc:spChg chg="del">
          <ac:chgData name="Matthew Suderman" userId="2709995e-3ea8-4fb0-9b62-eb8034dec529" providerId="ADAL" clId="{0E34BF37-D3A1-4D43-A599-70CB49C8EC85}" dt="2021-10-03T22:42:01.918" v="2963"/>
          <ac:spMkLst>
            <pc:docMk/>
            <pc:sldMk cId="3120615481" sldId="296"/>
            <ac:spMk id="2" creationId="{E07DE2B4-36A9-4514-8602-14D3D7AC9D56}"/>
          </ac:spMkLst>
        </pc:spChg>
        <pc:spChg chg="del">
          <ac:chgData name="Matthew Suderman" userId="2709995e-3ea8-4fb0-9b62-eb8034dec529" providerId="ADAL" clId="{0E34BF37-D3A1-4D43-A599-70CB49C8EC85}" dt="2021-10-03T22:43:44.057" v="2981" actId="478"/>
          <ac:spMkLst>
            <pc:docMk/>
            <pc:sldMk cId="3120615481" sldId="296"/>
            <ac:spMk id="3" creationId="{90920DEA-CD12-4FC8-B5A7-A954AE4AD8C9}"/>
          </ac:spMkLst>
        </pc:spChg>
        <pc:spChg chg="add mod">
          <ac:chgData name="Matthew Suderman" userId="2709995e-3ea8-4fb0-9b62-eb8034dec529" providerId="ADAL" clId="{0E34BF37-D3A1-4D43-A599-70CB49C8EC85}" dt="2021-10-03T22:42:01.918" v="2963"/>
          <ac:spMkLst>
            <pc:docMk/>
            <pc:sldMk cId="3120615481" sldId="296"/>
            <ac:spMk id="4" creationId="{249C9B0E-4A17-4AB7-BED3-B83A942D064E}"/>
          </ac:spMkLst>
        </pc:spChg>
        <pc:spChg chg="add mod">
          <ac:chgData name="Matthew Suderman" userId="2709995e-3ea8-4fb0-9b62-eb8034dec529" providerId="ADAL" clId="{0E34BF37-D3A1-4D43-A599-70CB49C8EC85}" dt="2021-10-03T22:46:41.052" v="3116" actId="20577"/>
          <ac:spMkLst>
            <pc:docMk/>
            <pc:sldMk cId="3120615481" sldId="296"/>
            <ac:spMk id="6" creationId="{092C9648-28F9-402A-B383-B5968D87ACCA}"/>
          </ac:spMkLst>
        </pc:spChg>
        <pc:picChg chg="add mod">
          <ac:chgData name="Matthew Suderman" userId="2709995e-3ea8-4fb0-9b62-eb8034dec529" providerId="ADAL" clId="{0E34BF37-D3A1-4D43-A599-70CB49C8EC85}" dt="2021-10-03T22:44:34.077" v="2998" actId="167"/>
          <ac:picMkLst>
            <pc:docMk/>
            <pc:sldMk cId="3120615481" sldId="296"/>
            <ac:picMk id="6146" creationId="{13A84984-3D55-4803-B716-C456CFCB0A07}"/>
          </ac:picMkLst>
        </pc:picChg>
      </pc:sldChg>
      <pc:sldChg chg="modSp new mod modAnim">
        <pc:chgData name="Matthew Suderman" userId="2709995e-3ea8-4fb0-9b62-eb8034dec529" providerId="ADAL" clId="{0E34BF37-D3A1-4D43-A599-70CB49C8EC85}" dt="2021-10-03T23:06:11.219" v="3652"/>
        <pc:sldMkLst>
          <pc:docMk/>
          <pc:sldMk cId="2877745955" sldId="297"/>
        </pc:sldMkLst>
        <pc:spChg chg="mod">
          <ac:chgData name="Matthew Suderman" userId="2709995e-3ea8-4fb0-9b62-eb8034dec529" providerId="ADAL" clId="{0E34BF37-D3A1-4D43-A599-70CB49C8EC85}" dt="2021-10-03T22:48:26.648" v="3126"/>
          <ac:spMkLst>
            <pc:docMk/>
            <pc:sldMk cId="2877745955" sldId="297"/>
            <ac:spMk id="2" creationId="{4165F1E3-FF94-4B11-A7F0-6B6A29E3893D}"/>
          </ac:spMkLst>
        </pc:spChg>
        <pc:spChg chg="mod">
          <ac:chgData name="Matthew Suderman" userId="2709995e-3ea8-4fb0-9b62-eb8034dec529" providerId="ADAL" clId="{0E34BF37-D3A1-4D43-A599-70CB49C8EC85}" dt="2021-10-03T23:04:03.319" v="3650" actId="20577"/>
          <ac:spMkLst>
            <pc:docMk/>
            <pc:sldMk cId="2877745955" sldId="297"/>
            <ac:spMk id="3" creationId="{AAEEDB6E-A31B-419C-BDD0-D8B81524E3CB}"/>
          </ac:spMkLst>
        </pc:spChg>
      </pc:sldChg>
      <pc:sldChg chg="modSp new mod ord modAnim">
        <pc:chgData name="Matthew Suderman" userId="2709995e-3ea8-4fb0-9b62-eb8034dec529" providerId="ADAL" clId="{0E34BF37-D3A1-4D43-A599-70CB49C8EC85}" dt="2021-10-03T23:33:27.446" v="4129" actId="20577"/>
        <pc:sldMkLst>
          <pc:docMk/>
          <pc:sldMk cId="2620836704" sldId="298"/>
        </pc:sldMkLst>
        <pc:spChg chg="mod">
          <ac:chgData name="Matthew Suderman" userId="2709995e-3ea8-4fb0-9b62-eb8034dec529" providerId="ADAL" clId="{0E34BF37-D3A1-4D43-A599-70CB49C8EC85}" dt="2021-10-03T23:21:27.426" v="3675" actId="20577"/>
          <ac:spMkLst>
            <pc:docMk/>
            <pc:sldMk cId="2620836704" sldId="298"/>
            <ac:spMk id="2" creationId="{E67FD9D8-115E-4893-87D2-CB85C3F4049A}"/>
          </ac:spMkLst>
        </pc:spChg>
        <pc:spChg chg="mod">
          <ac:chgData name="Matthew Suderman" userId="2709995e-3ea8-4fb0-9b62-eb8034dec529" providerId="ADAL" clId="{0E34BF37-D3A1-4D43-A599-70CB49C8EC85}" dt="2021-10-03T23:33:27.446" v="4129" actId="20577"/>
          <ac:spMkLst>
            <pc:docMk/>
            <pc:sldMk cId="2620836704" sldId="298"/>
            <ac:spMk id="3" creationId="{9C38802B-EA75-472B-95A7-7271BFF3F1DC}"/>
          </ac:spMkLst>
        </pc:spChg>
      </pc:sldChg>
      <pc:sldChg chg="modSp add mod modAnim">
        <pc:chgData name="Matthew Suderman" userId="2709995e-3ea8-4fb0-9b62-eb8034dec529" providerId="ADAL" clId="{0E34BF37-D3A1-4D43-A599-70CB49C8EC85}" dt="2021-10-03T23:53:10.304" v="4746" actId="20577"/>
        <pc:sldMkLst>
          <pc:docMk/>
          <pc:sldMk cId="2515515165" sldId="299"/>
        </pc:sldMkLst>
        <pc:spChg chg="mod">
          <ac:chgData name="Matthew Suderman" userId="2709995e-3ea8-4fb0-9b62-eb8034dec529" providerId="ADAL" clId="{0E34BF37-D3A1-4D43-A599-70CB49C8EC85}" dt="2021-10-03T23:53:10.304" v="4746" actId="20577"/>
          <ac:spMkLst>
            <pc:docMk/>
            <pc:sldMk cId="2515515165" sldId="299"/>
            <ac:spMk id="3" creationId="{9C38802B-EA75-472B-95A7-7271BFF3F1DC}"/>
          </ac:spMkLst>
        </pc:spChg>
      </pc:sldChg>
    </pc:docChg>
  </pc:docChgLst>
  <pc:docChgLst>
    <pc:chgData name="Matthew Suderman" userId="2709995e-3ea8-4fb0-9b62-eb8034dec529" providerId="ADAL" clId="{44ABC440-BE36-4E57-80F4-923353E0083B}"/>
    <pc:docChg chg="undo custSel addSld delSld modSld sldOrd">
      <pc:chgData name="Matthew Suderman" userId="2709995e-3ea8-4fb0-9b62-eb8034dec529" providerId="ADAL" clId="{44ABC440-BE36-4E57-80F4-923353E0083B}" dt="2022-09-04T23:20:40.523" v="6283" actId="20577"/>
      <pc:docMkLst>
        <pc:docMk/>
      </pc:docMkLst>
      <pc:sldChg chg="modSp mod">
        <pc:chgData name="Matthew Suderman" userId="2709995e-3ea8-4fb0-9b62-eb8034dec529" providerId="ADAL" clId="{44ABC440-BE36-4E57-80F4-923353E0083B}" dt="2022-09-04T23:20:40.523" v="6283" actId="20577"/>
        <pc:sldMkLst>
          <pc:docMk/>
          <pc:sldMk cId="0" sldId="288"/>
        </pc:sldMkLst>
        <pc:spChg chg="mod">
          <ac:chgData name="Matthew Suderman" userId="2709995e-3ea8-4fb0-9b62-eb8034dec529" providerId="ADAL" clId="{44ABC440-BE36-4E57-80F4-923353E0083B}" dt="2022-09-04T23:20:40.523" v="6283" actId="20577"/>
          <ac:spMkLst>
            <pc:docMk/>
            <pc:sldMk cId="0" sldId="288"/>
            <ac:spMk id="3" creationId="{00000000-0000-0000-0000-000000000000}"/>
          </ac:spMkLst>
        </pc:spChg>
      </pc:sldChg>
      <pc:sldChg chg="del">
        <pc:chgData name="Matthew Suderman" userId="2709995e-3ea8-4fb0-9b62-eb8034dec529" providerId="ADAL" clId="{44ABC440-BE36-4E57-80F4-923353E0083B}" dt="2022-09-04T19:53:42.911" v="3" actId="47"/>
        <pc:sldMkLst>
          <pc:docMk/>
          <pc:sldMk cId="2249447717" sldId="312"/>
        </pc:sldMkLst>
      </pc:sldChg>
      <pc:sldChg chg="modSp mod">
        <pc:chgData name="Matthew Suderman" userId="2709995e-3ea8-4fb0-9b62-eb8034dec529" providerId="ADAL" clId="{44ABC440-BE36-4E57-80F4-923353E0083B}" dt="2022-09-04T21:13:56.880" v="483" actId="122"/>
        <pc:sldMkLst>
          <pc:docMk/>
          <pc:sldMk cId="134748114" sldId="313"/>
        </pc:sldMkLst>
        <pc:spChg chg="mod">
          <ac:chgData name="Matthew Suderman" userId="2709995e-3ea8-4fb0-9b62-eb8034dec529" providerId="ADAL" clId="{44ABC440-BE36-4E57-80F4-923353E0083B}" dt="2022-09-04T21:07:40.873" v="325" actId="20577"/>
          <ac:spMkLst>
            <pc:docMk/>
            <pc:sldMk cId="134748114" sldId="313"/>
            <ac:spMk id="2" creationId="{D82BBF19-862D-4DF2-8B5E-A1E03FD289A3}"/>
          </ac:spMkLst>
        </pc:spChg>
        <pc:graphicFrameChg chg="mod modGraphic">
          <ac:chgData name="Matthew Suderman" userId="2709995e-3ea8-4fb0-9b62-eb8034dec529" providerId="ADAL" clId="{44ABC440-BE36-4E57-80F4-923353E0083B}" dt="2022-09-04T21:13:56.880" v="483" actId="122"/>
          <ac:graphicFrameMkLst>
            <pc:docMk/>
            <pc:sldMk cId="134748114" sldId="313"/>
            <ac:graphicFrameMk id="4" creationId="{0C50E2B2-13D8-4F72-B488-B708F1BDC2C3}"/>
          </ac:graphicFrameMkLst>
        </pc:graphicFrameChg>
      </pc:sldChg>
      <pc:sldChg chg="del">
        <pc:chgData name="Matthew Suderman" userId="2709995e-3ea8-4fb0-9b62-eb8034dec529" providerId="ADAL" clId="{44ABC440-BE36-4E57-80F4-923353E0083B}" dt="2022-09-04T19:53:42.203" v="0" actId="47"/>
        <pc:sldMkLst>
          <pc:docMk/>
          <pc:sldMk cId="1535385012" sldId="314"/>
        </pc:sldMkLst>
      </pc:sldChg>
      <pc:sldChg chg="addSp delSp modSp new mod ord chgLayout">
        <pc:chgData name="Matthew Suderman" userId="2709995e-3ea8-4fb0-9b62-eb8034dec529" providerId="ADAL" clId="{44ABC440-BE36-4E57-80F4-923353E0083B}" dt="2022-09-04T23:19:17.291" v="6212" actId="1076"/>
        <pc:sldMkLst>
          <pc:docMk/>
          <pc:sldMk cId="3181460134" sldId="314"/>
        </pc:sldMkLst>
        <pc:spChg chg="add del mod">
          <ac:chgData name="Matthew Suderman" userId="2709995e-3ea8-4fb0-9b62-eb8034dec529" providerId="ADAL" clId="{44ABC440-BE36-4E57-80F4-923353E0083B}" dt="2022-09-04T19:55:47.085" v="142" actId="20577"/>
          <ac:spMkLst>
            <pc:docMk/>
            <pc:sldMk cId="3181460134" sldId="314"/>
            <ac:spMk id="2" creationId="{015349E8-46E2-8FD8-462C-85D2A6E26FDC}"/>
          </ac:spMkLst>
        </pc:spChg>
        <pc:spChg chg="del">
          <ac:chgData name="Matthew Suderman" userId="2709995e-3ea8-4fb0-9b62-eb8034dec529" providerId="ADAL" clId="{44ABC440-BE36-4E57-80F4-923353E0083B}" dt="2022-09-04T19:53:55.331" v="15"/>
          <ac:spMkLst>
            <pc:docMk/>
            <pc:sldMk cId="3181460134" sldId="314"/>
            <ac:spMk id="3" creationId="{9080646A-D765-DB73-6ABB-CF78289A3166}"/>
          </ac:spMkLst>
        </pc:spChg>
        <pc:spChg chg="add del mod ord">
          <ac:chgData name="Matthew Suderman" userId="2709995e-3ea8-4fb0-9b62-eb8034dec529" providerId="ADAL" clId="{44ABC440-BE36-4E57-80F4-923353E0083B}" dt="2022-09-04T19:54:12.126" v="19" actId="700"/>
          <ac:spMkLst>
            <pc:docMk/>
            <pc:sldMk cId="3181460134" sldId="314"/>
            <ac:spMk id="4" creationId="{218BA3D9-AE0E-E2F8-2281-7D4A3EB66F06}"/>
          </ac:spMkLst>
        </pc:spChg>
        <pc:spChg chg="add mod">
          <ac:chgData name="Matthew Suderman" userId="2709995e-3ea8-4fb0-9b62-eb8034dec529" providerId="ADAL" clId="{44ABC440-BE36-4E57-80F4-923353E0083B}" dt="2022-09-04T21:17:18.971" v="702" actId="122"/>
          <ac:spMkLst>
            <pc:docMk/>
            <pc:sldMk cId="3181460134" sldId="314"/>
            <ac:spMk id="6" creationId="{A4C6EFA0-8083-A9DC-7FDE-970B7BEE42A0}"/>
          </ac:spMkLst>
        </pc:spChg>
        <pc:spChg chg="add mod">
          <ac:chgData name="Matthew Suderman" userId="2709995e-3ea8-4fb0-9b62-eb8034dec529" providerId="ADAL" clId="{44ABC440-BE36-4E57-80F4-923353E0083B}" dt="2022-09-04T23:19:17.291" v="6212" actId="1076"/>
          <ac:spMkLst>
            <pc:docMk/>
            <pc:sldMk cId="3181460134" sldId="314"/>
            <ac:spMk id="7" creationId="{15C49562-16AA-8300-5ADC-3123FB29CF90}"/>
          </ac:spMkLst>
        </pc:spChg>
        <pc:spChg chg="add mod">
          <ac:chgData name="Matthew Suderman" userId="2709995e-3ea8-4fb0-9b62-eb8034dec529" providerId="ADAL" clId="{44ABC440-BE36-4E57-80F4-923353E0083B}" dt="2022-09-04T19:57:35.860" v="252" actId="20577"/>
          <ac:spMkLst>
            <pc:docMk/>
            <pc:sldMk cId="3181460134" sldId="314"/>
            <ac:spMk id="8" creationId="{700F325D-952A-0C88-6FF3-A9CC9B9EE73B}"/>
          </ac:spMkLst>
        </pc:spChg>
        <pc:spChg chg="add mod">
          <ac:chgData name="Matthew Suderman" userId="2709995e-3ea8-4fb0-9b62-eb8034dec529" providerId="ADAL" clId="{44ABC440-BE36-4E57-80F4-923353E0083B}" dt="2022-09-04T19:57:14.880" v="194" actId="1036"/>
          <ac:spMkLst>
            <pc:docMk/>
            <pc:sldMk cId="3181460134" sldId="314"/>
            <ac:spMk id="9" creationId="{15E7C7C0-EF6D-296C-C5AE-E7C02CCCE53E}"/>
          </ac:spMkLst>
        </pc:spChg>
        <pc:picChg chg="add mod ord">
          <ac:chgData name="Matthew Suderman" userId="2709995e-3ea8-4fb0-9b62-eb8034dec529" providerId="ADAL" clId="{44ABC440-BE36-4E57-80F4-923353E0083B}" dt="2022-09-04T19:54:12.126" v="19" actId="700"/>
          <ac:picMkLst>
            <pc:docMk/>
            <pc:sldMk cId="3181460134" sldId="314"/>
            <ac:picMk id="1026" creationId="{A8E6E8D5-665A-EA9C-EE38-CC90080CFC46}"/>
          </ac:picMkLst>
        </pc:picChg>
      </pc:sldChg>
      <pc:sldChg chg="addSp modSp new mod ord">
        <pc:chgData name="Matthew Suderman" userId="2709995e-3ea8-4fb0-9b62-eb8034dec529" providerId="ADAL" clId="{44ABC440-BE36-4E57-80F4-923353E0083B}" dt="2022-09-04T23:20:26.703" v="6263"/>
        <pc:sldMkLst>
          <pc:docMk/>
          <pc:sldMk cId="1830795347" sldId="315"/>
        </pc:sldMkLst>
        <pc:spChg chg="mod">
          <ac:chgData name="Matthew Suderman" userId="2709995e-3ea8-4fb0-9b62-eb8034dec529" providerId="ADAL" clId="{44ABC440-BE36-4E57-80F4-923353E0083B}" dt="2022-09-04T21:19:26.037" v="741" actId="20577"/>
          <ac:spMkLst>
            <pc:docMk/>
            <pc:sldMk cId="1830795347" sldId="315"/>
            <ac:spMk id="2" creationId="{E542E361-EEB2-5BF9-2E40-A2939D53F858}"/>
          </ac:spMkLst>
        </pc:spChg>
        <pc:spChg chg="mod">
          <ac:chgData name="Matthew Suderman" userId="2709995e-3ea8-4fb0-9b62-eb8034dec529" providerId="ADAL" clId="{44ABC440-BE36-4E57-80F4-923353E0083B}" dt="2022-09-04T21:49:27.158" v="2572" actId="20577"/>
          <ac:spMkLst>
            <pc:docMk/>
            <pc:sldMk cId="1830795347" sldId="315"/>
            <ac:spMk id="3" creationId="{ADB99855-714D-B6DD-8A97-52F83C22EC1A}"/>
          </ac:spMkLst>
        </pc:spChg>
        <pc:spChg chg="add mod">
          <ac:chgData name="Matthew Suderman" userId="2709995e-3ea8-4fb0-9b62-eb8034dec529" providerId="ADAL" clId="{44ABC440-BE36-4E57-80F4-923353E0083B}" dt="2022-09-04T23:20:26.703" v="6263"/>
          <ac:spMkLst>
            <pc:docMk/>
            <pc:sldMk cId="1830795347" sldId="315"/>
            <ac:spMk id="4" creationId="{DEB043C4-B74A-9018-F9F0-D17AAA5E57FC}"/>
          </ac:spMkLst>
        </pc:spChg>
      </pc:sldChg>
      <pc:sldChg chg="del">
        <pc:chgData name="Matthew Suderman" userId="2709995e-3ea8-4fb0-9b62-eb8034dec529" providerId="ADAL" clId="{44ABC440-BE36-4E57-80F4-923353E0083B}" dt="2022-09-04T19:53:42.671" v="1" actId="47"/>
        <pc:sldMkLst>
          <pc:docMk/>
          <pc:sldMk cId="2846074351" sldId="315"/>
        </pc:sldMkLst>
      </pc:sldChg>
      <pc:sldChg chg="del">
        <pc:chgData name="Matthew Suderman" userId="2709995e-3ea8-4fb0-9b62-eb8034dec529" providerId="ADAL" clId="{44ABC440-BE36-4E57-80F4-923353E0083B}" dt="2022-09-04T19:53:42.734" v="2" actId="47"/>
        <pc:sldMkLst>
          <pc:docMk/>
          <pc:sldMk cId="601822652" sldId="316"/>
        </pc:sldMkLst>
      </pc:sldChg>
      <pc:sldChg chg="addSp modSp add del mod">
        <pc:chgData name="Matthew Suderman" userId="2709995e-3ea8-4fb0-9b62-eb8034dec529" providerId="ADAL" clId="{44ABC440-BE36-4E57-80F4-923353E0083B}" dt="2022-09-04T21:15:34.935" v="498" actId="14734"/>
        <pc:sldMkLst>
          <pc:docMk/>
          <pc:sldMk cId="2633948326" sldId="316"/>
        </pc:sldMkLst>
        <pc:spChg chg="mod">
          <ac:chgData name="Matthew Suderman" userId="2709995e-3ea8-4fb0-9b62-eb8034dec529" providerId="ADAL" clId="{44ABC440-BE36-4E57-80F4-923353E0083B}" dt="2022-09-04T21:07:50.590" v="343" actId="20577"/>
          <ac:spMkLst>
            <pc:docMk/>
            <pc:sldMk cId="2633948326" sldId="316"/>
            <ac:spMk id="2" creationId="{D82BBF19-862D-4DF2-8B5E-A1E03FD289A3}"/>
          </ac:spMkLst>
        </pc:spChg>
        <pc:spChg chg="add mod">
          <ac:chgData name="Matthew Suderman" userId="2709995e-3ea8-4fb0-9b62-eb8034dec529" providerId="ADAL" clId="{44ABC440-BE36-4E57-80F4-923353E0083B}" dt="2022-09-04T21:12:07.015" v="453" actId="1037"/>
          <ac:spMkLst>
            <pc:docMk/>
            <pc:sldMk cId="2633948326" sldId="316"/>
            <ac:spMk id="5" creationId="{FCE760C9-47C5-2DCB-0759-22508CC0161F}"/>
          </ac:spMkLst>
        </pc:spChg>
        <pc:graphicFrameChg chg="add mod modGraphic">
          <ac:chgData name="Matthew Suderman" userId="2709995e-3ea8-4fb0-9b62-eb8034dec529" providerId="ADAL" clId="{44ABC440-BE36-4E57-80F4-923353E0083B}" dt="2022-09-04T21:15:34.935" v="498" actId="14734"/>
          <ac:graphicFrameMkLst>
            <pc:docMk/>
            <pc:sldMk cId="2633948326" sldId="316"/>
            <ac:graphicFrameMk id="3" creationId="{CE5DB1BB-F6DE-029F-FC9E-BAE8540EE316}"/>
          </ac:graphicFrameMkLst>
        </pc:graphicFrameChg>
        <pc:graphicFrameChg chg="mod modGraphic">
          <ac:chgData name="Matthew Suderman" userId="2709995e-3ea8-4fb0-9b62-eb8034dec529" providerId="ADAL" clId="{44ABC440-BE36-4E57-80F4-923353E0083B}" dt="2022-09-04T21:14:54.850" v="491" actId="14734"/>
          <ac:graphicFrameMkLst>
            <pc:docMk/>
            <pc:sldMk cId="2633948326" sldId="316"/>
            <ac:graphicFrameMk id="4" creationId="{0C50E2B2-13D8-4F72-B488-B708F1BDC2C3}"/>
          </ac:graphicFrameMkLst>
        </pc:graphicFrameChg>
      </pc:sldChg>
      <pc:sldChg chg="addSp delSp modSp add mod">
        <pc:chgData name="Matthew Suderman" userId="2709995e-3ea8-4fb0-9b62-eb8034dec529" providerId="ADAL" clId="{44ABC440-BE36-4E57-80F4-923353E0083B}" dt="2022-09-04T21:10:06.836" v="413" actId="122"/>
        <pc:sldMkLst>
          <pc:docMk/>
          <pc:sldMk cId="1936579427" sldId="317"/>
        </pc:sldMkLst>
        <pc:spChg chg="mod">
          <ac:chgData name="Matthew Suderman" userId="2709995e-3ea8-4fb0-9b62-eb8034dec529" providerId="ADAL" clId="{44ABC440-BE36-4E57-80F4-923353E0083B}" dt="2022-09-04T21:09:37.375" v="405" actId="20577"/>
          <ac:spMkLst>
            <pc:docMk/>
            <pc:sldMk cId="1936579427" sldId="317"/>
            <ac:spMk id="2" creationId="{D82BBF19-862D-4DF2-8B5E-A1E03FD289A3}"/>
          </ac:spMkLst>
        </pc:spChg>
        <pc:spChg chg="add del mod">
          <ac:chgData name="Matthew Suderman" userId="2709995e-3ea8-4fb0-9b62-eb8034dec529" providerId="ADAL" clId="{44ABC440-BE36-4E57-80F4-923353E0083B}" dt="2022-09-04T21:09:17.766" v="353" actId="478"/>
          <ac:spMkLst>
            <pc:docMk/>
            <pc:sldMk cId="1936579427" sldId="317"/>
            <ac:spMk id="5" creationId="{E85BAE09-C300-87C7-3B35-DBF1DFDF307E}"/>
          </ac:spMkLst>
        </pc:spChg>
        <pc:graphicFrameChg chg="add del mod modGraphic">
          <ac:chgData name="Matthew Suderman" userId="2709995e-3ea8-4fb0-9b62-eb8034dec529" providerId="ADAL" clId="{44ABC440-BE36-4E57-80F4-923353E0083B}" dt="2022-09-04T21:10:06.836" v="413" actId="122"/>
          <ac:graphicFrameMkLst>
            <pc:docMk/>
            <pc:sldMk cId="1936579427" sldId="317"/>
            <ac:graphicFrameMk id="4" creationId="{0C50E2B2-13D8-4F72-B488-B708F1BDC2C3}"/>
          </ac:graphicFrameMkLst>
        </pc:graphicFrameChg>
      </pc:sldChg>
      <pc:sldChg chg="del">
        <pc:chgData name="Matthew Suderman" userId="2709995e-3ea8-4fb0-9b62-eb8034dec529" providerId="ADAL" clId="{44ABC440-BE36-4E57-80F4-923353E0083B}" dt="2022-09-04T19:53:44.175" v="11" actId="47"/>
        <pc:sldMkLst>
          <pc:docMk/>
          <pc:sldMk cId="3846274336" sldId="317"/>
        </pc:sldMkLst>
      </pc:sldChg>
      <pc:sldChg chg="addSp modSp new mod ord">
        <pc:chgData name="Matthew Suderman" userId="2709995e-3ea8-4fb0-9b62-eb8034dec529" providerId="ADAL" clId="{44ABC440-BE36-4E57-80F4-923353E0083B}" dt="2022-09-04T23:19:58.820" v="6238" actId="1076"/>
        <pc:sldMkLst>
          <pc:docMk/>
          <pc:sldMk cId="1667566917" sldId="318"/>
        </pc:sldMkLst>
        <pc:spChg chg="mod">
          <ac:chgData name="Matthew Suderman" userId="2709995e-3ea8-4fb0-9b62-eb8034dec529" providerId="ADAL" clId="{44ABC440-BE36-4E57-80F4-923353E0083B}" dt="2022-09-04T21:54:37.448" v="2858" actId="20577"/>
          <ac:spMkLst>
            <pc:docMk/>
            <pc:sldMk cId="1667566917" sldId="318"/>
            <ac:spMk id="2" creationId="{8A7196ED-D3FE-1476-C660-C35245476A65}"/>
          </ac:spMkLst>
        </pc:spChg>
        <pc:spChg chg="mod">
          <ac:chgData name="Matthew Suderman" userId="2709995e-3ea8-4fb0-9b62-eb8034dec529" providerId="ADAL" clId="{44ABC440-BE36-4E57-80F4-923353E0083B}" dt="2022-09-04T21:54:07.438" v="2756" actId="20577"/>
          <ac:spMkLst>
            <pc:docMk/>
            <pc:sldMk cId="1667566917" sldId="318"/>
            <ac:spMk id="3" creationId="{63BFA125-EC38-3463-7F56-4ADDEA47DC3E}"/>
          </ac:spMkLst>
        </pc:spChg>
        <pc:spChg chg="add mod">
          <ac:chgData name="Matthew Suderman" userId="2709995e-3ea8-4fb0-9b62-eb8034dec529" providerId="ADAL" clId="{44ABC440-BE36-4E57-80F4-923353E0083B}" dt="2022-09-04T23:19:58.820" v="6238" actId="1076"/>
          <ac:spMkLst>
            <pc:docMk/>
            <pc:sldMk cId="1667566917" sldId="318"/>
            <ac:spMk id="4" creationId="{60571E3D-7132-2D91-0FC3-84237274445E}"/>
          </ac:spMkLst>
        </pc:spChg>
      </pc:sldChg>
      <pc:sldChg chg="addSp delSp modSp new mod ord">
        <pc:chgData name="Matthew Suderman" userId="2709995e-3ea8-4fb0-9b62-eb8034dec529" providerId="ADAL" clId="{44ABC440-BE36-4E57-80F4-923353E0083B}" dt="2022-09-04T23:20:24.877" v="6262"/>
        <pc:sldMkLst>
          <pc:docMk/>
          <pc:sldMk cId="3485252096" sldId="319"/>
        </pc:sldMkLst>
        <pc:spChg chg="mod">
          <ac:chgData name="Matthew Suderman" userId="2709995e-3ea8-4fb0-9b62-eb8034dec529" providerId="ADAL" clId="{44ABC440-BE36-4E57-80F4-923353E0083B}" dt="2022-09-04T22:04:03.506" v="3332" actId="20577"/>
          <ac:spMkLst>
            <pc:docMk/>
            <pc:sldMk cId="3485252096" sldId="319"/>
            <ac:spMk id="2" creationId="{2850E562-8D62-1846-6B4B-5747895B35D0}"/>
          </ac:spMkLst>
        </pc:spChg>
        <pc:spChg chg="mod">
          <ac:chgData name="Matthew Suderman" userId="2709995e-3ea8-4fb0-9b62-eb8034dec529" providerId="ADAL" clId="{44ABC440-BE36-4E57-80F4-923353E0083B}" dt="2022-09-04T22:09:47.744" v="3436" actId="20577"/>
          <ac:spMkLst>
            <pc:docMk/>
            <pc:sldMk cId="3485252096" sldId="319"/>
            <ac:spMk id="3" creationId="{E52F620B-828B-C3D7-967E-3A5A55581A07}"/>
          </ac:spMkLst>
        </pc:spChg>
        <pc:spChg chg="add del">
          <ac:chgData name="Matthew Suderman" userId="2709995e-3ea8-4fb0-9b62-eb8034dec529" providerId="ADAL" clId="{44ABC440-BE36-4E57-80F4-923353E0083B}" dt="2022-09-04T22:08:28.052" v="3357" actId="22"/>
          <ac:spMkLst>
            <pc:docMk/>
            <pc:sldMk cId="3485252096" sldId="319"/>
            <ac:spMk id="6" creationId="{DDD71ED8-D5EE-2D14-B541-9727D984A7B6}"/>
          </ac:spMkLst>
        </pc:spChg>
        <pc:spChg chg="add mod">
          <ac:chgData name="Matthew Suderman" userId="2709995e-3ea8-4fb0-9b62-eb8034dec529" providerId="ADAL" clId="{44ABC440-BE36-4E57-80F4-923353E0083B}" dt="2022-09-04T23:20:24.877" v="6262"/>
          <ac:spMkLst>
            <pc:docMk/>
            <pc:sldMk cId="3485252096" sldId="319"/>
            <ac:spMk id="8" creationId="{821DBC04-FEAB-9D1F-60FA-0B24F03D02BD}"/>
          </ac:spMkLst>
        </pc:spChg>
        <pc:picChg chg="add mod">
          <ac:chgData name="Matthew Suderman" userId="2709995e-3ea8-4fb0-9b62-eb8034dec529" providerId="ADAL" clId="{44ABC440-BE36-4E57-80F4-923353E0083B}" dt="2022-09-04T22:08:45.382" v="3362" actId="1076"/>
          <ac:picMkLst>
            <pc:docMk/>
            <pc:sldMk cId="3485252096" sldId="319"/>
            <ac:picMk id="7" creationId="{A3820E09-1D30-B313-A737-353470EA82FF}"/>
          </ac:picMkLst>
        </pc:picChg>
        <pc:picChg chg="add del mod">
          <ac:chgData name="Matthew Suderman" userId="2709995e-3ea8-4fb0-9b62-eb8034dec529" providerId="ADAL" clId="{44ABC440-BE36-4E57-80F4-923353E0083B}" dt="2022-09-04T22:03:11.624" v="3220" actId="21"/>
          <ac:picMkLst>
            <pc:docMk/>
            <pc:sldMk cId="3485252096" sldId="319"/>
            <ac:picMk id="2050" creationId="{3739669D-0545-1120-9821-94688F617582}"/>
          </ac:picMkLst>
        </pc:picChg>
      </pc:sldChg>
      <pc:sldChg chg="del">
        <pc:chgData name="Matthew Suderman" userId="2709995e-3ea8-4fb0-9b62-eb8034dec529" providerId="ADAL" clId="{44ABC440-BE36-4E57-80F4-923353E0083B}" dt="2022-09-04T19:53:43.213" v="5" actId="47"/>
        <pc:sldMkLst>
          <pc:docMk/>
          <pc:sldMk cId="3822968762" sldId="319"/>
        </pc:sldMkLst>
      </pc:sldChg>
      <pc:sldChg chg="del">
        <pc:chgData name="Matthew Suderman" userId="2709995e-3ea8-4fb0-9b62-eb8034dec529" providerId="ADAL" clId="{44ABC440-BE36-4E57-80F4-923353E0083B}" dt="2022-09-04T19:53:43.041" v="4" actId="47"/>
        <pc:sldMkLst>
          <pc:docMk/>
          <pc:sldMk cId="511617222" sldId="320"/>
        </pc:sldMkLst>
      </pc:sldChg>
      <pc:sldChg chg="addSp delSp modSp new del mod">
        <pc:chgData name="Matthew Suderman" userId="2709995e-3ea8-4fb0-9b62-eb8034dec529" providerId="ADAL" clId="{44ABC440-BE36-4E57-80F4-923353E0083B}" dt="2022-09-04T22:09:59.009" v="3438" actId="47"/>
        <pc:sldMkLst>
          <pc:docMk/>
          <pc:sldMk cId="2548601717" sldId="320"/>
        </pc:sldMkLst>
        <pc:spChg chg="mod">
          <ac:chgData name="Matthew Suderman" userId="2709995e-3ea8-4fb0-9b62-eb8034dec529" providerId="ADAL" clId="{44ABC440-BE36-4E57-80F4-923353E0083B}" dt="2022-09-04T22:04:31.618" v="3350"/>
          <ac:spMkLst>
            <pc:docMk/>
            <pc:sldMk cId="2548601717" sldId="320"/>
            <ac:spMk id="2" creationId="{E3EC5A3D-3BE4-CC23-A851-57585AB04FA0}"/>
          </ac:spMkLst>
        </pc:spChg>
        <pc:spChg chg="del">
          <ac:chgData name="Matthew Suderman" userId="2709995e-3ea8-4fb0-9b62-eb8034dec529" providerId="ADAL" clId="{44ABC440-BE36-4E57-80F4-923353E0083B}" dt="2022-09-04T22:03:05.072" v="3218"/>
          <ac:spMkLst>
            <pc:docMk/>
            <pc:sldMk cId="2548601717" sldId="320"/>
            <ac:spMk id="3" creationId="{6849CF2B-27C9-AE45-A149-4A4DF9D53AF3}"/>
          </ac:spMkLst>
        </pc:spChg>
        <pc:spChg chg="add del mod">
          <ac:chgData name="Matthew Suderman" userId="2709995e-3ea8-4fb0-9b62-eb8034dec529" providerId="ADAL" clId="{44ABC440-BE36-4E57-80F4-923353E0083B}" dt="2022-09-04T22:08:30.850" v="3358" actId="478"/>
          <ac:spMkLst>
            <pc:docMk/>
            <pc:sldMk cId="2548601717" sldId="320"/>
            <ac:spMk id="4" creationId="{53C6D6D8-2A75-2CBD-0536-F884E166FF7B}"/>
          </ac:spMkLst>
        </pc:spChg>
        <pc:spChg chg="add mod">
          <ac:chgData name="Matthew Suderman" userId="2709995e-3ea8-4fb0-9b62-eb8034dec529" providerId="ADAL" clId="{44ABC440-BE36-4E57-80F4-923353E0083B}" dt="2022-09-04T22:08:33.510" v="3359" actId="21"/>
          <ac:spMkLst>
            <pc:docMk/>
            <pc:sldMk cId="2548601717" sldId="320"/>
            <ac:spMk id="6" creationId="{2B70735B-E62E-D06B-ED0E-67BFA70F27C0}"/>
          </ac:spMkLst>
        </pc:spChg>
        <pc:picChg chg="add del mod">
          <ac:chgData name="Matthew Suderman" userId="2709995e-3ea8-4fb0-9b62-eb8034dec529" providerId="ADAL" clId="{44ABC440-BE36-4E57-80F4-923353E0083B}" dt="2022-09-04T22:03:35.611" v="3225" actId="478"/>
          <ac:picMkLst>
            <pc:docMk/>
            <pc:sldMk cId="2548601717" sldId="320"/>
            <ac:picMk id="5" creationId="{A3667C63-F7E3-91B4-E570-DEDF79076908}"/>
          </ac:picMkLst>
        </pc:picChg>
        <pc:picChg chg="add del mod">
          <ac:chgData name="Matthew Suderman" userId="2709995e-3ea8-4fb0-9b62-eb8034dec529" providerId="ADAL" clId="{44ABC440-BE36-4E57-80F4-923353E0083B}" dt="2022-09-04T22:08:33.510" v="3359" actId="21"/>
          <ac:picMkLst>
            <pc:docMk/>
            <pc:sldMk cId="2548601717" sldId="320"/>
            <ac:picMk id="3074" creationId="{5E35756F-9126-54FF-F952-BD3D57ED1273}"/>
          </ac:picMkLst>
        </pc:picChg>
      </pc:sldChg>
      <pc:sldChg chg="addSp modSp new mod ord">
        <pc:chgData name="Matthew Suderman" userId="2709995e-3ea8-4fb0-9b62-eb8034dec529" providerId="ADAL" clId="{44ABC440-BE36-4E57-80F4-923353E0083B}" dt="2022-09-04T23:20:20.789" v="6261"/>
        <pc:sldMkLst>
          <pc:docMk/>
          <pc:sldMk cId="824393426" sldId="321"/>
        </pc:sldMkLst>
        <pc:spChg chg="mod">
          <ac:chgData name="Matthew Suderman" userId="2709995e-3ea8-4fb0-9b62-eb8034dec529" providerId="ADAL" clId="{44ABC440-BE36-4E57-80F4-923353E0083B}" dt="2022-09-04T22:21:23.522" v="3992" actId="20577"/>
          <ac:spMkLst>
            <pc:docMk/>
            <pc:sldMk cId="824393426" sldId="321"/>
            <ac:spMk id="2" creationId="{C9D02F5B-C9E6-1BA4-0946-B385F1B35442}"/>
          </ac:spMkLst>
        </pc:spChg>
        <pc:spChg chg="mod">
          <ac:chgData name="Matthew Suderman" userId="2709995e-3ea8-4fb0-9b62-eb8034dec529" providerId="ADAL" clId="{44ABC440-BE36-4E57-80F4-923353E0083B}" dt="2022-09-04T22:22:58.576" v="4297" actId="20577"/>
          <ac:spMkLst>
            <pc:docMk/>
            <pc:sldMk cId="824393426" sldId="321"/>
            <ac:spMk id="3" creationId="{5887F3E5-7706-4CD3-CA52-E816E3935167}"/>
          </ac:spMkLst>
        </pc:spChg>
        <pc:spChg chg="add mod">
          <ac:chgData name="Matthew Suderman" userId="2709995e-3ea8-4fb0-9b62-eb8034dec529" providerId="ADAL" clId="{44ABC440-BE36-4E57-80F4-923353E0083B}" dt="2022-09-04T23:20:20.789" v="6261"/>
          <ac:spMkLst>
            <pc:docMk/>
            <pc:sldMk cId="824393426" sldId="321"/>
            <ac:spMk id="4" creationId="{31E2BACB-DCE5-23CA-F7A7-61EB766B59B7}"/>
          </ac:spMkLst>
        </pc:spChg>
      </pc:sldChg>
      <pc:sldChg chg="del">
        <pc:chgData name="Matthew Suderman" userId="2709995e-3ea8-4fb0-9b62-eb8034dec529" providerId="ADAL" clId="{44ABC440-BE36-4E57-80F4-923353E0083B}" dt="2022-09-04T19:53:43.923" v="9" actId="47"/>
        <pc:sldMkLst>
          <pc:docMk/>
          <pc:sldMk cId="3564267436" sldId="321"/>
        </pc:sldMkLst>
      </pc:sldChg>
      <pc:sldChg chg="addSp delSp modSp add del mod ord">
        <pc:chgData name="Matthew Suderman" userId="2709995e-3ea8-4fb0-9b62-eb8034dec529" providerId="ADAL" clId="{44ABC440-BE36-4E57-80F4-923353E0083B}" dt="2022-09-04T22:06:00.846" v="3354" actId="2696"/>
        <pc:sldMkLst>
          <pc:docMk/>
          <pc:sldMk cId="3794386771" sldId="321"/>
        </pc:sldMkLst>
        <pc:spChg chg="mod">
          <ac:chgData name="Matthew Suderman" userId="2709995e-3ea8-4fb0-9b62-eb8034dec529" providerId="ADAL" clId="{44ABC440-BE36-4E57-80F4-923353E0083B}" dt="2022-09-04T22:04:27.194" v="3349" actId="20577"/>
          <ac:spMkLst>
            <pc:docMk/>
            <pc:sldMk cId="3794386771" sldId="321"/>
            <ac:spMk id="2" creationId="{E3EC5A3D-3BE4-CC23-A851-57585AB04FA0}"/>
          </ac:spMkLst>
        </pc:spChg>
        <pc:spChg chg="add del mod">
          <ac:chgData name="Matthew Suderman" userId="2709995e-3ea8-4fb0-9b62-eb8034dec529" providerId="ADAL" clId="{44ABC440-BE36-4E57-80F4-923353E0083B}" dt="2022-09-04T22:04:38.077" v="3351" actId="478"/>
          <ac:spMkLst>
            <pc:docMk/>
            <pc:sldMk cId="3794386771" sldId="321"/>
            <ac:spMk id="3" creationId="{C1B148A7-19B3-92B0-D3BC-09F8CC0B640D}"/>
          </ac:spMkLst>
        </pc:spChg>
        <pc:picChg chg="mod">
          <ac:chgData name="Matthew Suderman" userId="2709995e-3ea8-4fb0-9b62-eb8034dec529" providerId="ADAL" clId="{44ABC440-BE36-4E57-80F4-923353E0083B}" dt="2022-09-04T22:04:56.082" v="3352" actId="1076"/>
          <ac:picMkLst>
            <pc:docMk/>
            <pc:sldMk cId="3794386771" sldId="321"/>
            <ac:picMk id="5" creationId="{A3667C63-F7E3-91B4-E570-DEDF79076908}"/>
          </ac:picMkLst>
        </pc:picChg>
        <pc:picChg chg="del">
          <ac:chgData name="Matthew Suderman" userId="2709995e-3ea8-4fb0-9b62-eb8034dec529" providerId="ADAL" clId="{44ABC440-BE36-4E57-80F4-923353E0083B}" dt="2022-09-04T22:03:30.534" v="3224" actId="478"/>
          <ac:picMkLst>
            <pc:docMk/>
            <pc:sldMk cId="3794386771" sldId="321"/>
            <ac:picMk id="3074" creationId="{5E35756F-9126-54FF-F952-BD3D57ED1273}"/>
          </ac:picMkLst>
        </pc:picChg>
      </pc:sldChg>
      <pc:sldChg chg="addSp modSp new mod modAnim">
        <pc:chgData name="Matthew Suderman" userId="2709995e-3ea8-4fb0-9b62-eb8034dec529" providerId="ADAL" clId="{44ABC440-BE36-4E57-80F4-923353E0083B}" dt="2022-09-04T23:19:24.632" v="6214" actId="1036"/>
        <pc:sldMkLst>
          <pc:docMk/>
          <pc:sldMk cId="1874911253" sldId="322"/>
        </pc:sldMkLst>
        <pc:spChg chg="mod">
          <ac:chgData name="Matthew Suderman" userId="2709995e-3ea8-4fb0-9b62-eb8034dec529" providerId="ADAL" clId="{44ABC440-BE36-4E57-80F4-923353E0083B}" dt="2022-09-04T22:25:05.675" v="4425" actId="20577"/>
          <ac:spMkLst>
            <pc:docMk/>
            <pc:sldMk cId="1874911253" sldId="322"/>
            <ac:spMk id="2" creationId="{93F8578E-B5EE-CA0A-9CB2-81A9AA74B4E4}"/>
          </ac:spMkLst>
        </pc:spChg>
        <pc:spChg chg="mod">
          <ac:chgData name="Matthew Suderman" userId="2709995e-3ea8-4fb0-9b62-eb8034dec529" providerId="ADAL" clId="{44ABC440-BE36-4E57-80F4-923353E0083B}" dt="2022-09-04T22:38:29.254" v="4808" actId="14100"/>
          <ac:spMkLst>
            <pc:docMk/>
            <pc:sldMk cId="1874911253" sldId="322"/>
            <ac:spMk id="3" creationId="{245E5072-A30C-74C4-9AA0-449A76A4A0C4}"/>
          </ac:spMkLst>
        </pc:spChg>
        <pc:spChg chg="add mod">
          <ac:chgData name="Matthew Suderman" userId="2709995e-3ea8-4fb0-9b62-eb8034dec529" providerId="ADAL" clId="{44ABC440-BE36-4E57-80F4-923353E0083B}" dt="2022-09-04T22:39:19.369" v="4822" actId="1076"/>
          <ac:spMkLst>
            <pc:docMk/>
            <pc:sldMk cId="1874911253" sldId="322"/>
            <ac:spMk id="5" creationId="{F44EB023-A978-F5B1-ED27-858CEB33FA7B}"/>
          </ac:spMkLst>
        </pc:spChg>
        <pc:spChg chg="add mod">
          <ac:chgData name="Matthew Suderman" userId="2709995e-3ea8-4fb0-9b62-eb8034dec529" providerId="ADAL" clId="{44ABC440-BE36-4E57-80F4-923353E0083B}" dt="2022-09-04T22:40:06.866" v="4860" actId="113"/>
          <ac:spMkLst>
            <pc:docMk/>
            <pc:sldMk cId="1874911253" sldId="322"/>
            <ac:spMk id="6" creationId="{F18688F3-62F4-3736-6734-EF1FBA610F7F}"/>
          </ac:spMkLst>
        </pc:spChg>
        <pc:spChg chg="add mod">
          <ac:chgData name="Matthew Suderman" userId="2709995e-3ea8-4fb0-9b62-eb8034dec529" providerId="ADAL" clId="{44ABC440-BE36-4E57-80F4-923353E0083B}" dt="2022-09-04T23:19:24.632" v="6214" actId="1036"/>
          <ac:spMkLst>
            <pc:docMk/>
            <pc:sldMk cId="1874911253" sldId="322"/>
            <ac:spMk id="7" creationId="{E66C283F-434E-A1D2-9E48-4474F50A0D7B}"/>
          </ac:spMkLst>
        </pc:spChg>
        <pc:picChg chg="add mod">
          <ac:chgData name="Matthew Suderman" userId="2709995e-3ea8-4fb0-9b62-eb8034dec529" providerId="ADAL" clId="{44ABC440-BE36-4E57-80F4-923353E0083B}" dt="2022-09-04T22:38:32.930" v="4809" actId="1076"/>
          <ac:picMkLst>
            <pc:docMk/>
            <pc:sldMk cId="1874911253" sldId="322"/>
            <ac:picMk id="4" creationId="{4A3277E1-F324-113A-A063-69B7A28B6298}"/>
          </ac:picMkLst>
        </pc:picChg>
      </pc:sldChg>
      <pc:sldChg chg="del">
        <pc:chgData name="Matthew Suderman" userId="2709995e-3ea8-4fb0-9b62-eb8034dec529" providerId="ADAL" clId="{44ABC440-BE36-4E57-80F4-923353E0083B}" dt="2022-09-04T19:53:44.393" v="12" actId="47"/>
        <pc:sldMkLst>
          <pc:docMk/>
          <pc:sldMk cId="2718631796" sldId="322"/>
        </pc:sldMkLst>
      </pc:sldChg>
      <pc:sldChg chg="modSp new del mod">
        <pc:chgData name="Matthew Suderman" userId="2709995e-3ea8-4fb0-9b62-eb8034dec529" providerId="ADAL" clId="{44ABC440-BE36-4E57-80F4-923353E0083B}" dt="2022-09-04T22:24:30.338" v="4389" actId="2696"/>
        <pc:sldMkLst>
          <pc:docMk/>
          <pc:sldMk cId="3116355728" sldId="322"/>
        </pc:sldMkLst>
        <pc:spChg chg="mod">
          <ac:chgData name="Matthew Suderman" userId="2709995e-3ea8-4fb0-9b62-eb8034dec529" providerId="ADAL" clId="{44ABC440-BE36-4E57-80F4-923353E0083B}" dt="2022-09-04T22:23:53.667" v="4388" actId="20577"/>
          <ac:spMkLst>
            <pc:docMk/>
            <pc:sldMk cId="3116355728" sldId="322"/>
            <ac:spMk id="2" creationId="{013B2333-1E98-8478-0304-DF4623B8C24D}"/>
          </ac:spMkLst>
        </pc:spChg>
        <pc:spChg chg="mod">
          <ac:chgData name="Matthew Suderman" userId="2709995e-3ea8-4fb0-9b62-eb8034dec529" providerId="ADAL" clId="{44ABC440-BE36-4E57-80F4-923353E0083B}" dt="2022-09-04T22:23:22.481" v="4306" actId="20577"/>
          <ac:spMkLst>
            <pc:docMk/>
            <pc:sldMk cId="3116355728" sldId="322"/>
            <ac:spMk id="3" creationId="{D52F4AC2-8A22-A063-8F94-C9289DCCDB27}"/>
          </ac:spMkLst>
        </pc:spChg>
      </pc:sldChg>
      <pc:sldChg chg="addSp delSp modSp new del mod">
        <pc:chgData name="Matthew Suderman" userId="2709995e-3ea8-4fb0-9b62-eb8034dec529" providerId="ADAL" clId="{44ABC440-BE36-4E57-80F4-923353E0083B}" dt="2022-09-04T22:39:55.442" v="4859" actId="47"/>
        <pc:sldMkLst>
          <pc:docMk/>
          <pc:sldMk cId="1028922045" sldId="323"/>
        </pc:sldMkLst>
        <pc:spChg chg="mod">
          <ac:chgData name="Matthew Suderman" userId="2709995e-3ea8-4fb0-9b62-eb8034dec529" providerId="ADAL" clId="{44ABC440-BE36-4E57-80F4-923353E0083B}" dt="2022-09-04T22:33:00.039" v="4569"/>
          <ac:spMkLst>
            <pc:docMk/>
            <pc:sldMk cId="1028922045" sldId="323"/>
            <ac:spMk id="2" creationId="{7D44D952-4F9F-96B2-1EFA-02E3E7757A17}"/>
          </ac:spMkLst>
        </pc:spChg>
        <pc:spChg chg="del">
          <ac:chgData name="Matthew Suderman" userId="2709995e-3ea8-4fb0-9b62-eb8034dec529" providerId="ADAL" clId="{44ABC440-BE36-4E57-80F4-923353E0083B}" dt="2022-09-04T22:31:44.399" v="4543"/>
          <ac:spMkLst>
            <pc:docMk/>
            <pc:sldMk cId="1028922045" sldId="323"/>
            <ac:spMk id="3" creationId="{FD551E96-D5D3-0618-F1A9-FE67380938BE}"/>
          </ac:spMkLst>
        </pc:spChg>
        <pc:picChg chg="add mod">
          <ac:chgData name="Matthew Suderman" userId="2709995e-3ea8-4fb0-9b62-eb8034dec529" providerId="ADAL" clId="{44ABC440-BE36-4E57-80F4-923353E0083B}" dt="2022-09-04T22:32:46.883" v="4568" actId="14100"/>
          <ac:picMkLst>
            <pc:docMk/>
            <pc:sldMk cId="1028922045" sldId="323"/>
            <ac:picMk id="5" creationId="{FE6A57CD-9DA9-689A-81CE-AE670AD97177}"/>
          </ac:picMkLst>
        </pc:picChg>
        <pc:picChg chg="add mod">
          <ac:chgData name="Matthew Suderman" userId="2709995e-3ea8-4fb0-9b62-eb8034dec529" providerId="ADAL" clId="{44ABC440-BE36-4E57-80F4-923353E0083B}" dt="2022-09-04T22:32:36.359" v="4566" actId="14100"/>
          <ac:picMkLst>
            <pc:docMk/>
            <pc:sldMk cId="1028922045" sldId="323"/>
            <ac:picMk id="4098" creationId="{828E12B2-688F-DC5F-8E34-C88F383A5FA4}"/>
          </ac:picMkLst>
        </pc:picChg>
      </pc:sldChg>
      <pc:sldChg chg="addSp modSp new mod ord">
        <pc:chgData name="Matthew Suderman" userId="2709995e-3ea8-4fb0-9b62-eb8034dec529" providerId="ADAL" clId="{44ABC440-BE36-4E57-80F4-923353E0083B}" dt="2022-09-04T23:20:30.216" v="6264"/>
        <pc:sldMkLst>
          <pc:docMk/>
          <pc:sldMk cId="3189042260" sldId="323"/>
        </pc:sldMkLst>
        <pc:spChg chg="mod">
          <ac:chgData name="Matthew Suderman" userId="2709995e-3ea8-4fb0-9b62-eb8034dec529" providerId="ADAL" clId="{44ABC440-BE36-4E57-80F4-923353E0083B}" dt="2022-09-04T22:58:16.327" v="5427" actId="20577"/>
          <ac:spMkLst>
            <pc:docMk/>
            <pc:sldMk cId="3189042260" sldId="323"/>
            <ac:spMk id="2" creationId="{3A86637B-98AF-317B-CC29-CBFAD7E91D00}"/>
          </ac:spMkLst>
        </pc:spChg>
        <pc:spChg chg="mod">
          <ac:chgData name="Matthew Suderman" userId="2709995e-3ea8-4fb0-9b62-eb8034dec529" providerId="ADAL" clId="{44ABC440-BE36-4E57-80F4-923353E0083B}" dt="2022-09-04T22:56:38.948" v="5083" actId="20577"/>
          <ac:spMkLst>
            <pc:docMk/>
            <pc:sldMk cId="3189042260" sldId="323"/>
            <ac:spMk id="3" creationId="{9D7BA3B3-6A73-CE51-CDDC-102F4904AE9F}"/>
          </ac:spMkLst>
        </pc:spChg>
        <pc:spChg chg="add mod">
          <ac:chgData name="Matthew Suderman" userId="2709995e-3ea8-4fb0-9b62-eb8034dec529" providerId="ADAL" clId="{44ABC440-BE36-4E57-80F4-923353E0083B}" dt="2022-09-04T23:20:30.216" v="6264"/>
          <ac:spMkLst>
            <pc:docMk/>
            <pc:sldMk cId="3189042260" sldId="323"/>
            <ac:spMk id="6" creationId="{C87458EC-D169-80FC-96EC-32E861E4DEA3}"/>
          </ac:spMkLst>
        </pc:spChg>
        <pc:picChg chg="add mod">
          <ac:chgData name="Matthew Suderman" userId="2709995e-3ea8-4fb0-9b62-eb8034dec529" providerId="ADAL" clId="{44ABC440-BE36-4E57-80F4-923353E0083B}" dt="2022-09-04T22:50:18.643" v="5071" actId="1076"/>
          <ac:picMkLst>
            <pc:docMk/>
            <pc:sldMk cId="3189042260" sldId="323"/>
            <ac:picMk id="5122" creationId="{9A44855A-1038-6D11-B657-8DCD5F7CE54C}"/>
          </ac:picMkLst>
        </pc:picChg>
        <pc:picChg chg="add mod">
          <ac:chgData name="Matthew Suderman" userId="2709995e-3ea8-4fb0-9b62-eb8034dec529" providerId="ADAL" clId="{44ABC440-BE36-4E57-80F4-923353E0083B}" dt="2022-09-04T22:56:15.184" v="5079" actId="1076"/>
          <ac:picMkLst>
            <pc:docMk/>
            <pc:sldMk cId="3189042260" sldId="323"/>
            <ac:picMk id="5124" creationId="{8FD96E02-A4C8-F08E-9F89-2DEEFD3DBA95}"/>
          </ac:picMkLst>
        </pc:picChg>
      </pc:sldChg>
      <pc:sldChg chg="del">
        <pc:chgData name="Matthew Suderman" userId="2709995e-3ea8-4fb0-9b62-eb8034dec529" providerId="ADAL" clId="{44ABC440-BE36-4E57-80F4-923353E0083B}" dt="2022-09-04T19:53:43.358" v="6" actId="47"/>
        <pc:sldMkLst>
          <pc:docMk/>
          <pc:sldMk cId="3819915857" sldId="323"/>
        </pc:sldMkLst>
      </pc:sldChg>
      <pc:sldChg chg="addSp modSp new mod">
        <pc:chgData name="Matthew Suderman" userId="2709995e-3ea8-4fb0-9b62-eb8034dec529" providerId="ADAL" clId="{44ABC440-BE36-4E57-80F4-923353E0083B}" dt="2022-09-04T23:19:41.654" v="6227" actId="1076"/>
        <pc:sldMkLst>
          <pc:docMk/>
          <pc:sldMk cId="2758442448" sldId="324"/>
        </pc:sldMkLst>
        <pc:spChg chg="mod">
          <ac:chgData name="Matthew Suderman" userId="2709995e-3ea8-4fb0-9b62-eb8034dec529" providerId="ADAL" clId="{44ABC440-BE36-4E57-80F4-923353E0083B}" dt="2022-09-04T23:00:17.758" v="5476" actId="20577"/>
          <ac:spMkLst>
            <pc:docMk/>
            <pc:sldMk cId="2758442448" sldId="324"/>
            <ac:spMk id="2" creationId="{98D29CEE-EEF8-E3F2-6992-00D60CEE8E32}"/>
          </ac:spMkLst>
        </pc:spChg>
        <pc:spChg chg="mod">
          <ac:chgData name="Matthew Suderman" userId="2709995e-3ea8-4fb0-9b62-eb8034dec529" providerId="ADAL" clId="{44ABC440-BE36-4E57-80F4-923353E0083B}" dt="2022-09-04T23:02:39.356" v="5547" actId="20577"/>
          <ac:spMkLst>
            <pc:docMk/>
            <pc:sldMk cId="2758442448" sldId="324"/>
            <ac:spMk id="3" creationId="{7B0DC1FA-072F-F5CE-81FD-20B5D6DE935E}"/>
          </ac:spMkLst>
        </pc:spChg>
        <pc:spChg chg="add mod">
          <ac:chgData name="Matthew Suderman" userId="2709995e-3ea8-4fb0-9b62-eb8034dec529" providerId="ADAL" clId="{44ABC440-BE36-4E57-80F4-923353E0083B}" dt="2022-09-04T23:19:41.654" v="6227" actId="1076"/>
          <ac:spMkLst>
            <pc:docMk/>
            <pc:sldMk cId="2758442448" sldId="324"/>
            <ac:spMk id="5" creationId="{002F83F0-B226-59A1-51CE-645ECC244BDE}"/>
          </ac:spMkLst>
        </pc:spChg>
        <pc:picChg chg="add mod">
          <ac:chgData name="Matthew Suderman" userId="2709995e-3ea8-4fb0-9b62-eb8034dec529" providerId="ADAL" clId="{44ABC440-BE36-4E57-80F4-923353E0083B}" dt="2022-09-04T23:02:28.951" v="5545" actId="1076"/>
          <ac:picMkLst>
            <pc:docMk/>
            <pc:sldMk cId="2758442448" sldId="324"/>
            <ac:picMk id="7170" creationId="{63556B09-1433-4D7A-CFD3-4E75A5DB26DD}"/>
          </ac:picMkLst>
        </pc:picChg>
      </pc:sldChg>
      <pc:sldChg chg="del">
        <pc:chgData name="Matthew Suderman" userId="2709995e-3ea8-4fb0-9b62-eb8034dec529" providerId="ADAL" clId="{44ABC440-BE36-4E57-80F4-923353E0083B}" dt="2022-09-04T19:53:43.513" v="7" actId="47"/>
        <pc:sldMkLst>
          <pc:docMk/>
          <pc:sldMk cId="4082725301" sldId="324"/>
        </pc:sldMkLst>
      </pc:sldChg>
      <pc:sldChg chg="addSp modSp new mod">
        <pc:chgData name="Matthew Suderman" userId="2709995e-3ea8-4fb0-9b62-eb8034dec529" providerId="ADAL" clId="{44ABC440-BE36-4E57-80F4-923353E0083B}" dt="2022-09-04T23:20:15.700" v="6260" actId="1076"/>
        <pc:sldMkLst>
          <pc:docMk/>
          <pc:sldMk cId="1179235951" sldId="325"/>
        </pc:sldMkLst>
        <pc:spChg chg="mod">
          <ac:chgData name="Matthew Suderman" userId="2709995e-3ea8-4fb0-9b62-eb8034dec529" providerId="ADAL" clId="{44ABC440-BE36-4E57-80F4-923353E0083B}" dt="2022-09-04T23:05:31.735" v="5637" actId="20577"/>
          <ac:spMkLst>
            <pc:docMk/>
            <pc:sldMk cId="1179235951" sldId="325"/>
            <ac:spMk id="2" creationId="{8712F217-CE76-F676-68F4-517BBE4C0BA0}"/>
          </ac:spMkLst>
        </pc:spChg>
        <pc:spChg chg="mod">
          <ac:chgData name="Matthew Suderman" userId="2709995e-3ea8-4fb0-9b62-eb8034dec529" providerId="ADAL" clId="{44ABC440-BE36-4E57-80F4-923353E0083B}" dt="2022-09-04T23:17:15.434" v="6197" actId="122"/>
          <ac:spMkLst>
            <pc:docMk/>
            <pc:sldMk cId="1179235951" sldId="325"/>
            <ac:spMk id="3" creationId="{8D4C9707-98DD-B41E-F425-67947FB00701}"/>
          </ac:spMkLst>
        </pc:spChg>
        <pc:spChg chg="add mod">
          <ac:chgData name="Matthew Suderman" userId="2709995e-3ea8-4fb0-9b62-eb8034dec529" providerId="ADAL" clId="{44ABC440-BE36-4E57-80F4-923353E0083B}" dt="2022-09-04T23:20:15.700" v="6260" actId="1076"/>
          <ac:spMkLst>
            <pc:docMk/>
            <pc:sldMk cId="1179235951" sldId="325"/>
            <ac:spMk id="4" creationId="{3BCB4E51-E5CA-EDE3-5900-B556ACF4F5DA}"/>
          </ac:spMkLst>
        </pc:spChg>
      </pc:sldChg>
      <pc:sldChg chg="del">
        <pc:chgData name="Matthew Suderman" userId="2709995e-3ea8-4fb0-9b62-eb8034dec529" providerId="ADAL" clId="{44ABC440-BE36-4E57-80F4-923353E0083B}" dt="2022-09-04T19:53:43.673" v="8" actId="47"/>
        <pc:sldMkLst>
          <pc:docMk/>
          <pc:sldMk cId="3920098624" sldId="325"/>
        </pc:sldMkLst>
      </pc:sldChg>
      <pc:sldChg chg="del">
        <pc:chgData name="Matthew Suderman" userId="2709995e-3ea8-4fb0-9b62-eb8034dec529" providerId="ADAL" clId="{44ABC440-BE36-4E57-80F4-923353E0083B}" dt="2022-09-04T19:53:46.344" v="13" actId="47"/>
        <pc:sldMkLst>
          <pc:docMk/>
          <pc:sldMk cId="438994705" sldId="326"/>
        </pc:sldMkLst>
      </pc:sldChg>
      <pc:sldChg chg="del">
        <pc:chgData name="Matthew Suderman" userId="2709995e-3ea8-4fb0-9b62-eb8034dec529" providerId="ADAL" clId="{44ABC440-BE36-4E57-80F4-923353E0083B}" dt="2022-09-04T19:53:44.039" v="10" actId="47"/>
        <pc:sldMkLst>
          <pc:docMk/>
          <pc:sldMk cId="1379333689" sldId="327"/>
        </pc:sldMkLst>
      </pc:sldChg>
    </pc:docChg>
  </pc:docChgLst>
  <pc:docChgLst>
    <pc:chgData name="Matthew Suderman" userId="2709995e-3ea8-4fb0-9b62-eb8034dec529" providerId="ADAL" clId="{654F4AF2-5394-43CF-A8E6-8EE56F16B67E}"/>
    <pc:docChg chg="undo custSel addSld delSld modSld sldOrd">
      <pc:chgData name="Matthew Suderman" userId="2709995e-3ea8-4fb0-9b62-eb8034dec529" providerId="ADAL" clId="{654F4AF2-5394-43CF-A8E6-8EE56F16B67E}" dt="2021-07-26T00:04:55.301" v="3879"/>
      <pc:docMkLst>
        <pc:docMk/>
      </pc:docMkLst>
      <pc:sldChg chg="modSp mod">
        <pc:chgData name="Matthew Suderman" userId="2709995e-3ea8-4fb0-9b62-eb8034dec529" providerId="ADAL" clId="{654F4AF2-5394-43CF-A8E6-8EE56F16B67E}" dt="2021-07-25T14:57:24.527" v="9" actId="20577"/>
        <pc:sldMkLst>
          <pc:docMk/>
          <pc:sldMk cId="0" sldId="288"/>
        </pc:sldMkLst>
        <pc:spChg chg="mod">
          <ac:chgData name="Matthew Suderman" userId="2709995e-3ea8-4fb0-9b62-eb8034dec529" providerId="ADAL" clId="{654F4AF2-5394-43CF-A8E6-8EE56F16B67E}" dt="2021-07-25T14:57:24.527" v="9" actId="20577"/>
          <ac:spMkLst>
            <pc:docMk/>
            <pc:sldMk cId="0" sldId="288"/>
            <ac:spMk id="3" creationId="{00000000-0000-0000-0000-000000000000}"/>
          </ac:spMkLst>
        </pc:spChg>
      </pc:sldChg>
      <pc:sldChg chg="modSp mod modAnim">
        <pc:chgData name="Matthew Suderman" userId="2709995e-3ea8-4fb0-9b62-eb8034dec529" providerId="ADAL" clId="{654F4AF2-5394-43CF-A8E6-8EE56F16B67E}" dt="2021-07-25T16:44:54.867" v="357"/>
        <pc:sldMkLst>
          <pc:docMk/>
          <pc:sldMk cId="0" sldId="318"/>
        </pc:sldMkLst>
        <pc:spChg chg="mod">
          <ac:chgData name="Matthew Suderman" userId="2709995e-3ea8-4fb0-9b62-eb8034dec529" providerId="ADAL" clId="{654F4AF2-5394-43CF-A8E6-8EE56F16B67E}" dt="2021-07-25T16:43:15.158" v="330" actId="20577"/>
          <ac:spMkLst>
            <pc:docMk/>
            <pc:sldMk cId="0" sldId="318"/>
            <ac:spMk id="2" creationId="{00000000-0000-0000-0000-000000000000}"/>
          </ac:spMkLst>
        </pc:spChg>
        <pc:spChg chg="mod">
          <ac:chgData name="Matthew Suderman" userId="2709995e-3ea8-4fb0-9b62-eb8034dec529" providerId="ADAL" clId="{654F4AF2-5394-43CF-A8E6-8EE56F16B67E}" dt="2021-07-25T16:42:59.396" v="314" actId="1035"/>
          <ac:spMkLst>
            <pc:docMk/>
            <pc:sldMk cId="0" sldId="318"/>
            <ac:spMk id="6" creationId="{6171DB27-5E3F-442E-AC0D-5BD6E2287E7F}"/>
          </ac:spMkLst>
        </pc:spChg>
        <pc:graphicFrameChg chg="mod modGraphic">
          <ac:chgData name="Matthew Suderman" userId="2709995e-3ea8-4fb0-9b62-eb8034dec529" providerId="ADAL" clId="{654F4AF2-5394-43CF-A8E6-8EE56F16B67E}" dt="2021-07-25T16:42:48.969" v="302"/>
          <ac:graphicFrameMkLst>
            <pc:docMk/>
            <pc:sldMk cId="0" sldId="318"/>
            <ac:graphicFrameMk id="4" creationId="{F534F4DB-5FFD-47BE-B9BC-84765E6BA4F9}"/>
          </ac:graphicFrameMkLst>
        </pc:graphicFrameChg>
      </pc:sldChg>
      <pc:sldChg chg="delSp modSp add mod">
        <pc:chgData name="Matthew Suderman" userId="2709995e-3ea8-4fb0-9b62-eb8034dec529" providerId="ADAL" clId="{654F4AF2-5394-43CF-A8E6-8EE56F16B67E}" dt="2021-07-25T16:46:17.584" v="379" actId="122"/>
        <pc:sldMkLst>
          <pc:docMk/>
          <pc:sldMk cId="123698861" sldId="319"/>
        </pc:sldMkLst>
        <pc:spChg chg="mod">
          <ac:chgData name="Matthew Suderman" userId="2709995e-3ea8-4fb0-9b62-eb8034dec529" providerId="ADAL" clId="{654F4AF2-5394-43CF-A8E6-8EE56F16B67E}" dt="2021-07-25T16:45:45.203" v="366" actId="20577"/>
          <ac:spMkLst>
            <pc:docMk/>
            <pc:sldMk cId="123698861" sldId="319"/>
            <ac:spMk id="2" creationId="{00000000-0000-0000-0000-000000000000}"/>
          </ac:spMkLst>
        </pc:spChg>
        <pc:spChg chg="del mod">
          <ac:chgData name="Matthew Suderman" userId="2709995e-3ea8-4fb0-9b62-eb8034dec529" providerId="ADAL" clId="{654F4AF2-5394-43CF-A8E6-8EE56F16B67E}" dt="2021-07-25T16:44:48.484" v="356" actId="478"/>
          <ac:spMkLst>
            <pc:docMk/>
            <pc:sldMk cId="123698861" sldId="319"/>
            <ac:spMk id="6" creationId="{6171DB27-5E3F-442E-AC0D-5BD6E2287E7F}"/>
          </ac:spMkLst>
        </pc:spChg>
        <pc:graphicFrameChg chg="mod modGraphic">
          <ac:chgData name="Matthew Suderman" userId="2709995e-3ea8-4fb0-9b62-eb8034dec529" providerId="ADAL" clId="{654F4AF2-5394-43CF-A8E6-8EE56F16B67E}" dt="2021-07-25T16:46:17.584" v="379" actId="122"/>
          <ac:graphicFrameMkLst>
            <pc:docMk/>
            <pc:sldMk cId="123698861" sldId="319"/>
            <ac:graphicFrameMk id="4" creationId="{F534F4DB-5FFD-47BE-B9BC-84765E6BA4F9}"/>
          </ac:graphicFrameMkLst>
        </pc:graphicFrameChg>
      </pc:sldChg>
      <pc:sldChg chg="modSp add mod modAnim">
        <pc:chgData name="Matthew Suderman" userId="2709995e-3ea8-4fb0-9b62-eb8034dec529" providerId="ADAL" clId="{654F4AF2-5394-43CF-A8E6-8EE56F16B67E}" dt="2021-07-25T16:49:34.419" v="449"/>
        <pc:sldMkLst>
          <pc:docMk/>
          <pc:sldMk cId="3755787548" sldId="320"/>
        </pc:sldMkLst>
        <pc:spChg chg="mod">
          <ac:chgData name="Matthew Suderman" userId="2709995e-3ea8-4fb0-9b62-eb8034dec529" providerId="ADAL" clId="{654F4AF2-5394-43CF-A8E6-8EE56F16B67E}" dt="2021-07-25T16:45:36.154" v="365" actId="20577"/>
          <ac:spMkLst>
            <pc:docMk/>
            <pc:sldMk cId="3755787548" sldId="320"/>
            <ac:spMk id="2" creationId="{00000000-0000-0000-0000-000000000000}"/>
          </ac:spMkLst>
        </pc:spChg>
        <pc:spChg chg="mod">
          <ac:chgData name="Matthew Suderman" userId="2709995e-3ea8-4fb0-9b62-eb8034dec529" providerId="ADAL" clId="{654F4AF2-5394-43CF-A8E6-8EE56F16B67E}" dt="2021-07-25T16:49:19.062" v="447" actId="20577"/>
          <ac:spMkLst>
            <pc:docMk/>
            <pc:sldMk cId="3755787548" sldId="320"/>
            <ac:spMk id="6" creationId="{6171DB27-5E3F-442E-AC0D-5BD6E2287E7F}"/>
          </ac:spMkLst>
        </pc:spChg>
        <pc:graphicFrameChg chg="mod modGraphic">
          <ac:chgData name="Matthew Suderman" userId="2709995e-3ea8-4fb0-9b62-eb8034dec529" providerId="ADAL" clId="{654F4AF2-5394-43CF-A8E6-8EE56F16B67E}" dt="2021-07-25T16:49:28.030" v="448" actId="2165"/>
          <ac:graphicFrameMkLst>
            <pc:docMk/>
            <pc:sldMk cId="3755787548" sldId="320"/>
            <ac:graphicFrameMk id="4" creationId="{F534F4DB-5FFD-47BE-B9BC-84765E6BA4F9}"/>
          </ac:graphicFrameMkLst>
        </pc:graphicFrameChg>
      </pc:sldChg>
      <pc:sldChg chg="addSp delSp modSp new mod ord">
        <pc:chgData name="Matthew Suderman" userId="2709995e-3ea8-4fb0-9b62-eb8034dec529" providerId="ADAL" clId="{654F4AF2-5394-43CF-A8E6-8EE56F16B67E}" dt="2021-07-26T00:04:45.848" v="3877"/>
        <pc:sldMkLst>
          <pc:docMk/>
          <pc:sldMk cId="676957949" sldId="321"/>
        </pc:sldMkLst>
        <pc:spChg chg="mod">
          <ac:chgData name="Matthew Suderman" userId="2709995e-3ea8-4fb0-9b62-eb8034dec529" providerId="ADAL" clId="{654F4AF2-5394-43CF-A8E6-8EE56F16B67E}" dt="2021-07-25T22:28:12.219" v="752" actId="20577"/>
          <ac:spMkLst>
            <pc:docMk/>
            <pc:sldMk cId="676957949" sldId="321"/>
            <ac:spMk id="2" creationId="{C02DE96D-77B0-46CF-A6AF-DA44A406228B}"/>
          </ac:spMkLst>
        </pc:spChg>
        <pc:spChg chg="mod">
          <ac:chgData name="Matthew Suderman" userId="2709995e-3ea8-4fb0-9b62-eb8034dec529" providerId="ADAL" clId="{654F4AF2-5394-43CF-A8E6-8EE56F16B67E}" dt="2021-07-25T22:08:28.968" v="454" actId="20577"/>
          <ac:spMkLst>
            <pc:docMk/>
            <pc:sldMk cId="676957949" sldId="321"/>
            <ac:spMk id="3" creationId="{36792135-2FB9-4BAF-BB0C-764BEE2F4CCD}"/>
          </ac:spMkLst>
        </pc:spChg>
        <pc:spChg chg="add del">
          <ac:chgData name="Matthew Suderman" userId="2709995e-3ea8-4fb0-9b62-eb8034dec529" providerId="ADAL" clId="{654F4AF2-5394-43CF-A8E6-8EE56F16B67E}" dt="2021-07-25T22:14:06.856" v="456"/>
          <ac:spMkLst>
            <pc:docMk/>
            <pc:sldMk cId="676957949" sldId="321"/>
            <ac:spMk id="4" creationId="{FC32AABD-40F3-4243-BC28-8480AF700F7E}"/>
          </ac:spMkLst>
        </pc:spChg>
        <pc:spChg chg="add del">
          <ac:chgData name="Matthew Suderman" userId="2709995e-3ea8-4fb0-9b62-eb8034dec529" providerId="ADAL" clId="{654F4AF2-5394-43CF-A8E6-8EE56F16B67E}" dt="2021-07-25T22:14:17.571" v="458"/>
          <ac:spMkLst>
            <pc:docMk/>
            <pc:sldMk cId="676957949" sldId="321"/>
            <ac:spMk id="5" creationId="{B20B90C8-639B-4C98-BCAA-28C75B5198AE}"/>
          </ac:spMkLst>
        </pc:spChg>
        <pc:spChg chg="add del">
          <ac:chgData name="Matthew Suderman" userId="2709995e-3ea8-4fb0-9b62-eb8034dec529" providerId="ADAL" clId="{654F4AF2-5394-43CF-A8E6-8EE56F16B67E}" dt="2021-07-25T22:15:19.066" v="462"/>
          <ac:spMkLst>
            <pc:docMk/>
            <pc:sldMk cId="676957949" sldId="321"/>
            <ac:spMk id="7" creationId="{1883B804-F6D5-4A7F-9158-9EA00849699B}"/>
          </ac:spMkLst>
        </pc:spChg>
        <pc:spChg chg="add del">
          <ac:chgData name="Matthew Suderman" userId="2709995e-3ea8-4fb0-9b62-eb8034dec529" providerId="ADAL" clId="{654F4AF2-5394-43CF-A8E6-8EE56F16B67E}" dt="2021-07-25T22:27:05.837" v="602" actId="478"/>
          <ac:spMkLst>
            <pc:docMk/>
            <pc:sldMk cId="676957949" sldId="321"/>
            <ac:spMk id="9" creationId="{3900244B-C215-4D2E-A7E8-F7B6DE138F81}"/>
          </ac:spMkLst>
        </pc:spChg>
        <pc:spChg chg="add mod">
          <ac:chgData name="Matthew Suderman" userId="2709995e-3ea8-4fb0-9b62-eb8034dec529" providerId="ADAL" clId="{654F4AF2-5394-43CF-A8E6-8EE56F16B67E}" dt="2021-07-25T22:32:14.187" v="1062" actId="1037"/>
          <ac:spMkLst>
            <pc:docMk/>
            <pc:sldMk cId="676957949" sldId="321"/>
            <ac:spMk id="11" creationId="{5031AC7D-DBE3-4D84-A8EE-AE2430E02815}"/>
          </ac:spMkLst>
        </pc:spChg>
        <pc:spChg chg="add mod">
          <ac:chgData name="Matthew Suderman" userId="2709995e-3ea8-4fb0-9b62-eb8034dec529" providerId="ADAL" clId="{654F4AF2-5394-43CF-A8E6-8EE56F16B67E}" dt="2021-07-25T22:29:50.389" v="760" actId="1037"/>
          <ac:spMkLst>
            <pc:docMk/>
            <pc:sldMk cId="676957949" sldId="321"/>
            <ac:spMk id="12" creationId="{88E5839D-05D7-461E-AD34-4544A917451E}"/>
          </ac:spMkLst>
        </pc:spChg>
        <pc:spChg chg="add mod">
          <ac:chgData name="Matthew Suderman" userId="2709995e-3ea8-4fb0-9b62-eb8034dec529" providerId="ADAL" clId="{654F4AF2-5394-43CF-A8E6-8EE56F16B67E}" dt="2021-07-25T22:32:14.187" v="1062" actId="1037"/>
          <ac:spMkLst>
            <pc:docMk/>
            <pc:sldMk cId="676957949" sldId="321"/>
            <ac:spMk id="13" creationId="{031F9EA9-7327-49EC-AD66-A9E90A9E5313}"/>
          </ac:spMkLst>
        </pc:spChg>
        <pc:spChg chg="add mod">
          <ac:chgData name="Matthew Suderman" userId="2709995e-3ea8-4fb0-9b62-eb8034dec529" providerId="ADAL" clId="{654F4AF2-5394-43CF-A8E6-8EE56F16B67E}" dt="2021-07-25T22:36:23.032" v="1189" actId="20577"/>
          <ac:spMkLst>
            <pc:docMk/>
            <pc:sldMk cId="676957949" sldId="321"/>
            <ac:spMk id="14" creationId="{F9D4BFAC-A368-4735-A078-B64428A9019D}"/>
          </ac:spMkLst>
        </pc:spChg>
        <pc:picChg chg="add del mod">
          <ac:chgData name="Matthew Suderman" userId="2709995e-3ea8-4fb0-9b62-eb8034dec529" providerId="ADAL" clId="{654F4AF2-5394-43CF-A8E6-8EE56F16B67E}" dt="2021-07-25T22:15:24.786" v="465" actId="478"/>
          <ac:picMkLst>
            <pc:docMk/>
            <pc:sldMk cId="676957949" sldId="321"/>
            <ac:picMk id="6" creationId="{26C5AF31-D523-42DD-8E7B-810FA3BF0BDC}"/>
          </ac:picMkLst>
        </pc:picChg>
        <pc:picChg chg="add mod">
          <ac:chgData name="Matthew Suderman" userId="2709995e-3ea8-4fb0-9b62-eb8034dec529" providerId="ADAL" clId="{654F4AF2-5394-43CF-A8E6-8EE56F16B67E}" dt="2021-07-25T22:32:14.187" v="1062" actId="1037"/>
          <ac:picMkLst>
            <pc:docMk/>
            <pc:sldMk cId="676957949" sldId="321"/>
            <ac:picMk id="8" creationId="{A729B484-BD78-4327-85EE-346A1EB55F69}"/>
          </ac:picMkLst>
        </pc:picChg>
        <pc:picChg chg="add mod modCrop">
          <ac:chgData name="Matthew Suderman" userId="2709995e-3ea8-4fb0-9b62-eb8034dec529" providerId="ADAL" clId="{654F4AF2-5394-43CF-A8E6-8EE56F16B67E}" dt="2021-07-25T22:29:50.389" v="760" actId="1037"/>
          <ac:picMkLst>
            <pc:docMk/>
            <pc:sldMk cId="676957949" sldId="321"/>
            <ac:picMk id="10" creationId="{72A8B7F7-E7FD-4685-BDE4-F54526431CBB}"/>
          </ac:picMkLst>
        </pc:picChg>
      </pc:sldChg>
      <pc:sldChg chg="addSp modSp new mod modAnim">
        <pc:chgData name="Matthew Suderman" userId="2709995e-3ea8-4fb0-9b62-eb8034dec529" providerId="ADAL" clId="{654F4AF2-5394-43CF-A8E6-8EE56F16B67E}" dt="2021-07-25T22:46:35.917" v="1531"/>
        <pc:sldMkLst>
          <pc:docMk/>
          <pc:sldMk cId="3650141433" sldId="322"/>
        </pc:sldMkLst>
        <pc:spChg chg="mod">
          <ac:chgData name="Matthew Suderman" userId="2709995e-3ea8-4fb0-9b62-eb8034dec529" providerId="ADAL" clId="{654F4AF2-5394-43CF-A8E6-8EE56F16B67E}" dt="2021-07-25T22:39:11.479" v="1260" actId="20577"/>
          <ac:spMkLst>
            <pc:docMk/>
            <pc:sldMk cId="3650141433" sldId="322"/>
            <ac:spMk id="2" creationId="{D0BA960C-850D-427F-BC38-200002DC46D6}"/>
          </ac:spMkLst>
        </pc:spChg>
        <pc:spChg chg="mod">
          <ac:chgData name="Matthew Suderman" userId="2709995e-3ea8-4fb0-9b62-eb8034dec529" providerId="ADAL" clId="{654F4AF2-5394-43CF-A8E6-8EE56F16B67E}" dt="2021-07-25T22:40:28.406" v="1267" actId="20577"/>
          <ac:spMkLst>
            <pc:docMk/>
            <pc:sldMk cId="3650141433" sldId="322"/>
            <ac:spMk id="3" creationId="{D7AE30E1-7D81-4692-A008-2BEA4644D3D0}"/>
          </ac:spMkLst>
        </pc:spChg>
        <pc:spChg chg="add mod">
          <ac:chgData name="Matthew Suderman" userId="2709995e-3ea8-4fb0-9b62-eb8034dec529" providerId="ADAL" clId="{654F4AF2-5394-43CF-A8E6-8EE56F16B67E}" dt="2021-07-25T22:42:54.765" v="1398" actId="207"/>
          <ac:spMkLst>
            <pc:docMk/>
            <pc:sldMk cId="3650141433" sldId="322"/>
            <ac:spMk id="5" creationId="{D604D6F0-3A3F-4751-9A03-CBAD7F211B8E}"/>
          </ac:spMkLst>
        </pc:spChg>
        <pc:spChg chg="add mod">
          <ac:chgData name="Matthew Suderman" userId="2709995e-3ea8-4fb0-9b62-eb8034dec529" providerId="ADAL" clId="{654F4AF2-5394-43CF-A8E6-8EE56F16B67E}" dt="2021-07-25T22:42:54.765" v="1398" actId="207"/>
          <ac:spMkLst>
            <pc:docMk/>
            <pc:sldMk cId="3650141433" sldId="322"/>
            <ac:spMk id="6" creationId="{4AFEA193-7601-4BBA-A0F6-CE79733923F0}"/>
          </ac:spMkLst>
        </pc:spChg>
        <pc:spChg chg="add mod">
          <ac:chgData name="Matthew Suderman" userId="2709995e-3ea8-4fb0-9b62-eb8034dec529" providerId="ADAL" clId="{654F4AF2-5394-43CF-A8E6-8EE56F16B67E}" dt="2021-07-25T22:42:54.765" v="1398" actId="207"/>
          <ac:spMkLst>
            <pc:docMk/>
            <pc:sldMk cId="3650141433" sldId="322"/>
            <ac:spMk id="7" creationId="{3916629B-37B4-4822-AF15-D091D826D11E}"/>
          </ac:spMkLst>
        </pc:spChg>
        <pc:spChg chg="add mod">
          <ac:chgData name="Matthew Suderman" userId="2709995e-3ea8-4fb0-9b62-eb8034dec529" providerId="ADAL" clId="{654F4AF2-5394-43CF-A8E6-8EE56F16B67E}" dt="2021-07-25T22:46:33.565" v="1530" actId="1076"/>
          <ac:spMkLst>
            <pc:docMk/>
            <pc:sldMk cId="3650141433" sldId="322"/>
            <ac:spMk id="9" creationId="{B3A9E7EC-12E9-45E4-A2C7-B56F6067F1AE}"/>
          </ac:spMkLst>
        </pc:spChg>
        <pc:picChg chg="add mod">
          <ac:chgData name="Matthew Suderman" userId="2709995e-3ea8-4fb0-9b62-eb8034dec529" providerId="ADAL" clId="{654F4AF2-5394-43CF-A8E6-8EE56F16B67E}" dt="2021-07-25T22:40:21.144" v="1264" actId="14100"/>
          <ac:picMkLst>
            <pc:docMk/>
            <pc:sldMk cId="3650141433" sldId="322"/>
            <ac:picMk id="4" creationId="{CCB0ABF0-26A9-4946-B987-F69278F06FD8}"/>
          </ac:picMkLst>
        </pc:picChg>
      </pc:sldChg>
      <pc:sldChg chg="addSp delSp modSp new mod modAnim">
        <pc:chgData name="Matthew Suderman" userId="2709995e-3ea8-4fb0-9b62-eb8034dec529" providerId="ADAL" clId="{654F4AF2-5394-43CF-A8E6-8EE56F16B67E}" dt="2021-07-25T23:03:57.614" v="2020" actId="1076"/>
        <pc:sldMkLst>
          <pc:docMk/>
          <pc:sldMk cId="3927452386" sldId="323"/>
        </pc:sldMkLst>
        <pc:spChg chg="mod">
          <ac:chgData name="Matthew Suderman" userId="2709995e-3ea8-4fb0-9b62-eb8034dec529" providerId="ADAL" clId="{654F4AF2-5394-43CF-A8E6-8EE56F16B67E}" dt="2021-07-25T22:57:04.624" v="1815" actId="14100"/>
          <ac:spMkLst>
            <pc:docMk/>
            <pc:sldMk cId="3927452386" sldId="323"/>
            <ac:spMk id="2" creationId="{F54120A0-57D7-4682-AFE9-52C1076305F2}"/>
          </ac:spMkLst>
        </pc:spChg>
        <pc:spChg chg="mod">
          <ac:chgData name="Matthew Suderman" userId="2709995e-3ea8-4fb0-9b62-eb8034dec529" providerId="ADAL" clId="{654F4AF2-5394-43CF-A8E6-8EE56F16B67E}" dt="2021-07-25T23:03:07.606" v="1980" actId="20577"/>
          <ac:spMkLst>
            <pc:docMk/>
            <pc:sldMk cId="3927452386" sldId="323"/>
            <ac:spMk id="3" creationId="{36D75653-4C2A-4CB4-A232-508B5516E2ED}"/>
          </ac:spMkLst>
        </pc:spChg>
        <pc:spChg chg="add mod">
          <ac:chgData name="Matthew Suderman" userId="2709995e-3ea8-4fb0-9b62-eb8034dec529" providerId="ADAL" clId="{654F4AF2-5394-43CF-A8E6-8EE56F16B67E}" dt="2021-07-25T23:03:57.614" v="2020" actId="1076"/>
          <ac:spMkLst>
            <pc:docMk/>
            <pc:sldMk cId="3927452386" sldId="323"/>
            <ac:spMk id="4" creationId="{B5DCD459-FD73-4C64-BD36-2B3C3A64B92B}"/>
          </ac:spMkLst>
        </pc:spChg>
        <pc:picChg chg="add del mod">
          <ac:chgData name="Matthew Suderman" userId="2709995e-3ea8-4fb0-9b62-eb8034dec529" providerId="ADAL" clId="{654F4AF2-5394-43CF-A8E6-8EE56F16B67E}" dt="2021-07-25T22:54:57.849" v="1810" actId="478"/>
          <ac:picMkLst>
            <pc:docMk/>
            <pc:sldMk cId="3927452386" sldId="323"/>
            <ac:picMk id="2050" creationId="{4B17A9B8-7886-4BE4-99E9-ACF2E05B7825}"/>
          </ac:picMkLst>
        </pc:picChg>
        <pc:picChg chg="add mod">
          <ac:chgData name="Matthew Suderman" userId="2709995e-3ea8-4fb0-9b62-eb8034dec529" providerId="ADAL" clId="{654F4AF2-5394-43CF-A8E6-8EE56F16B67E}" dt="2021-07-25T23:03:19.613" v="1981" actId="1076"/>
          <ac:picMkLst>
            <pc:docMk/>
            <pc:sldMk cId="3927452386" sldId="323"/>
            <ac:picMk id="2052" creationId="{EFF69DBE-E6C0-4593-B0E8-82BD2639E577}"/>
          </ac:picMkLst>
        </pc:picChg>
      </pc:sldChg>
      <pc:sldChg chg="addSp delSp modSp new mod modAnim">
        <pc:chgData name="Matthew Suderman" userId="2709995e-3ea8-4fb0-9b62-eb8034dec529" providerId="ADAL" clId="{654F4AF2-5394-43CF-A8E6-8EE56F16B67E}" dt="2021-07-25T23:18:34.404" v="2547" actId="20577"/>
        <pc:sldMkLst>
          <pc:docMk/>
          <pc:sldMk cId="936950022" sldId="324"/>
        </pc:sldMkLst>
        <pc:spChg chg="mod">
          <ac:chgData name="Matthew Suderman" userId="2709995e-3ea8-4fb0-9b62-eb8034dec529" providerId="ADAL" clId="{654F4AF2-5394-43CF-A8E6-8EE56F16B67E}" dt="2021-07-25T23:05:30.276" v="2040" actId="14100"/>
          <ac:spMkLst>
            <pc:docMk/>
            <pc:sldMk cId="936950022" sldId="324"/>
            <ac:spMk id="2" creationId="{30C41CA4-B1D9-434E-BBBF-C14BEFB4D4D2}"/>
          </ac:spMkLst>
        </pc:spChg>
        <pc:spChg chg="del mod">
          <ac:chgData name="Matthew Suderman" userId="2709995e-3ea8-4fb0-9b62-eb8034dec529" providerId="ADAL" clId="{654F4AF2-5394-43CF-A8E6-8EE56F16B67E}" dt="2021-07-25T23:02:12.556" v="1920" actId="478"/>
          <ac:spMkLst>
            <pc:docMk/>
            <pc:sldMk cId="936950022" sldId="324"/>
            <ac:spMk id="3" creationId="{C0BB2EEC-D749-426D-B6F6-51A1C4C5E12B}"/>
          </ac:spMkLst>
        </pc:spChg>
        <pc:spChg chg="add del mod">
          <ac:chgData name="Matthew Suderman" userId="2709995e-3ea8-4fb0-9b62-eb8034dec529" providerId="ADAL" clId="{654F4AF2-5394-43CF-A8E6-8EE56F16B67E}" dt="2021-07-25T23:02:14.829" v="1921" actId="478"/>
          <ac:spMkLst>
            <pc:docMk/>
            <pc:sldMk cId="936950022" sldId="324"/>
            <ac:spMk id="5" creationId="{00B47E5C-2357-4BBA-8BAA-49784182EB13}"/>
          </ac:spMkLst>
        </pc:spChg>
        <pc:spChg chg="add mod">
          <ac:chgData name="Matthew Suderman" userId="2709995e-3ea8-4fb0-9b62-eb8034dec529" providerId="ADAL" clId="{654F4AF2-5394-43CF-A8E6-8EE56F16B67E}" dt="2021-07-25T23:18:34.404" v="2547" actId="20577"/>
          <ac:spMkLst>
            <pc:docMk/>
            <pc:sldMk cId="936950022" sldId="324"/>
            <ac:spMk id="9" creationId="{D745A53C-C56B-46BF-9E62-9CDD4D03D2D2}"/>
          </ac:spMkLst>
        </pc:spChg>
        <pc:spChg chg="add mod">
          <ac:chgData name="Matthew Suderman" userId="2709995e-3ea8-4fb0-9b62-eb8034dec529" providerId="ADAL" clId="{654F4AF2-5394-43CF-A8E6-8EE56F16B67E}" dt="2021-07-25T23:11:34.200" v="2307" actId="20577"/>
          <ac:spMkLst>
            <pc:docMk/>
            <pc:sldMk cId="936950022" sldId="324"/>
            <ac:spMk id="10" creationId="{8DA58431-D011-46D1-9803-EF98606A2BD8}"/>
          </ac:spMkLst>
        </pc:spChg>
        <pc:spChg chg="add mod">
          <ac:chgData name="Matthew Suderman" userId="2709995e-3ea8-4fb0-9b62-eb8034dec529" providerId="ADAL" clId="{654F4AF2-5394-43CF-A8E6-8EE56F16B67E}" dt="2021-07-25T23:17:06.594" v="2492" actId="207"/>
          <ac:spMkLst>
            <pc:docMk/>
            <pc:sldMk cId="936950022" sldId="324"/>
            <ac:spMk id="11" creationId="{817D4221-832D-47A1-93AB-D962B9BE3120}"/>
          </ac:spMkLst>
        </pc:spChg>
        <pc:picChg chg="add mod">
          <ac:chgData name="Matthew Suderman" userId="2709995e-3ea8-4fb0-9b62-eb8034dec529" providerId="ADAL" clId="{654F4AF2-5394-43CF-A8E6-8EE56F16B67E}" dt="2021-07-25T23:05:26.352" v="2039" actId="1076"/>
          <ac:picMkLst>
            <pc:docMk/>
            <pc:sldMk cId="936950022" sldId="324"/>
            <ac:picMk id="6" creationId="{09E99211-DF4F-4F8C-9301-AD78F2B6582E}"/>
          </ac:picMkLst>
        </pc:picChg>
        <pc:picChg chg="add mod">
          <ac:chgData name="Matthew Suderman" userId="2709995e-3ea8-4fb0-9b62-eb8034dec529" providerId="ADAL" clId="{654F4AF2-5394-43CF-A8E6-8EE56F16B67E}" dt="2021-07-25T23:05:44.621" v="2043" actId="167"/>
          <ac:picMkLst>
            <pc:docMk/>
            <pc:sldMk cId="936950022" sldId="324"/>
            <ac:picMk id="3074" creationId="{E4C8B720-1BCF-42E6-A4C0-0AECC6E41A84}"/>
          </ac:picMkLst>
        </pc:picChg>
        <pc:picChg chg="add del mod">
          <ac:chgData name="Matthew Suderman" userId="2709995e-3ea8-4fb0-9b62-eb8034dec529" providerId="ADAL" clId="{654F4AF2-5394-43CF-A8E6-8EE56F16B67E}" dt="2021-07-25T23:04:33.400" v="2022" actId="478"/>
          <ac:picMkLst>
            <pc:docMk/>
            <pc:sldMk cId="936950022" sldId="324"/>
            <ac:picMk id="3076" creationId="{4388719A-E375-4B9B-9DF2-3C78CCCFC5F2}"/>
          </ac:picMkLst>
        </pc:picChg>
      </pc:sldChg>
      <pc:sldChg chg="addSp delSp modSp add del mod">
        <pc:chgData name="Matthew Suderman" userId="2709995e-3ea8-4fb0-9b62-eb8034dec529" providerId="ADAL" clId="{654F4AF2-5394-43CF-A8E6-8EE56F16B67E}" dt="2021-07-25T23:18:08.793" v="2496" actId="2696"/>
        <pc:sldMkLst>
          <pc:docMk/>
          <pc:sldMk cId="678934339" sldId="325"/>
        </pc:sldMkLst>
        <pc:spChg chg="mod">
          <ac:chgData name="Matthew Suderman" userId="2709995e-3ea8-4fb0-9b62-eb8034dec529" providerId="ADAL" clId="{654F4AF2-5394-43CF-A8E6-8EE56F16B67E}" dt="2021-07-25T23:05:34" v="2041" actId="14100"/>
          <ac:spMkLst>
            <pc:docMk/>
            <pc:sldMk cId="678934339" sldId="325"/>
            <ac:spMk id="2" creationId="{30C41CA4-B1D9-434E-BBBF-C14BEFB4D4D2}"/>
          </ac:spMkLst>
        </pc:spChg>
        <pc:spChg chg="add mod">
          <ac:chgData name="Matthew Suderman" userId="2709995e-3ea8-4fb0-9b62-eb8034dec529" providerId="ADAL" clId="{654F4AF2-5394-43CF-A8E6-8EE56F16B67E}" dt="2021-07-25T23:11:24.942" v="2303" actId="20577"/>
          <ac:spMkLst>
            <pc:docMk/>
            <pc:sldMk cId="678934339" sldId="325"/>
            <ac:spMk id="7" creationId="{14C065CB-0F12-46DF-A8F4-E00693C16509}"/>
          </ac:spMkLst>
        </pc:spChg>
        <pc:picChg chg="del">
          <ac:chgData name="Matthew Suderman" userId="2709995e-3ea8-4fb0-9b62-eb8034dec529" providerId="ADAL" clId="{654F4AF2-5394-43CF-A8E6-8EE56F16B67E}" dt="2021-07-25T23:04:37.161" v="2023" actId="478"/>
          <ac:picMkLst>
            <pc:docMk/>
            <pc:sldMk cId="678934339" sldId="325"/>
            <ac:picMk id="6" creationId="{09E99211-DF4F-4F8C-9301-AD78F2B6582E}"/>
          </ac:picMkLst>
        </pc:picChg>
        <pc:picChg chg="del">
          <ac:chgData name="Matthew Suderman" userId="2709995e-3ea8-4fb0-9b62-eb8034dec529" providerId="ADAL" clId="{654F4AF2-5394-43CF-A8E6-8EE56F16B67E}" dt="2021-07-25T23:04:37.161" v="2023" actId="478"/>
          <ac:picMkLst>
            <pc:docMk/>
            <pc:sldMk cId="678934339" sldId="325"/>
            <ac:picMk id="3074" creationId="{E4C8B720-1BCF-42E6-A4C0-0AECC6E41A84}"/>
          </ac:picMkLst>
        </pc:picChg>
        <pc:picChg chg="mod">
          <ac:chgData name="Matthew Suderman" userId="2709995e-3ea8-4fb0-9b62-eb8034dec529" providerId="ADAL" clId="{654F4AF2-5394-43CF-A8E6-8EE56F16B67E}" dt="2021-07-25T23:08:57.023" v="2239" actId="1076"/>
          <ac:picMkLst>
            <pc:docMk/>
            <pc:sldMk cId="678934339" sldId="325"/>
            <ac:picMk id="3076" creationId="{4388719A-E375-4B9B-9DF2-3C78CCCFC5F2}"/>
          </ac:picMkLst>
        </pc:picChg>
      </pc:sldChg>
      <pc:sldChg chg="modSp new mod ord">
        <pc:chgData name="Matthew Suderman" userId="2709995e-3ea8-4fb0-9b62-eb8034dec529" providerId="ADAL" clId="{654F4AF2-5394-43CF-A8E6-8EE56F16B67E}" dt="2021-07-26T00:04:55.301" v="3879"/>
        <pc:sldMkLst>
          <pc:docMk/>
          <pc:sldMk cId="1034794282" sldId="325"/>
        </pc:sldMkLst>
        <pc:spChg chg="mod">
          <ac:chgData name="Matthew Suderman" userId="2709995e-3ea8-4fb0-9b62-eb8034dec529" providerId="ADAL" clId="{654F4AF2-5394-43CF-A8E6-8EE56F16B67E}" dt="2021-07-25T23:23:42.200" v="2891" actId="5793"/>
          <ac:spMkLst>
            <pc:docMk/>
            <pc:sldMk cId="1034794282" sldId="325"/>
            <ac:spMk id="2" creationId="{1CE031AD-764C-4F74-B42D-B3168CFF4029}"/>
          </ac:spMkLst>
        </pc:spChg>
        <pc:spChg chg="mod">
          <ac:chgData name="Matthew Suderman" userId="2709995e-3ea8-4fb0-9b62-eb8034dec529" providerId="ADAL" clId="{654F4AF2-5394-43CF-A8E6-8EE56F16B67E}" dt="2021-07-25T23:23:09.629" v="2851" actId="20577"/>
          <ac:spMkLst>
            <pc:docMk/>
            <pc:sldMk cId="1034794282" sldId="325"/>
            <ac:spMk id="3" creationId="{1C388E7A-733E-4BF6-8206-0B44767B32D5}"/>
          </ac:spMkLst>
        </pc:spChg>
      </pc:sldChg>
      <pc:sldChg chg="addSp delSp modSp new mod">
        <pc:chgData name="Matthew Suderman" userId="2709995e-3ea8-4fb0-9b62-eb8034dec529" providerId="ADAL" clId="{654F4AF2-5394-43CF-A8E6-8EE56F16B67E}" dt="2021-07-25T23:47:39.860" v="3427" actId="20577"/>
        <pc:sldMkLst>
          <pc:docMk/>
          <pc:sldMk cId="1069533982" sldId="326"/>
        </pc:sldMkLst>
        <pc:spChg chg="mod">
          <ac:chgData name="Matthew Suderman" userId="2709995e-3ea8-4fb0-9b62-eb8034dec529" providerId="ADAL" clId="{654F4AF2-5394-43CF-A8E6-8EE56F16B67E}" dt="2021-07-25T23:25:28.034" v="2956" actId="20577"/>
          <ac:spMkLst>
            <pc:docMk/>
            <pc:sldMk cId="1069533982" sldId="326"/>
            <ac:spMk id="2" creationId="{940F9FE5-649E-482F-AC24-E84E02BDB094}"/>
          </ac:spMkLst>
        </pc:spChg>
        <pc:spChg chg="mod">
          <ac:chgData name="Matthew Suderman" userId="2709995e-3ea8-4fb0-9b62-eb8034dec529" providerId="ADAL" clId="{654F4AF2-5394-43CF-A8E6-8EE56F16B67E}" dt="2021-07-25T23:47:39.860" v="3427" actId="20577"/>
          <ac:spMkLst>
            <pc:docMk/>
            <pc:sldMk cId="1069533982" sldId="326"/>
            <ac:spMk id="3" creationId="{19D25520-3E02-4984-9E93-78213D94C87C}"/>
          </ac:spMkLst>
        </pc:spChg>
        <pc:picChg chg="add del">
          <ac:chgData name="Matthew Suderman" userId="2709995e-3ea8-4fb0-9b62-eb8034dec529" providerId="ADAL" clId="{654F4AF2-5394-43CF-A8E6-8EE56F16B67E}" dt="2021-07-25T23:30:20.391" v="3252" actId="478"/>
          <ac:picMkLst>
            <pc:docMk/>
            <pc:sldMk cId="1069533982" sldId="326"/>
            <ac:picMk id="4" creationId="{7F35E37C-E03A-441E-9041-26226525DE81}"/>
          </ac:picMkLst>
        </pc:picChg>
        <pc:picChg chg="add mod">
          <ac:chgData name="Matthew Suderman" userId="2709995e-3ea8-4fb0-9b62-eb8034dec529" providerId="ADAL" clId="{654F4AF2-5394-43CF-A8E6-8EE56F16B67E}" dt="2021-07-25T23:35:55.427" v="3283" actId="14100"/>
          <ac:picMkLst>
            <pc:docMk/>
            <pc:sldMk cId="1069533982" sldId="326"/>
            <ac:picMk id="4098" creationId="{9D12AF86-76A4-439C-B454-0426AC60418A}"/>
          </ac:picMkLst>
        </pc:picChg>
        <pc:picChg chg="add mod">
          <ac:chgData name="Matthew Suderman" userId="2709995e-3ea8-4fb0-9b62-eb8034dec529" providerId="ADAL" clId="{654F4AF2-5394-43CF-A8E6-8EE56F16B67E}" dt="2021-07-25T23:36:02.627" v="3285" actId="14100"/>
          <ac:picMkLst>
            <pc:docMk/>
            <pc:sldMk cId="1069533982" sldId="326"/>
            <ac:picMk id="4100" creationId="{C6DFCD1B-B177-4FC2-91B0-9177D65FFA60}"/>
          </ac:picMkLst>
        </pc:picChg>
      </pc:sldChg>
      <pc:sldChg chg="add del">
        <pc:chgData name="Matthew Suderman" userId="2709995e-3ea8-4fb0-9b62-eb8034dec529" providerId="ADAL" clId="{654F4AF2-5394-43CF-A8E6-8EE56F16B67E}" dt="2021-07-25T23:17:42.668" v="2495" actId="2890"/>
        <pc:sldMkLst>
          <pc:docMk/>
          <pc:sldMk cId="1616241837" sldId="326"/>
        </pc:sldMkLst>
      </pc:sldChg>
      <pc:sldChg chg="del">
        <pc:chgData name="Matthew Suderman" userId="2709995e-3ea8-4fb0-9b62-eb8034dec529" providerId="ADAL" clId="{654F4AF2-5394-43CF-A8E6-8EE56F16B67E}" dt="2021-07-25T14:58:00.235" v="25" actId="2696"/>
        <pc:sldMkLst>
          <pc:docMk/>
          <pc:sldMk cId="1714534942" sldId="327"/>
        </pc:sldMkLst>
      </pc:sldChg>
      <pc:sldChg chg="addSp delSp modSp new mod modAnim">
        <pc:chgData name="Matthew Suderman" userId="2709995e-3ea8-4fb0-9b62-eb8034dec529" providerId="ADAL" clId="{654F4AF2-5394-43CF-A8E6-8EE56F16B67E}" dt="2021-07-25T23:59:43.462" v="3875" actId="20577"/>
        <pc:sldMkLst>
          <pc:docMk/>
          <pc:sldMk cId="4004834370" sldId="327"/>
        </pc:sldMkLst>
        <pc:spChg chg="mod">
          <ac:chgData name="Matthew Suderman" userId="2709995e-3ea8-4fb0-9b62-eb8034dec529" providerId="ADAL" clId="{654F4AF2-5394-43CF-A8E6-8EE56F16B67E}" dt="2021-07-25T23:39:00.076" v="3367" actId="20577"/>
          <ac:spMkLst>
            <pc:docMk/>
            <pc:sldMk cId="4004834370" sldId="327"/>
            <ac:spMk id="2" creationId="{49A4DA14-309B-4B4B-A170-29D8DF79D5D9}"/>
          </ac:spMkLst>
        </pc:spChg>
        <pc:spChg chg="mod">
          <ac:chgData name="Matthew Suderman" userId="2709995e-3ea8-4fb0-9b62-eb8034dec529" providerId="ADAL" clId="{654F4AF2-5394-43CF-A8E6-8EE56F16B67E}" dt="2021-07-25T23:47:11.146" v="3425" actId="20577"/>
          <ac:spMkLst>
            <pc:docMk/>
            <pc:sldMk cId="4004834370" sldId="327"/>
            <ac:spMk id="3" creationId="{7C35CE5A-921D-4A15-AD4F-97686AB5B529}"/>
          </ac:spMkLst>
        </pc:spChg>
        <pc:spChg chg="add mod">
          <ac:chgData name="Matthew Suderman" userId="2709995e-3ea8-4fb0-9b62-eb8034dec529" providerId="ADAL" clId="{654F4AF2-5394-43CF-A8E6-8EE56F16B67E}" dt="2021-07-25T23:51:58.483" v="3652" actId="20577"/>
          <ac:spMkLst>
            <pc:docMk/>
            <pc:sldMk cId="4004834370" sldId="327"/>
            <ac:spMk id="5" creationId="{D52EB563-6785-4807-9D87-04F4AE3B1A7A}"/>
          </ac:spMkLst>
        </pc:spChg>
        <pc:spChg chg="add mod">
          <ac:chgData name="Matthew Suderman" userId="2709995e-3ea8-4fb0-9b62-eb8034dec529" providerId="ADAL" clId="{654F4AF2-5394-43CF-A8E6-8EE56F16B67E}" dt="2021-07-25T23:57:30.538" v="3833" actId="1038"/>
          <ac:spMkLst>
            <pc:docMk/>
            <pc:sldMk cId="4004834370" sldId="327"/>
            <ac:spMk id="6" creationId="{705386AC-EAF7-439A-A052-FF8B0521F9DB}"/>
          </ac:spMkLst>
        </pc:spChg>
        <pc:spChg chg="add mod">
          <ac:chgData name="Matthew Suderman" userId="2709995e-3ea8-4fb0-9b62-eb8034dec529" providerId="ADAL" clId="{654F4AF2-5394-43CF-A8E6-8EE56F16B67E}" dt="2021-07-25T23:54:11.220" v="3696" actId="20577"/>
          <ac:spMkLst>
            <pc:docMk/>
            <pc:sldMk cId="4004834370" sldId="327"/>
            <ac:spMk id="7" creationId="{10C7C27D-6008-45A9-9512-33CE80B3587B}"/>
          </ac:spMkLst>
        </pc:spChg>
        <pc:spChg chg="add mod">
          <ac:chgData name="Matthew Suderman" userId="2709995e-3ea8-4fb0-9b62-eb8034dec529" providerId="ADAL" clId="{654F4AF2-5394-43CF-A8E6-8EE56F16B67E}" dt="2021-07-25T23:54:42.379" v="3736" actId="14100"/>
          <ac:spMkLst>
            <pc:docMk/>
            <pc:sldMk cId="4004834370" sldId="327"/>
            <ac:spMk id="10" creationId="{8B8396F9-8040-4309-9799-EADC08F4B44D}"/>
          </ac:spMkLst>
        </pc:spChg>
        <pc:spChg chg="add mod">
          <ac:chgData name="Matthew Suderman" userId="2709995e-3ea8-4fb0-9b62-eb8034dec529" providerId="ADAL" clId="{654F4AF2-5394-43CF-A8E6-8EE56F16B67E}" dt="2021-07-25T23:55:27.338" v="3755" actId="1076"/>
          <ac:spMkLst>
            <pc:docMk/>
            <pc:sldMk cId="4004834370" sldId="327"/>
            <ac:spMk id="11" creationId="{692F16E4-9143-4E65-9BA4-4744EE236D1F}"/>
          </ac:spMkLst>
        </pc:spChg>
        <pc:spChg chg="add mod">
          <ac:chgData name="Matthew Suderman" userId="2709995e-3ea8-4fb0-9b62-eb8034dec529" providerId="ADAL" clId="{654F4AF2-5394-43CF-A8E6-8EE56F16B67E}" dt="2021-07-25T23:59:43.462" v="3875" actId="20577"/>
          <ac:spMkLst>
            <pc:docMk/>
            <pc:sldMk cId="4004834370" sldId="327"/>
            <ac:spMk id="12" creationId="{EE1A62EC-C8D9-4211-89AE-59267CEC67DA}"/>
          </ac:spMkLst>
        </pc:spChg>
        <pc:spChg chg="add del">
          <ac:chgData name="Matthew Suderman" userId="2709995e-3ea8-4fb0-9b62-eb8034dec529" providerId="ADAL" clId="{654F4AF2-5394-43CF-A8E6-8EE56F16B67E}" dt="2021-07-25T23:57:45.443" v="3835" actId="11529"/>
          <ac:spMkLst>
            <pc:docMk/>
            <pc:sldMk cId="4004834370" sldId="327"/>
            <ac:spMk id="18" creationId="{4058B3A6-86B6-4858-AF32-99B09A7D89CA}"/>
          </ac:spMkLst>
        </pc:spChg>
        <pc:picChg chg="add mod">
          <ac:chgData name="Matthew Suderman" userId="2709995e-3ea8-4fb0-9b62-eb8034dec529" providerId="ADAL" clId="{654F4AF2-5394-43CF-A8E6-8EE56F16B67E}" dt="2021-07-25T23:58:30.084" v="3853" actId="1038"/>
          <ac:picMkLst>
            <pc:docMk/>
            <pc:sldMk cId="4004834370" sldId="327"/>
            <ac:picMk id="20" creationId="{69D185B7-8EB2-477F-902A-559AA9E9706F}"/>
          </ac:picMkLst>
        </pc:picChg>
        <pc:picChg chg="add mod">
          <ac:chgData name="Matthew Suderman" userId="2709995e-3ea8-4fb0-9b62-eb8034dec529" providerId="ADAL" clId="{654F4AF2-5394-43CF-A8E6-8EE56F16B67E}" dt="2021-07-25T23:58:16.619" v="3847" actId="167"/>
          <ac:picMkLst>
            <pc:docMk/>
            <pc:sldMk cId="4004834370" sldId="327"/>
            <ac:picMk id="5122" creationId="{AA6E9122-276E-4389-8FE4-D22A8CA839A5}"/>
          </ac:picMkLst>
        </pc:picChg>
        <pc:cxnChg chg="add mod">
          <ac:chgData name="Matthew Suderman" userId="2709995e-3ea8-4fb0-9b62-eb8034dec529" providerId="ADAL" clId="{654F4AF2-5394-43CF-A8E6-8EE56F16B67E}" dt="2021-07-25T23:54:11.146" v="3695" actId="20577"/>
          <ac:cxnSpMkLst>
            <pc:docMk/>
            <pc:sldMk cId="4004834370" sldId="327"/>
            <ac:cxnSpMk id="8" creationId="{F4C2BC88-8A38-4655-96E3-483F4E23A299}"/>
          </ac:cxnSpMkLst>
        </pc:cxnChg>
        <pc:cxnChg chg="add mod">
          <ac:chgData name="Matthew Suderman" userId="2709995e-3ea8-4fb0-9b62-eb8034dec529" providerId="ADAL" clId="{654F4AF2-5394-43CF-A8E6-8EE56F16B67E}" dt="2021-07-25T23:59:37.009" v="3867" actId="20577"/>
          <ac:cxnSpMkLst>
            <pc:docMk/>
            <pc:sldMk cId="4004834370" sldId="327"/>
            <ac:cxnSpMk id="13" creationId="{87A43038-D817-48DD-AA63-FE1756DF012C}"/>
          </ac:cxnSpMkLst>
        </pc:cxnChg>
        <pc:cxnChg chg="add mod">
          <ac:chgData name="Matthew Suderman" userId="2709995e-3ea8-4fb0-9b62-eb8034dec529" providerId="ADAL" clId="{654F4AF2-5394-43CF-A8E6-8EE56F16B67E}" dt="2021-07-25T23:59:37.009" v="3867" actId="20577"/>
          <ac:cxnSpMkLst>
            <pc:docMk/>
            <pc:sldMk cId="4004834370" sldId="327"/>
            <ac:cxnSpMk id="16" creationId="{EF9BEB89-B263-4DFC-BA80-5C9C98620859}"/>
          </ac:cxnSpMkLst>
        </pc:cxnChg>
      </pc:sldChg>
      <pc:sldChg chg="del">
        <pc:chgData name="Matthew Suderman" userId="2709995e-3ea8-4fb0-9b62-eb8034dec529" providerId="ADAL" clId="{654F4AF2-5394-43CF-A8E6-8EE56F16B67E}" dt="2021-07-25T14:58:00.235" v="25" actId="2696"/>
        <pc:sldMkLst>
          <pc:docMk/>
          <pc:sldMk cId="212326430" sldId="328"/>
        </pc:sldMkLst>
      </pc:sldChg>
      <pc:sldChg chg="del">
        <pc:chgData name="Matthew Suderman" userId="2709995e-3ea8-4fb0-9b62-eb8034dec529" providerId="ADAL" clId="{654F4AF2-5394-43CF-A8E6-8EE56F16B67E}" dt="2021-07-25T14:58:00.235" v="25" actId="2696"/>
        <pc:sldMkLst>
          <pc:docMk/>
          <pc:sldMk cId="403594669" sldId="329"/>
        </pc:sldMkLst>
      </pc:sldChg>
      <pc:sldChg chg="del">
        <pc:chgData name="Matthew Suderman" userId="2709995e-3ea8-4fb0-9b62-eb8034dec529" providerId="ADAL" clId="{654F4AF2-5394-43CF-A8E6-8EE56F16B67E}" dt="2021-07-25T14:58:00.235" v="25" actId="2696"/>
        <pc:sldMkLst>
          <pc:docMk/>
          <pc:sldMk cId="309696368" sldId="330"/>
        </pc:sldMkLst>
      </pc:sldChg>
      <pc:sldChg chg="del">
        <pc:chgData name="Matthew Suderman" userId="2709995e-3ea8-4fb0-9b62-eb8034dec529" providerId="ADAL" clId="{654F4AF2-5394-43CF-A8E6-8EE56F16B67E}" dt="2021-07-25T14:58:00.235" v="25" actId="2696"/>
        <pc:sldMkLst>
          <pc:docMk/>
          <pc:sldMk cId="2769068046" sldId="331"/>
        </pc:sldMkLst>
      </pc:sldChg>
      <pc:sldChg chg="del">
        <pc:chgData name="Matthew Suderman" userId="2709995e-3ea8-4fb0-9b62-eb8034dec529" providerId="ADAL" clId="{654F4AF2-5394-43CF-A8E6-8EE56F16B67E}" dt="2021-07-25T14:58:00.235" v="25" actId="2696"/>
        <pc:sldMkLst>
          <pc:docMk/>
          <pc:sldMk cId="4128374880" sldId="332"/>
        </pc:sldMkLst>
      </pc:sldChg>
      <pc:sldChg chg="del">
        <pc:chgData name="Matthew Suderman" userId="2709995e-3ea8-4fb0-9b62-eb8034dec529" providerId="ADAL" clId="{654F4AF2-5394-43CF-A8E6-8EE56F16B67E}" dt="2021-07-25T14:58:00.235" v="25" actId="2696"/>
        <pc:sldMkLst>
          <pc:docMk/>
          <pc:sldMk cId="1115488799" sldId="333"/>
        </pc:sldMkLst>
      </pc:sldChg>
      <pc:sldChg chg="del">
        <pc:chgData name="Matthew Suderman" userId="2709995e-3ea8-4fb0-9b62-eb8034dec529" providerId="ADAL" clId="{654F4AF2-5394-43CF-A8E6-8EE56F16B67E}" dt="2021-07-25T14:58:00.235" v="25" actId="2696"/>
        <pc:sldMkLst>
          <pc:docMk/>
          <pc:sldMk cId="2545536960" sldId="334"/>
        </pc:sldMkLst>
      </pc:sldChg>
    </pc:docChg>
  </pc:docChgLst>
  <pc:docChgLst>
    <pc:chgData name="Matthew Suderman" userId="2709995e-3ea8-4fb0-9b62-eb8034dec529" providerId="ADAL" clId="{DF0DE5FE-C3FC-4DFD-AA4A-24BCEA060E47}"/>
    <pc:docChg chg="undo custSel addSld delSld modSld sldOrd">
      <pc:chgData name="Matthew Suderman" userId="2709995e-3ea8-4fb0-9b62-eb8034dec529" providerId="ADAL" clId="{DF0DE5FE-C3FC-4DFD-AA4A-24BCEA060E47}" dt="2021-06-06T23:52:45.442" v="7714" actId="20577"/>
      <pc:docMkLst>
        <pc:docMk/>
      </pc:docMkLst>
      <pc:sldChg chg="modSp mod">
        <pc:chgData name="Matthew Suderman" userId="2709995e-3ea8-4fb0-9b62-eb8034dec529" providerId="ADAL" clId="{DF0DE5FE-C3FC-4DFD-AA4A-24BCEA060E47}" dt="2021-06-05T13:47:08.208" v="19" actId="20577"/>
        <pc:sldMkLst>
          <pc:docMk/>
          <pc:sldMk cId="0" sldId="288"/>
        </pc:sldMkLst>
        <pc:spChg chg="mod">
          <ac:chgData name="Matthew Suderman" userId="2709995e-3ea8-4fb0-9b62-eb8034dec529" providerId="ADAL" clId="{DF0DE5FE-C3FC-4DFD-AA4A-24BCEA060E47}" dt="2021-06-05T13:47:08.208" v="19" actId="20577"/>
          <ac:spMkLst>
            <pc:docMk/>
            <pc:sldMk cId="0" sldId="288"/>
            <ac:spMk id="3" creationId="{00000000-0000-0000-0000-000000000000}"/>
          </ac:spMkLst>
        </pc:spChg>
      </pc:sldChg>
      <pc:sldChg chg="addSp delSp modSp mod">
        <pc:chgData name="Matthew Suderman" userId="2709995e-3ea8-4fb0-9b62-eb8034dec529" providerId="ADAL" clId="{DF0DE5FE-C3FC-4DFD-AA4A-24BCEA060E47}" dt="2021-06-06T21:47:42.210" v="1732" actId="20577"/>
        <pc:sldMkLst>
          <pc:docMk/>
          <pc:sldMk cId="0" sldId="318"/>
        </pc:sldMkLst>
        <pc:spChg chg="mod">
          <ac:chgData name="Matthew Suderman" userId="2709995e-3ea8-4fb0-9b62-eb8034dec529" providerId="ADAL" clId="{DF0DE5FE-C3FC-4DFD-AA4A-24BCEA060E47}" dt="2021-06-06T21:39:27.117" v="1175" actId="20577"/>
          <ac:spMkLst>
            <pc:docMk/>
            <pc:sldMk cId="0" sldId="318"/>
            <ac:spMk id="2" creationId="{00000000-0000-0000-0000-000000000000}"/>
          </ac:spMkLst>
        </pc:spChg>
        <pc:spChg chg="add mod">
          <ac:chgData name="Matthew Suderman" userId="2709995e-3ea8-4fb0-9b62-eb8034dec529" providerId="ADAL" clId="{DF0DE5FE-C3FC-4DFD-AA4A-24BCEA060E47}" dt="2021-06-06T21:46:18.969" v="1686" actId="255"/>
          <ac:spMkLst>
            <pc:docMk/>
            <pc:sldMk cId="0" sldId="318"/>
            <ac:spMk id="6" creationId="{6171DB27-5E3F-442E-AC0D-5BD6E2287E7F}"/>
          </ac:spMkLst>
        </pc:spChg>
        <pc:graphicFrameChg chg="add del">
          <ac:chgData name="Matthew Suderman" userId="2709995e-3ea8-4fb0-9b62-eb8034dec529" providerId="ADAL" clId="{DF0DE5FE-C3FC-4DFD-AA4A-24BCEA060E47}" dt="2021-06-05T22:35:13.271" v="44"/>
          <ac:graphicFrameMkLst>
            <pc:docMk/>
            <pc:sldMk cId="0" sldId="318"/>
            <ac:graphicFrameMk id="3" creationId="{D29BE5BE-2017-43EB-B98D-BAC4C7BF931D}"/>
          </ac:graphicFrameMkLst>
        </pc:graphicFrameChg>
        <pc:graphicFrameChg chg="mod modGraphic">
          <ac:chgData name="Matthew Suderman" userId="2709995e-3ea8-4fb0-9b62-eb8034dec529" providerId="ADAL" clId="{DF0DE5FE-C3FC-4DFD-AA4A-24BCEA060E47}" dt="2021-06-06T21:47:42.210" v="1732" actId="20577"/>
          <ac:graphicFrameMkLst>
            <pc:docMk/>
            <pc:sldMk cId="0" sldId="318"/>
            <ac:graphicFrameMk id="4" creationId="{F534F4DB-5FFD-47BE-B9BC-84765E6BA4F9}"/>
          </ac:graphicFrameMkLst>
        </pc:graphicFrameChg>
        <pc:graphicFrameChg chg="add del mod modGraphic">
          <ac:chgData name="Matthew Suderman" userId="2709995e-3ea8-4fb0-9b62-eb8034dec529" providerId="ADAL" clId="{DF0DE5FE-C3FC-4DFD-AA4A-24BCEA060E47}" dt="2021-06-06T21:42:35.553" v="1228"/>
          <ac:graphicFrameMkLst>
            <pc:docMk/>
            <pc:sldMk cId="0" sldId="318"/>
            <ac:graphicFrameMk id="5" creationId="{37B02C81-AC22-4E75-96A8-5B7652D81171}"/>
          </ac:graphicFrameMkLst>
        </pc:graphicFrameChg>
      </pc:sldChg>
      <pc:sldChg chg="del">
        <pc:chgData name="Matthew Suderman" userId="2709995e-3ea8-4fb0-9b62-eb8034dec529" providerId="ADAL" clId="{DF0DE5FE-C3FC-4DFD-AA4A-24BCEA060E47}" dt="2021-06-05T13:47:19.606" v="20" actId="47"/>
        <pc:sldMkLst>
          <pc:docMk/>
          <pc:sldMk cId="2336004713" sldId="319"/>
        </pc:sldMkLst>
      </pc:sldChg>
      <pc:sldChg chg="del">
        <pc:chgData name="Matthew Suderman" userId="2709995e-3ea8-4fb0-9b62-eb8034dec529" providerId="ADAL" clId="{DF0DE5FE-C3FC-4DFD-AA4A-24BCEA060E47}" dt="2021-06-05T13:47:31.494" v="21" actId="47"/>
        <pc:sldMkLst>
          <pc:docMk/>
          <pc:sldMk cId="816193040" sldId="320"/>
        </pc:sldMkLst>
      </pc:sldChg>
      <pc:sldChg chg="del">
        <pc:chgData name="Matthew Suderman" userId="2709995e-3ea8-4fb0-9b62-eb8034dec529" providerId="ADAL" clId="{DF0DE5FE-C3FC-4DFD-AA4A-24BCEA060E47}" dt="2021-06-05T13:47:31.494" v="21" actId="47"/>
        <pc:sldMkLst>
          <pc:docMk/>
          <pc:sldMk cId="141314306" sldId="321"/>
        </pc:sldMkLst>
      </pc:sldChg>
      <pc:sldChg chg="del">
        <pc:chgData name="Matthew Suderman" userId="2709995e-3ea8-4fb0-9b62-eb8034dec529" providerId="ADAL" clId="{DF0DE5FE-C3FC-4DFD-AA4A-24BCEA060E47}" dt="2021-06-05T13:47:31.494" v="21" actId="47"/>
        <pc:sldMkLst>
          <pc:docMk/>
          <pc:sldMk cId="895679400" sldId="322"/>
        </pc:sldMkLst>
      </pc:sldChg>
      <pc:sldChg chg="delSp modSp mod">
        <pc:chgData name="Matthew Suderman" userId="2709995e-3ea8-4fb0-9b62-eb8034dec529" providerId="ADAL" clId="{DF0DE5FE-C3FC-4DFD-AA4A-24BCEA060E47}" dt="2021-06-06T22:01:57.083" v="2402" actId="255"/>
        <pc:sldMkLst>
          <pc:docMk/>
          <pc:sldMk cId="701847933" sldId="323"/>
        </pc:sldMkLst>
        <pc:spChg chg="mod">
          <ac:chgData name="Matthew Suderman" userId="2709995e-3ea8-4fb0-9b62-eb8034dec529" providerId="ADAL" clId="{DF0DE5FE-C3FC-4DFD-AA4A-24BCEA060E47}" dt="2021-06-06T21:55:58.740" v="2103" actId="20577"/>
          <ac:spMkLst>
            <pc:docMk/>
            <pc:sldMk cId="701847933" sldId="323"/>
            <ac:spMk id="2" creationId="{92109A3A-E10B-41FE-9947-5837639AF7FC}"/>
          </ac:spMkLst>
        </pc:spChg>
        <pc:spChg chg="mod">
          <ac:chgData name="Matthew Suderman" userId="2709995e-3ea8-4fb0-9b62-eb8034dec529" providerId="ADAL" clId="{DF0DE5FE-C3FC-4DFD-AA4A-24BCEA060E47}" dt="2021-06-06T22:01:57.083" v="2402" actId="255"/>
          <ac:spMkLst>
            <pc:docMk/>
            <pc:sldMk cId="701847933" sldId="323"/>
            <ac:spMk id="3" creationId="{308A18B3-CA9E-4907-BFB7-27C472D98F22}"/>
          </ac:spMkLst>
        </pc:spChg>
        <pc:spChg chg="del mod">
          <ac:chgData name="Matthew Suderman" userId="2709995e-3ea8-4fb0-9b62-eb8034dec529" providerId="ADAL" clId="{DF0DE5FE-C3FC-4DFD-AA4A-24BCEA060E47}" dt="2021-06-06T21:50:14.311" v="1885" actId="478"/>
          <ac:spMkLst>
            <pc:docMk/>
            <pc:sldMk cId="701847933" sldId="323"/>
            <ac:spMk id="11" creationId="{91DB470B-AD26-415E-B03D-3E607987F598}"/>
          </ac:spMkLst>
        </pc:spChg>
        <pc:picChg chg="del">
          <ac:chgData name="Matthew Suderman" userId="2709995e-3ea8-4fb0-9b62-eb8034dec529" providerId="ADAL" clId="{DF0DE5FE-C3FC-4DFD-AA4A-24BCEA060E47}" dt="2021-06-06T21:50:09.912" v="1883" actId="478"/>
          <ac:picMkLst>
            <pc:docMk/>
            <pc:sldMk cId="701847933" sldId="323"/>
            <ac:picMk id="7" creationId="{B81E2B71-B1FF-4E5C-9B03-00B9C50E8EF9}"/>
          </ac:picMkLst>
        </pc:picChg>
        <pc:picChg chg="del">
          <ac:chgData name="Matthew Suderman" userId="2709995e-3ea8-4fb0-9b62-eb8034dec529" providerId="ADAL" clId="{DF0DE5FE-C3FC-4DFD-AA4A-24BCEA060E47}" dt="2021-06-06T21:50:08.045" v="1882" actId="478"/>
          <ac:picMkLst>
            <pc:docMk/>
            <pc:sldMk cId="701847933" sldId="323"/>
            <ac:picMk id="9" creationId="{B1B5677A-8D2D-4F45-9F0C-112E0C00E0C6}"/>
          </ac:picMkLst>
        </pc:picChg>
        <pc:picChg chg="del">
          <ac:chgData name="Matthew Suderman" userId="2709995e-3ea8-4fb0-9b62-eb8034dec529" providerId="ADAL" clId="{DF0DE5FE-C3FC-4DFD-AA4A-24BCEA060E47}" dt="2021-06-06T21:50:08.045" v="1882" actId="478"/>
          <ac:picMkLst>
            <pc:docMk/>
            <pc:sldMk cId="701847933" sldId="323"/>
            <ac:picMk id="4098" creationId="{17CCA2BF-0595-417B-8C4D-FFF9E310ADD7}"/>
          </ac:picMkLst>
        </pc:picChg>
      </pc:sldChg>
      <pc:sldChg chg="del">
        <pc:chgData name="Matthew Suderman" userId="2709995e-3ea8-4fb0-9b62-eb8034dec529" providerId="ADAL" clId="{DF0DE5FE-C3FC-4DFD-AA4A-24BCEA060E47}" dt="2021-06-05T13:47:31.494" v="21" actId="47"/>
        <pc:sldMkLst>
          <pc:docMk/>
          <pc:sldMk cId="139685370" sldId="324"/>
        </pc:sldMkLst>
      </pc:sldChg>
      <pc:sldChg chg="addSp modSp add mod">
        <pc:chgData name="Matthew Suderman" userId="2709995e-3ea8-4fb0-9b62-eb8034dec529" providerId="ADAL" clId="{DF0DE5FE-C3FC-4DFD-AA4A-24BCEA060E47}" dt="2021-06-06T21:54:35.195" v="2085" actId="20577"/>
        <pc:sldMkLst>
          <pc:docMk/>
          <pc:sldMk cId="1951934433" sldId="324"/>
        </pc:sldMkLst>
        <pc:spChg chg="mod">
          <ac:chgData name="Matthew Suderman" userId="2709995e-3ea8-4fb0-9b62-eb8034dec529" providerId="ADAL" clId="{DF0DE5FE-C3FC-4DFD-AA4A-24BCEA060E47}" dt="2021-06-06T21:47:23.512" v="1709" actId="20577"/>
          <ac:spMkLst>
            <pc:docMk/>
            <pc:sldMk cId="1951934433" sldId="324"/>
            <ac:spMk id="2" creationId="{00000000-0000-0000-0000-000000000000}"/>
          </ac:spMkLst>
        </pc:spChg>
        <pc:spChg chg="add mod">
          <ac:chgData name="Matthew Suderman" userId="2709995e-3ea8-4fb0-9b62-eb8034dec529" providerId="ADAL" clId="{DF0DE5FE-C3FC-4DFD-AA4A-24BCEA060E47}" dt="2021-06-06T21:54:35.195" v="2085" actId="20577"/>
          <ac:spMkLst>
            <pc:docMk/>
            <pc:sldMk cId="1951934433" sldId="324"/>
            <ac:spMk id="5" creationId="{49587C6E-C496-4792-80CF-3D884EF54243}"/>
          </ac:spMkLst>
        </pc:spChg>
        <pc:graphicFrameChg chg="modGraphic">
          <ac:chgData name="Matthew Suderman" userId="2709995e-3ea8-4fb0-9b62-eb8034dec529" providerId="ADAL" clId="{DF0DE5FE-C3FC-4DFD-AA4A-24BCEA060E47}" dt="2021-06-06T21:52:40.616" v="1891" actId="20577"/>
          <ac:graphicFrameMkLst>
            <pc:docMk/>
            <pc:sldMk cId="1951934433" sldId="324"/>
            <ac:graphicFrameMk id="4" creationId="{F534F4DB-5FFD-47BE-B9BC-84765E6BA4F9}"/>
          </ac:graphicFrameMkLst>
        </pc:graphicFrameChg>
      </pc:sldChg>
      <pc:sldChg chg="addSp modSp add mod">
        <pc:chgData name="Matthew Suderman" userId="2709995e-3ea8-4fb0-9b62-eb8034dec529" providerId="ADAL" clId="{DF0DE5FE-C3FC-4DFD-AA4A-24BCEA060E47}" dt="2021-06-06T21:49:27.388" v="1881"/>
        <pc:sldMkLst>
          <pc:docMk/>
          <pc:sldMk cId="1382524209" sldId="325"/>
        </pc:sldMkLst>
        <pc:spChg chg="mod">
          <ac:chgData name="Matthew Suderman" userId="2709995e-3ea8-4fb0-9b62-eb8034dec529" providerId="ADAL" clId="{DF0DE5FE-C3FC-4DFD-AA4A-24BCEA060E47}" dt="2021-06-06T21:47:32.325" v="1721" actId="20577"/>
          <ac:spMkLst>
            <pc:docMk/>
            <pc:sldMk cId="1382524209" sldId="325"/>
            <ac:spMk id="2" creationId="{00000000-0000-0000-0000-000000000000}"/>
          </ac:spMkLst>
        </pc:spChg>
        <pc:spChg chg="add mod">
          <ac:chgData name="Matthew Suderman" userId="2709995e-3ea8-4fb0-9b62-eb8034dec529" providerId="ADAL" clId="{DF0DE5FE-C3FC-4DFD-AA4A-24BCEA060E47}" dt="2021-06-06T21:49:22.449" v="1879" actId="20577"/>
          <ac:spMkLst>
            <pc:docMk/>
            <pc:sldMk cId="1382524209" sldId="325"/>
            <ac:spMk id="5" creationId="{66376FB2-D950-49F3-8576-09093CDAF053}"/>
          </ac:spMkLst>
        </pc:spChg>
        <pc:graphicFrameChg chg="mod modGraphic">
          <ac:chgData name="Matthew Suderman" userId="2709995e-3ea8-4fb0-9b62-eb8034dec529" providerId="ADAL" clId="{DF0DE5FE-C3FC-4DFD-AA4A-24BCEA060E47}" dt="2021-06-06T21:49:27.388" v="1881"/>
          <ac:graphicFrameMkLst>
            <pc:docMk/>
            <pc:sldMk cId="1382524209" sldId="325"/>
            <ac:graphicFrameMk id="4" creationId="{F534F4DB-5FFD-47BE-B9BC-84765E6BA4F9}"/>
          </ac:graphicFrameMkLst>
        </pc:graphicFrameChg>
      </pc:sldChg>
      <pc:sldChg chg="del">
        <pc:chgData name="Matthew Suderman" userId="2709995e-3ea8-4fb0-9b62-eb8034dec529" providerId="ADAL" clId="{DF0DE5FE-C3FC-4DFD-AA4A-24BCEA060E47}" dt="2021-06-05T13:47:31.494" v="21" actId="47"/>
        <pc:sldMkLst>
          <pc:docMk/>
          <pc:sldMk cId="4218096725" sldId="325"/>
        </pc:sldMkLst>
      </pc:sldChg>
      <pc:sldChg chg="del">
        <pc:chgData name="Matthew Suderman" userId="2709995e-3ea8-4fb0-9b62-eb8034dec529" providerId="ADAL" clId="{DF0DE5FE-C3FC-4DFD-AA4A-24BCEA060E47}" dt="2021-06-05T13:47:31.494" v="21" actId="47"/>
        <pc:sldMkLst>
          <pc:docMk/>
          <pc:sldMk cId="509286688" sldId="326"/>
        </pc:sldMkLst>
      </pc:sldChg>
      <pc:sldChg chg="modSp new mod ord">
        <pc:chgData name="Matthew Suderman" userId="2709995e-3ea8-4fb0-9b62-eb8034dec529" providerId="ADAL" clId="{DF0DE5FE-C3FC-4DFD-AA4A-24BCEA060E47}" dt="2021-06-06T23:31:56.530" v="6599" actId="20577"/>
        <pc:sldMkLst>
          <pc:docMk/>
          <pc:sldMk cId="2746240235" sldId="326"/>
        </pc:sldMkLst>
        <pc:spChg chg="mod">
          <ac:chgData name="Matthew Suderman" userId="2709995e-3ea8-4fb0-9b62-eb8034dec529" providerId="ADAL" clId="{DF0DE5FE-C3FC-4DFD-AA4A-24BCEA060E47}" dt="2021-06-06T22:02:58.783" v="2490" actId="20577"/>
          <ac:spMkLst>
            <pc:docMk/>
            <pc:sldMk cId="2746240235" sldId="326"/>
            <ac:spMk id="2" creationId="{418A0246-D388-44B0-A880-F5F8B680AA6F}"/>
          </ac:spMkLst>
        </pc:spChg>
        <pc:spChg chg="mod">
          <ac:chgData name="Matthew Suderman" userId="2709995e-3ea8-4fb0-9b62-eb8034dec529" providerId="ADAL" clId="{DF0DE5FE-C3FC-4DFD-AA4A-24BCEA060E47}" dt="2021-06-06T23:31:56.530" v="6599" actId="20577"/>
          <ac:spMkLst>
            <pc:docMk/>
            <pc:sldMk cId="2746240235" sldId="326"/>
            <ac:spMk id="3" creationId="{01EA39D6-D7FB-450D-8F18-82915F0881EB}"/>
          </ac:spMkLst>
        </pc:spChg>
      </pc:sldChg>
      <pc:sldChg chg="modSp new mod ord modAnim">
        <pc:chgData name="Matthew Suderman" userId="2709995e-3ea8-4fb0-9b62-eb8034dec529" providerId="ADAL" clId="{DF0DE5FE-C3FC-4DFD-AA4A-24BCEA060E47}" dt="2021-06-06T22:59:18.393" v="4826" actId="20577"/>
        <pc:sldMkLst>
          <pc:docMk/>
          <pc:sldMk cId="1714534942" sldId="327"/>
        </pc:sldMkLst>
        <pc:spChg chg="mod">
          <ac:chgData name="Matthew Suderman" userId="2709995e-3ea8-4fb0-9b62-eb8034dec529" providerId="ADAL" clId="{DF0DE5FE-C3FC-4DFD-AA4A-24BCEA060E47}" dt="2021-06-06T22:59:18.393" v="4826" actId="20577"/>
          <ac:spMkLst>
            <pc:docMk/>
            <pc:sldMk cId="1714534942" sldId="327"/>
            <ac:spMk id="2" creationId="{DA9F08BA-BBF6-4F6B-A0A9-7D8689EF76C4}"/>
          </ac:spMkLst>
        </pc:spChg>
        <pc:spChg chg="mod">
          <ac:chgData name="Matthew Suderman" userId="2709995e-3ea8-4fb0-9b62-eb8034dec529" providerId="ADAL" clId="{DF0DE5FE-C3FC-4DFD-AA4A-24BCEA060E47}" dt="2021-06-06T22:55:11.202" v="4795" actId="5793"/>
          <ac:spMkLst>
            <pc:docMk/>
            <pc:sldMk cId="1714534942" sldId="327"/>
            <ac:spMk id="3" creationId="{F7F024D1-3E6E-484D-A894-9F9753EC8BFB}"/>
          </ac:spMkLst>
        </pc:spChg>
      </pc:sldChg>
      <pc:sldChg chg="del">
        <pc:chgData name="Matthew Suderman" userId="2709995e-3ea8-4fb0-9b62-eb8034dec529" providerId="ADAL" clId="{DF0DE5FE-C3FC-4DFD-AA4A-24BCEA060E47}" dt="2021-06-05T13:47:31.494" v="21" actId="47"/>
        <pc:sldMkLst>
          <pc:docMk/>
          <pc:sldMk cId="4212410690" sldId="327"/>
        </pc:sldMkLst>
      </pc:sldChg>
      <pc:sldChg chg="modSp new mod ord">
        <pc:chgData name="Matthew Suderman" userId="2709995e-3ea8-4fb0-9b62-eb8034dec529" providerId="ADAL" clId="{DF0DE5FE-C3FC-4DFD-AA4A-24BCEA060E47}" dt="2021-06-06T23:37:01.744" v="6986"/>
        <pc:sldMkLst>
          <pc:docMk/>
          <pc:sldMk cId="966900351" sldId="328"/>
        </pc:sldMkLst>
        <pc:spChg chg="mod">
          <ac:chgData name="Matthew Suderman" userId="2709995e-3ea8-4fb0-9b62-eb8034dec529" providerId="ADAL" clId="{DF0DE5FE-C3FC-4DFD-AA4A-24BCEA060E47}" dt="2021-06-06T22:06:53.796" v="2622" actId="20577"/>
          <ac:spMkLst>
            <pc:docMk/>
            <pc:sldMk cId="966900351" sldId="328"/>
            <ac:spMk id="2" creationId="{1F524BB3-CF62-409B-9CDF-AA1F87CE012B}"/>
          </ac:spMkLst>
        </pc:spChg>
        <pc:spChg chg="mod">
          <ac:chgData name="Matthew Suderman" userId="2709995e-3ea8-4fb0-9b62-eb8034dec529" providerId="ADAL" clId="{DF0DE5FE-C3FC-4DFD-AA4A-24BCEA060E47}" dt="2021-06-06T22:10:20.353" v="3428" actId="114"/>
          <ac:spMkLst>
            <pc:docMk/>
            <pc:sldMk cId="966900351" sldId="328"/>
            <ac:spMk id="3" creationId="{2CF84E50-1868-4F54-A533-E0B370ADBEC9}"/>
          </ac:spMkLst>
        </pc:spChg>
      </pc:sldChg>
      <pc:sldChg chg="del">
        <pc:chgData name="Matthew Suderman" userId="2709995e-3ea8-4fb0-9b62-eb8034dec529" providerId="ADAL" clId="{DF0DE5FE-C3FC-4DFD-AA4A-24BCEA060E47}" dt="2021-06-05T13:47:31.494" v="21" actId="47"/>
        <pc:sldMkLst>
          <pc:docMk/>
          <pc:sldMk cId="3921438810" sldId="328"/>
        </pc:sldMkLst>
      </pc:sldChg>
      <pc:sldChg chg="modSp new del mod">
        <pc:chgData name="Matthew Suderman" userId="2709995e-3ea8-4fb0-9b62-eb8034dec529" providerId="ADAL" clId="{DF0DE5FE-C3FC-4DFD-AA4A-24BCEA060E47}" dt="2021-06-06T23:36:44.493" v="6984" actId="2696"/>
        <pc:sldMkLst>
          <pc:docMk/>
          <pc:sldMk cId="3852261101" sldId="329"/>
        </pc:sldMkLst>
        <pc:spChg chg="mod">
          <ac:chgData name="Matthew Suderman" userId="2709995e-3ea8-4fb0-9b62-eb8034dec529" providerId="ADAL" clId="{DF0DE5FE-C3FC-4DFD-AA4A-24BCEA060E47}" dt="2021-06-06T22:11:20.589" v="3453" actId="20577"/>
          <ac:spMkLst>
            <pc:docMk/>
            <pc:sldMk cId="3852261101" sldId="329"/>
            <ac:spMk id="2" creationId="{87125E15-12DA-41AA-A37A-CEE142B4FE0A}"/>
          </ac:spMkLst>
        </pc:spChg>
        <pc:spChg chg="mod">
          <ac:chgData name="Matthew Suderman" userId="2709995e-3ea8-4fb0-9b62-eb8034dec529" providerId="ADAL" clId="{DF0DE5FE-C3FC-4DFD-AA4A-24BCEA060E47}" dt="2021-06-06T22:12:02.460" v="3573" actId="20577"/>
          <ac:spMkLst>
            <pc:docMk/>
            <pc:sldMk cId="3852261101" sldId="329"/>
            <ac:spMk id="3" creationId="{590102FE-D5D0-4040-9BC5-3FF17FB69C74}"/>
          </ac:spMkLst>
        </pc:spChg>
      </pc:sldChg>
      <pc:sldChg chg="del">
        <pc:chgData name="Matthew Suderman" userId="2709995e-3ea8-4fb0-9b62-eb8034dec529" providerId="ADAL" clId="{DF0DE5FE-C3FC-4DFD-AA4A-24BCEA060E47}" dt="2021-06-05T13:47:31.494" v="21" actId="47"/>
        <pc:sldMkLst>
          <pc:docMk/>
          <pc:sldMk cId="3849100915" sldId="330"/>
        </pc:sldMkLst>
      </pc:sldChg>
      <pc:sldChg chg="modSp new mod">
        <pc:chgData name="Matthew Suderman" userId="2709995e-3ea8-4fb0-9b62-eb8034dec529" providerId="ADAL" clId="{DF0DE5FE-C3FC-4DFD-AA4A-24BCEA060E47}" dt="2021-06-06T23:52:45.442" v="7714" actId="20577"/>
        <pc:sldMkLst>
          <pc:docMk/>
          <pc:sldMk cId="4252548372" sldId="330"/>
        </pc:sldMkLst>
        <pc:spChg chg="mod">
          <ac:chgData name="Matthew Suderman" userId="2709995e-3ea8-4fb0-9b62-eb8034dec529" providerId="ADAL" clId="{DF0DE5FE-C3FC-4DFD-AA4A-24BCEA060E47}" dt="2021-06-06T22:12:41.637" v="3583" actId="20577"/>
          <ac:spMkLst>
            <pc:docMk/>
            <pc:sldMk cId="4252548372" sldId="330"/>
            <ac:spMk id="2" creationId="{5CBE55D8-5A4F-4D01-B50E-61C2B5F83DBB}"/>
          </ac:spMkLst>
        </pc:spChg>
        <pc:spChg chg="mod">
          <ac:chgData name="Matthew Suderman" userId="2709995e-3ea8-4fb0-9b62-eb8034dec529" providerId="ADAL" clId="{DF0DE5FE-C3FC-4DFD-AA4A-24BCEA060E47}" dt="2021-06-06T23:52:45.442" v="7714" actId="20577"/>
          <ac:spMkLst>
            <pc:docMk/>
            <pc:sldMk cId="4252548372" sldId="330"/>
            <ac:spMk id="3" creationId="{A3E9A2EF-5D00-4605-BA90-3C4860EA4C3E}"/>
          </ac:spMkLst>
        </pc:spChg>
      </pc:sldChg>
      <pc:sldChg chg="del">
        <pc:chgData name="Matthew Suderman" userId="2709995e-3ea8-4fb0-9b62-eb8034dec529" providerId="ADAL" clId="{DF0DE5FE-C3FC-4DFD-AA4A-24BCEA060E47}" dt="2021-06-05T13:47:31.494" v="21" actId="47"/>
        <pc:sldMkLst>
          <pc:docMk/>
          <pc:sldMk cId="1426400336" sldId="331"/>
        </pc:sldMkLst>
      </pc:sldChg>
      <pc:sldChg chg="modSp new mod">
        <pc:chgData name="Matthew Suderman" userId="2709995e-3ea8-4fb0-9b62-eb8034dec529" providerId="ADAL" clId="{DF0DE5FE-C3FC-4DFD-AA4A-24BCEA060E47}" dt="2021-06-06T23:03:42.706" v="5021" actId="113"/>
        <pc:sldMkLst>
          <pc:docMk/>
          <pc:sldMk cId="2994264867" sldId="331"/>
        </pc:sldMkLst>
        <pc:spChg chg="mod">
          <ac:chgData name="Matthew Suderman" userId="2709995e-3ea8-4fb0-9b62-eb8034dec529" providerId="ADAL" clId="{DF0DE5FE-C3FC-4DFD-AA4A-24BCEA060E47}" dt="2021-06-06T22:59:33.726" v="4864" actId="20577"/>
          <ac:spMkLst>
            <pc:docMk/>
            <pc:sldMk cId="2994264867" sldId="331"/>
            <ac:spMk id="2" creationId="{4C329971-8F8C-4B4C-AEEC-975841195A53}"/>
          </ac:spMkLst>
        </pc:spChg>
        <pc:spChg chg="mod">
          <ac:chgData name="Matthew Suderman" userId="2709995e-3ea8-4fb0-9b62-eb8034dec529" providerId="ADAL" clId="{DF0DE5FE-C3FC-4DFD-AA4A-24BCEA060E47}" dt="2021-06-06T23:03:42.706" v="5021" actId="113"/>
          <ac:spMkLst>
            <pc:docMk/>
            <pc:sldMk cId="2994264867" sldId="331"/>
            <ac:spMk id="3" creationId="{FC37BE84-82EC-4CAE-8773-11C43E442A67}"/>
          </ac:spMkLst>
        </pc:spChg>
      </pc:sldChg>
      <pc:sldChg chg="del">
        <pc:chgData name="Matthew Suderman" userId="2709995e-3ea8-4fb0-9b62-eb8034dec529" providerId="ADAL" clId="{DF0DE5FE-C3FC-4DFD-AA4A-24BCEA060E47}" dt="2021-06-05T13:47:31.494" v="21" actId="47"/>
        <pc:sldMkLst>
          <pc:docMk/>
          <pc:sldMk cId="3070378642" sldId="332"/>
        </pc:sldMkLst>
      </pc:sldChg>
      <pc:sldChg chg="modSp add mod">
        <pc:chgData name="Matthew Suderman" userId="2709995e-3ea8-4fb0-9b62-eb8034dec529" providerId="ADAL" clId="{DF0DE5FE-C3FC-4DFD-AA4A-24BCEA060E47}" dt="2021-06-06T23:35:41.797" v="6983" actId="20577"/>
        <pc:sldMkLst>
          <pc:docMk/>
          <pc:sldMk cId="3683323943" sldId="332"/>
        </pc:sldMkLst>
        <pc:spChg chg="mod">
          <ac:chgData name="Matthew Suderman" userId="2709995e-3ea8-4fb0-9b62-eb8034dec529" providerId="ADAL" clId="{DF0DE5FE-C3FC-4DFD-AA4A-24BCEA060E47}" dt="2021-06-06T23:35:41.797" v="6983" actId="20577"/>
          <ac:spMkLst>
            <pc:docMk/>
            <pc:sldMk cId="3683323943" sldId="332"/>
            <ac:spMk id="3" creationId="{01EA39D6-D7FB-450D-8F18-82915F0881EB}"/>
          </ac:spMkLst>
        </pc:spChg>
      </pc:sldChg>
    </pc:docChg>
  </pc:docChgLst>
  <pc:docChgLst>
    <pc:chgData name="Matthew Suderman" userId="2709995e-3ea8-4fb0-9b62-eb8034dec529" providerId="ADAL" clId="{266D8BA1-BA73-4002-BC75-459C330210DA}"/>
    <pc:docChg chg="undo custSel addSld delSld modSld sldOrd">
      <pc:chgData name="Matthew Suderman" userId="2709995e-3ea8-4fb0-9b62-eb8034dec529" providerId="ADAL" clId="{266D8BA1-BA73-4002-BC75-459C330210DA}" dt="2021-11-28T23:24:46.573" v="7623" actId="20577"/>
      <pc:docMkLst>
        <pc:docMk/>
      </pc:docMkLst>
      <pc:sldChg chg="modSp mod">
        <pc:chgData name="Matthew Suderman" userId="2709995e-3ea8-4fb0-9b62-eb8034dec529" providerId="ADAL" clId="{266D8BA1-BA73-4002-BC75-459C330210DA}" dt="2021-11-28T19:32:19.916" v="2" actId="20577"/>
        <pc:sldMkLst>
          <pc:docMk/>
          <pc:sldMk cId="0" sldId="288"/>
        </pc:sldMkLst>
        <pc:spChg chg="mod">
          <ac:chgData name="Matthew Suderman" userId="2709995e-3ea8-4fb0-9b62-eb8034dec529" providerId="ADAL" clId="{266D8BA1-BA73-4002-BC75-459C330210DA}" dt="2021-11-28T19:32:19.916" v="2" actId="20577"/>
          <ac:spMkLst>
            <pc:docMk/>
            <pc:sldMk cId="0" sldId="288"/>
            <ac:spMk id="3" creationId="{00000000-0000-0000-0000-000000000000}"/>
          </ac:spMkLst>
        </pc:spChg>
      </pc:sldChg>
      <pc:sldChg chg="modSp mod">
        <pc:chgData name="Matthew Suderman" userId="2709995e-3ea8-4fb0-9b62-eb8034dec529" providerId="ADAL" clId="{266D8BA1-BA73-4002-BC75-459C330210DA}" dt="2021-11-28T19:41:07.946" v="372" actId="20577"/>
        <pc:sldMkLst>
          <pc:docMk/>
          <pc:sldMk cId="2594997046" sldId="293"/>
        </pc:sldMkLst>
        <pc:graphicFrameChg chg="mod modGraphic">
          <ac:chgData name="Matthew Suderman" userId="2709995e-3ea8-4fb0-9b62-eb8034dec529" providerId="ADAL" clId="{266D8BA1-BA73-4002-BC75-459C330210DA}" dt="2021-11-28T19:41:07.946" v="372" actId="20577"/>
          <ac:graphicFrameMkLst>
            <pc:docMk/>
            <pc:sldMk cId="2594997046" sldId="293"/>
            <ac:graphicFrameMk id="10" creationId="{065FA294-F681-46A7-BD04-E1E841EBBE97}"/>
          </ac:graphicFrameMkLst>
        </pc:graphicFrameChg>
      </pc:sldChg>
      <pc:sldChg chg="addSp modSp add del mod">
        <pc:chgData name="Matthew Suderman" userId="2709995e-3ea8-4fb0-9b62-eb8034dec529" providerId="ADAL" clId="{266D8BA1-BA73-4002-BC75-459C330210DA}" dt="2021-11-28T20:35:21.673" v="2181" actId="2696"/>
        <pc:sldMkLst>
          <pc:docMk/>
          <pc:sldMk cId="316733845" sldId="295"/>
        </pc:sldMkLst>
        <pc:spChg chg="mod">
          <ac:chgData name="Matthew Suderman" userId="2709995e-3ea8-4fb0-9b62-eb8034dec529" providerId="ADAL" clId="{266D8BA1-BA73-4002-BC75-459C330210DA}" dt="2021-11-28T20:34:56.664" v="2179" actId="20577"/>
          <ac:spMkLst>
            <pc:docMk/>
            <pc:sldMk cId="316733845" sldId="295"/>
            <ac:spMk id="2" creationId="{D8072004-0E62-4A41-9603-564DC9F5E1E6}"/>
          </ac:spMkLst>
        </pc:spChg>
        <pc:spChg chg="mod">
          <ac:chgData name="Matthew Suderman" userId="2709995e-3ea8-4fb0-9b62-eb8034dec529" providerId="ADAL" clId="{266D8BA1-BA73-4002-BC75-459C330210DA}" dt="2021-11-28T20:33:33.782" v="1973" actId="20577"/>
          <ac:spMkLst>
            <pc:docMk/>
            <pc:sldMk cId="316733845" sldId="295"/>
            <ac:spMk id="3" creationId="{C42E9CF8-2587-4F83-9062-3DA613FE3078}"/>
          </ac:spMkLst>
        </pc:spChg>
        <pc:picChg chg="add mod">
          <ac:chgData name="Matthew Suderman" userId="2709995e-3ea8-4fb0-9b62-eb8034dec529" providerId="ADAL" clId="{266D8BA1-BA73-4002-BC75-459C330210DA}" dt="2021-11-28T20:33:47.598" v="1990" actId="1036"/>
          <ac:picMkLst>
            <pc:docMk/>
            <pc:sldMk cId="316733845" sldId="295"/>
            <ac:picMk id="1026" creationId="{91508AD6-C0C2-4806-B58E-83D1518C38B9}"/>
          </ac:picMkLst>
        </pc:picChg>
      </pc:sldChg>
      <pc:sldChg chg="del">
        <pc:chgData name="Matthew Suderman" userId="2709995e-3ea8-4fb0-9b62-eb8034dec529" providerId="ADAL" clId="{266D8BA1-BA73-4002-BC75-459C330210DA}" dt="2021-11-28T19:32:27.988" v="3" actId="47"/>
        <pc:sldMkLst>
          <pc:docMk/>
          <pc:sldMk cId="2921165612" sldId="296"/>
        </pc:sldMkLst>
      </pc:sldChg>
      <pc:sldChg chg="addSp delSp modSp add mod">
        <pc:chgData name="Matthew Suderman" userId="2709995e-3ea8-4fb0-9b62-eb8034dec529" providerId="ADAL" clId="{266D8BA1-BA73-4002-BC75-459C330210DA}" dt="2021-11-28T21:01:38.645" v="3609" actId="20577"/>
        <pc:sldMkLst>
          <pc:docMk/>
          <pc:sldMk cId="4049465638" sldId="296"/>
        </pc:sldMkLst>
        <pc:spChg chg="mod">
          <ac:chgData name="Matthew Suderman" userId="2709995e-3ea8-4fb0-9b62-eb8034dec529" providerId="ADAL" clId="{266D8BA1-BA73-4002-BC75-459C330210DA}" dt="2021-11-28T20:35:31.278" v="2189" actId="20577"/>
          <ac:spMkLst>
            <pc:docMk/>
            <pc:sldMk cId="4049465638" sldId="296"/>
            <ac:spMk id="2" creationId="{D8072004-0E62-4A41-9603-564DC9F5E1E6}"/>
          </ac:spMkLst>
        </pc:spChg>
        <pc:spChg chg="mod">
          <ac:chgData name="Matthew Suderman" userId="2709995e-3ea8-4fb0-9b62-eb8034dec529" providerId="ADAL" clId="{266D8BA1-BA73-4002-BC75-459C330210DA}" dt="2021-11-28T21:01:38.645" v="3609" actId="20577"/>
          <ac:spMkLst>
            <pc:docMk/>
            <pc:sldMk cId="4049465638" sldId="296"/>
            <ac:spMk id="3" creationId="{C42E9CF8-2587-4F83-9062-3DA613FE3078}"/>
          </ac:spMkLst>
        </pc:spChg>
        <pc:picChg chg="add del mod">
          <ac:chgData name="Matthew Suderman" userId="2709995e-3ea8-4fb0-9b62-eb8034dec529" providerId="ADAL" clId="{266D8BA1-BA73-4002-BC75-459C330210DA}" dt="2021-11-28T20:52:10.229" v="2876" actId="478"/>
          <ac:picMkLst>
            <pc:docMk/>
            <pc:sldMk cId="4049465638" sldId="296"/>
            <ac:picMk id="7" creationId="{E20DFB40-20D2-495D-A1C0-B38CC8E3003B}"/>
          </ac:picMkLst>
        </pc:picChg>
        <pc:picChg chg="del">
          <ac:chgData name="Matthew Suderman" userId="2709995e-3ea8-4fb0-9b62-eb8034dec529" providerId="ADAL" clId="{266D8BA1-BA73-4002-BC75-459C330210DA}" dt="2021-11-28T20:35:42.358" v="2191" actId="478"/>
          <ac:picMkLst>
            <pc:docMk/>
            <pc:sldMk cId="4049465638" sldId="296"/>
            <ac:picMk id="1026" creationId="{91508AD6-C0C2-4806-B58E-83D1518C38B9}"/>
          </ac:picMkLst>
        </pc:picChg>
        <pc:picChg chg="add del mod">
          <ac:chgData name="Matthew Suderman" userId="2709995e-3ea8-4fb0-9b62-eb8034dec529" providerId="ADAL" clId="{266D8BA1-BA73-4002-BC75-459C330210DA}" dt="2021-11-28T20:41:14.331" v="2205" actId="478"/>
          <ac:picMkLst>
            <pc:docMk/>
            <pc:sldMk cId="4049465638" sldId="296"/>
            <ac:picMk id="2050" creationId="{A0C7811B-1547-4484-8224-533FE033AC86}"/>
          </ac:picMkLst>
        </pc:picChg>
        <pc:picChg chg="add del mod">
          <ac:chgData name="Matthew Suderman" userId="2709995e-3ea8-4fb0-9b62-eb8034dec529" providerId="ADAL" clId="{266D8BA1-BA73-4002-BC75-459C330210DA}" dt="2021-11-28T20:51:30.575" v="2860" actId="21"/>
          <ac:picMkLst>
            <pc:docMk/>
            <pc:sldMk cId="4049465638" sldId="296"/>
            <ac:picMk id="2052" creationId="{BD3AB679-1580-4476-BF55-50EB40037B4B}"/>
          </ac:picMkLst>
        </pc:picChg>
        <pc:picChg chg="add mod">
          <ac:chgData name="Matthew Suderman" userId="2709995e-3ea8-4fb0-9b62-eb8034dec529" providerId="ADAL" clId="{266D8BA1-BA73-4002-BC75-459C330210DA}" dt="2021-11-28T20:54:24.238" v="2906" actId="1038"/>
          <ac:picMkLst>
            <pc:docMk/>
            <pc:sldMk cId="4049465638" sldId="296"/>
            <ac:picMk id="2054" creationId="{E9464162-7A11-4E44-BCB4-78510792FFB8}"/>
          </ac:picMkLst>
        </pc:picChg>
      </pc:sldChg>
      <pc:sldChg chg="delSp modSp add mod ord">
        <pc:chgData name="Matthew Suderman" userId="2709995e-3ea8-4fb0-9b62-eb8034dec529" providerId="ADAL" clId="{266D8BA1-BA73-4002-BC75-459C330210DA}" dt="2021-11-28T20:51:41.330" v="2867" actId="20577"/>
        <pc:sldMkLst>
          <pc:docMk/>
          <pc:sldMk cId="2285562532" sldId="297"/>
        </pc:sldMkLst>
        <pc:spChg chg="mod">
          <ac:chgData name="Matthew Suderman" userId="2709995e-3ea8-4fb0-9b62-eb8034dec529" providerId="ADAL" clId="{266D8BA1-BA73-4002-BC75-459C330210DA}" dt="2021-11-28T20:51:41.330" v="2867" actId="20577"/>
          <ac:spMkLst>
            <pc:docMk/>
            <pc:sldMk cId="2285562532" sldId="297"/>
            <ac:spMk id="3" creationId="{C42E9CF8-2587-4F83-9062-3DA613FE3078}"/>
          </ac:spMkLst>
        </pc:spChg>
        <pc:picChg chg="mod">
          <ac:chgData name="Matthew Suderman" userId="2709995e-3ea8-4fb0-9b62-eb8034dec529" providerId="ADAL" clId="{266D8BA1-BA73-4002-BC75-459C330210DA}" dt="2021-11-28T20:51:35.757" v="2864" actId="1035"/>
          <ac:picMkLst>
            <pc:docMk/>
            <pc:sldMk cId="2285562532" sldId="297"/>
            <ac:picMk id="2050" creationId="{A0C7811B-1547-4484-8224-533FE033AC86}"/>
          </ac:picMkLst>
        </pc:picChg>
        <pc:picChg chg="del">
          <ac:chgData name="Matthew Suderman" userId="2709995e-3ea8-4fb0-9b62-eb8034dec529" providerId="ADAL" clId="{266D8BA1-BA73-4002-BC75-459C330210DA}" dt="2021-11-28T20:41:05.992" v="2202" actId="478"/>
          <ac:picMkLst>
            <pc:docMk/>
            <pc:sldMk cId="2285562532" sldId="297"/>
            <ac:picMk id="2052" creationId="{BD3AB679-1580-4476-BF55-50EB40037B4B}"/>
          </ac:picMkLst>
        </pc:picChg>
      </pc:sldChg>
      <pc:sldChg chg="del">
        <pc:chgData name="Matthew Suderman" userId="2709995e-3ea8-4fb0-9b62-eb8034dec529" providerId="ADAL" clId="{266D8BA1-BA73-4002-BC75-459C330210DA}" dt="2021-11-28T19:32:28.477" v="4" actId="47"/>
        <pc:sldMkLst>
          <pc:docMk/>
          <pc:sldMk cId="4283011390" sldId="297"/>
        </pc:sldMkLst>
      </pc:sldChg>
      <pc:sldChg chg="modSp new mod">
        <pc:chgData name="Matthew Suderman" userId="2709995e-3ea8-4fb0-9b62-eb8034dec529" providerId="ADAL" clId="{266D8BA1-BA73-4002-BC75-459C330210DA}" dt="2021-11-28T21:41:58.180" v="5372" actId="20577"/>
        <pc:sldMkLst>
          <pc:docMk/>
          <pc:sldMk cId="517282719" sldId="298"/>
        </pc:sldMkLst>
        <pc:spChg chg="mod">
          <ac:chgData name="Matthew Suderman" userId="2709995e-3ea8-4fb0-9b62-eb8034dec529" providerId="ADAL" clId="{266D8BA1-BA73-4002-BC75-459C330210DA}" dt="2021-11-28T21:14:59.730" v="4252" actId="20577"/>
          <ac:spMkLst>
            <pc:docMk/>
            <pc:sldMk cId="517282719" sldId="298"/>
            <ac:spMk id="2" creationId="{4AA49FC2-ABF9-41FC-A75B-86C88DE933F0}"/>
          </ac:spMkLst>
        </pc:spChg>
        <pc:spChg chg="mod">
          <ac:chgData name="Matthew Suderman" userId="2709995e-3ea8-4fb0-9b62-eb8034dec529" providerId="ADAL" clId="{266D8BA1-BA73-4002-BC75-459C330210DA}" dt="2021-11-28T21:41:58.180" v="5372" actId="20577"/>
          <ac:spMkLst>
            <pc:docMk/>
            <pc:sldMk cId="517282719" sldId="298"/>
            <ac:spMk id="3" creationId="{FCEF12EF-C390-4B85-BD8C-7D5E56DB7AF7}"/>
          </ac:spMkLst>
        </pc:spChg>
      </pc:sldChg>
      <pc:sldChg chg="del">
        <pc:chgData name="Matthew Suderman" userId="2709995e-3ea8-4fb0-9b62-eb8034dec529" providerId="ADAL" clId="{266D8BA1-BA73-4002-BC75-459C330210DA}" dt="2021-11-28T19:32:28.610" v="5" actId="47"/>
        <pc:sldMkLst>
          <pc:docMk/>
          <pc:sldMk cId="791343883" sldId="298"/>
        </pc:sldMkLst>
      </pc:sldChg>
      <pc:sldChg chg="del">
        <pc:chgData name="Matthew Suderman" userId="2709995e-3ea8-4fb0-9b62-eb8034dec529" providerId="ADAL" clId="{266D8BA1-BA73-4002-BC75-459C330210DA}" dt="2021-11-28T19:32:28.750" v="6" actId="47"/>
        <pc:sldMkLst>
          <pc:docMk/>
          <pc:sldMk cId="268440243" sldId="299"/>
        </pc:sldMkLst>
      </pc:sldChg>
      <pc:sldChg chg="addSp delSp modSp add mod">
        <pc:chgData name="Matthew Suderman" userId="2709995e-3ea8-4fb0-9b62-eb8034dec529" providerId="ADAL" clId="{266D8BA1-BA73-4002-BC75-459C330210DA}" dt="2021-11-28T21:11:34.955" v="4180" actId="20577"/>
        <pc:sldMkLst>
          <pc:docMk/>
          <pc:sldMk cId="678716849" sldId="299"/>
        </pc:sldMkLst>
        <pc:spChg chg="mod">
          <ac:chgData name="Matthew Suderman" userId="2709995e-3ea8-4fb0-9b62-eb8034dec529" providerId="ADAL" clId="{266D8BA1-BA73-4002-BC75-459C330210DA}" dt="2021-11-28T21:11:34.955" v="4180" actId="20577"/>
          <ac:spMkLst>
            <pc:docMk/>
            <pc:sldMk cId="678716849" sldId="299"/>
            <ac:spMk id="3" creationId="{C42E9CF8-2587-4F83-9062-3DA613FE3078}"/>
          </ac:spMkLst>
        </pc:spChg>
        <pc:picChg chg="del">
          <ac:chgData name="Matthew Suderman" userId="2709995e-3ea8-4fb0-9b62-eb8034dec529" providerId="ADAL" clId="{266D8BA1-BA73-4002-BC75-459C330210DA}" dt="2021-11-28T21:05:49.939" v="3613" actId="478"/>
          <ac:picMkLst>
            <pc:docMk/>
            <pc:sldMk cId="678716849" sldId="299"/>
            <ac:picMk id="2054" creationId="{E9464162-7A11-4E44-BCB4-78510792FFB8}"/>
          </ac:picMkLst>
        </pc:picChg>
        <pc:picChg chg="add mod">
          <ac:chgData name="Matthew Suderman" userId="2709995e-3ea8-4fb0-9b62-eb8034dec529" providerId="ADAL" clId="{266D8BA1-BA73-4002-BC75-459C330210DA}" dt="2021-11-28T21:10:07.664" v="4094" actId="1076"/>
          <ac:picMkLst>
            <pc:docMk/>
            <pc:sldMk cId="678716849" sldId="299"/>
            <ac:picMk id="3074" creationId="{5C0FA9E4-76CC-4B7A-BCB2-F1381DA1C6AE}"/>
          </ac:picMkLst>
        </pc:picChg>
      </pc:sldChg>
      <pc:sldChg chg="del">
        <pc:chgData name="Matthew Suderman" userId="2709995e-3ea8-4fb0-9b62-eb8034dec529" providerId="ADAL" clId="{266D8BA1-BA73-4002-BC75-459C330210DA}" dt="2021-11-28T19:32:28.935" v="7" actId="47"/>
        <pc:sldMkLst>
          <pc:docMk/>
          <pc:sldMk cId="1881534695" sldId="300"/>
        </pc:sldMkLst>
      </pc:sldChg>
      <pc:sldChg chg="addSp delSp modSp add mod chgLayout">
        <pc:chgData name="Matthew Suderman" userId="2709995e-3ea8-4fb0-9b62-eb8034dec529" providerId="ADAL" clId="{266D8BA1-BA73-4002-BC75-459C330210DA}" dt="2021-11-28T21:53:56.155" v="6005" actId="14100"/>
        <pc:sldMkLst>
          <pc:docMk/>
          <pc:sldMk cId="2221005776" sldId="300"/>
        </pc:sldMkLst>
        <pc:spChg chg="mod ord">
          <ac:chgData name="Matthew Suderman" userId="2709995e-3ea8-4fb0-9b62-eb8034dec529" providerId="ADAL" clId="{266D8BA1-BA73-4002-BC75-459C330210DA}" dt="2021-11-28T21:44:54.154" v="5387" actId="700"/>
          <ac:spMkLst>
            <pc:docMk/>
            <pc:sldMk cId="2221005776" sldId="300"/>
            <ac:spMk id="2" creationId="{4AA49FC2-ABF9-41FC-A75B-86C88DE933F0}"/>
          </ac:spMkLst>
        </pc:spChg>
        <pc:spChg chg="del mod">
          <ac:chgData name="Matthew Suderman" userId="2709995e-3ea8-4fb0-9b62-eb8034dec529" providerId="ADAL" clId="{266D8BA1-BA73-4002-BC75-459C330210DA}" dt="2021-11-28T21:43:08.241" v="5382" actId="478"/>
          <ac:spMkLst>
            <pc:docMk/>
            <pc:sldMk cId="2221005776" sldId="300"/>
            <ac:spMk id="3" creationId="{FCEF12EF-C390-4B85-BD8C-7D5E56DB7AF7}"/>
          </ac:spMkLst>
        </pc:spChg>
        <pc:spChg chg="add mod ord">
          <ac:chgData name="Matthew Suderman" userId="2709995e-3ea8-4fb0-9b62-eb8034dec529" providerId="ADAL" clId="{266D8BA1-BA73-4002-BC75-459C330210DA}" dt="2021-11-28T21:53:56.155" v="6005" actId="14100"/>
          <ac:spMkLst>
            <pc:docMk/>
            <pc:sldMk cId="2221005776" sldId="300"/>
            <ac:spMk id="4" creationId="{AB95DCF1-B9B5-4555-A85B-6EB4B0F6A53F}"/>
          </ac:spMkLst>
        </pc:spChg>
        <pc:picChg chg="add mod">
          <ac:chgData name="Matthew Suderman" userId="2709995e-3ea8-4fb0-9b62-eb8034dec529" providerId="ADAL" clId="{266D8BA1-BA73-4002-BC75-459C330210DA}" dt="2021-11-28T21:45:02.063" v="5389" actId="14100"/>
          <ac:picMkLst>
            <pc:docMk/>
            <pc:sldMk cId="2221005776" sldId="300"/>
            <ac:picMk id="4098" creationId="{3D8BF956-2127-4D09-8BC2-AFEDD37A323C}"/>
          </ac:picMkLst>
        </pc:picChg>
      </pc:sldChg>
      <pc:sldChg chg="addSp delSp modSp new del mod">
        <pc:chgData name="Matthew Suderman" userId="2709995e-3ea8-4fb0-9b62-eb8034dec529" providerId="ADAL" clId="{266D8BA1-BA73-4002-BC75-459C330210DA}" dt="2021-11-28T21:56:25.362" v="6011" actId="2696"/>
        <pc:sldMkLst>
          <pc:docMk/>
          <pc:sldMk cId="14276993" sldId="301"/>
        </pc:sldMkLst>
        <pc:spChg chg="del">
          <ac:chgData name="Matthew Suderman" userId="2709995e-3ea8-4fb0-9b62-eb8034dec529" providerId="ADAL" clId="{266D8BA1-BA73-4002-BC75-459C330210DA}" dt="2021-11-28T21:56:07.679" v="6007" actId="478"/>
          <ac:spMkLst>
            <pc:docMk/>
            <pc:sldMk cId="14276993" sldId="301"/>
            <ac:spMk id="3" creationId="{709AAFEA-E940-425E-A29E-C3BBDD0CB58D}"/>
          </ac:spMkLst>
        </pc:spChg>
        <pc:picChg chg="add mod">
          <ac:chgData name="Matthew Suderman" userId="2709995e-3ea8-4fb0-9b62-eb8034dec529" providerId="ADAL" clId="{266D8BA1-BA73-4002-BC75-459C330210DA}" dt="2021-11-28T21:56:16.714" v="6010" actId="14100"/>
          <ac:picMkLst>
            <pc:docMk/>
            <pc:sldMk cId="14276993" sldId="301"/>
            <ac:picMk id="5" creationId="{CF4AD3F0-21B0-4B46-9A28-ECDAB452D0E4}"/>
          </ac:picMkLst>
        </pc:picChg>
      </pc:sldChg>
      <pc:sldChg chg="addSp delSp new del mod">
        <pc:chgData name="Matthew Suderman" userId="2709995e-3ea8-4fb0-9b62-eb8034dec529" providerId="ADAL" clId="{266D8BA1-BA73-4002-BC75-459C330210DA}" dt="2021-11-28T22:14:56.969" v="6711" actId="2696"/>
        <pc:sldMkLst>
          <pc:docMk/>
          <pc:sldMk cId="1387509885" sldId="301"/>
        </pc:sldMkLst>
        <pc:spChg chg="add del">
          <ac:chgData name="Matthew Suderman" userId="2709995e-3ea8-4fb0-9b62-eb8034dec529" providerId="ADAL" clId="{266D8BA1-BA73-4002-BC75-459C330210DA}" dt="2021-11-28T21:56:45.597" v="6014" actId="22"/>
          <ac:spMkLst>
            <pc:docMk/>
            <pc:sldMk cId="1387509885" sldId="301"/>
            <ac:spMk id="5" creationId="{DE41A365-58DA-4AC2-9C34-D882430674C5}"/>
          </ac:spMkLst>
        </pc:spChg>
        <pc:picChg chg="add">
          <ac:chgData name="Matthew Suderman" userId="2709995e-3ea8-4fb0-9b62-eb8034dec529" providerId="ADAL" clId="{266D8BA1-BA73-4002-BC75-459C330210DA}" dt="2021-11-28T21:57:20.291" v="6015" actId="22"/>
          <ac:picMkLst>
            <pc:docMk/>
            <pc:sldMk cId="1387509885" sldId="301"/>
            <ac:picMk id="7" creationId="{6A533B7A-989B-46C5-B39D-84E5E91CC1AA}"/>
          </ac:picMkLst>
        </pc:picChg>
      </pc:sldChg>
      <pc:sldChg chg="del">
        <pc:chgData name="Matthew Suderman" userId="2709995e-3ea8-4fb0-9b62-eb8034dec529" providerId="ADAL" clId="{266D8BA1-BA73-4002-BC75-459C330210DA}" dt="2021-11-28T19:32:29.606" v="8" actId="47"/>
        <pc:sldMkLst>
          <pc:docMk/>
          <pc:sldMk cId="4287521953" sldId="301"/>
        </pc:sldMkLst>
      </pc:sldChg>
      <pc:sldChg chg="addSp modSp new mod">
        <pc:chgData name="Matthew Suderman" userId="2709995e-3ea8-4fb0-9b62-eb8034dec529" providerId="ADAL" clId="{266D8BA1-BA73-4002-BC75-459C330210DA}" dt="2021-11-28T23:03:06.901" v="6721" actId="20577"/>
        <pc:sldMkLst>
          <pc:docMk/>
          <pc:sldMk cId="2286190718" sldId="302"/>
        </pc:sldMkLst>
        <pc:spChg chg="mod">
          <ac:chgData name="Matthew Suderman" userId="2709995e-3ea8-4fb0-9b62-eb8034dec529" providerId="ADAL" clId="{266D8BA1-BA73-4002-BC75-459C330210DA}" dt="2021-11-28T23:03:06.901" v="6721" actId="20577"/>
          <ac:spMkLst>
            <pc:docMk/>
            <pc:sldMk cId="2286190718" sldId="302"/>
            <ac:spMk id="2" creationId="{5807985B-530E-402B-9F20-FD280BA1F640}"/>
          </ac:spMkLst>
        </pc:spChg>
        <pc:spChg chg="mod">
          <ac:chgData name="Matthew Suderman" userId="2709995e-3ea8-4fb0-9b62-eb8034dec529" providerId="ADAL" clId="{266D8BA1-BA73-4002-BC75-459C330210DA}" dt="2021-11-28T22:14:48.341" v="6710" actId="20577"/>
          <ac:spMkLst>
            <pc:docMk/>
            <pc:sldMk cId="2286190718" sldId="302"/>
            <ac:spMk id="3" creationId="{BA5A2763-383D-43CD-803B-7757CA5A3AE3}"/>
          </ac:spMkLst>
        </pc:spChg>
        <pc:picChg chg="add mod">
          <ac:chgData name="Matthew Suderman" userId="2709995e-3ea8-4fb0-9b62-eb8034dec529" providerId="ADAL" clId="{266D8BA1-BA73-4002-BC75-459C330210DA}" dt="2021-11-28T22:13:27.150" v="6503" actId="1076"/>
          <ac:picMkLst>
            <pc:docMk/>
            <pc:sldMk cId="2286190718" sldId="302"/>
            <ac:picMk id="5122" creationId="{312E749C-1980-44DD-9846-E1C6BAF0914B}"/>
          </ac:picMkLst>
        </pc:picChg>
      </pc:sldChg>
      <pc:sldChg chg="del">
        <pc:chgData name="Matthew Suderman" userId="2709995e-3ea8-4fb0-9b62-eb8034dec529" providerId="ADAL" clId="{266D8BA1-BA73-4002-BC75-459C330210DA}" dt="2021-11-28T19:32:29.918" v="9" actId="47"/>
        <pc:sldMkLst>
          <pc:docMk/>
          <pc:sldMk cId="2790356196" sldId="302"/>
        </pc:sldMkLst>
      </pc:sldChg>
      <pc:sldChg chg="del">
        <pc:chgData name="Matthew Suderman" userId="2709995e-3ea8-4fb0-9b62-eb8034dec529" providerId="ADAL" clId="{266D8BA1-BA73-4002-BC75-459C330210DA}" dt="2021-11-28T19:32:30.378" v="10" actId="47"/>
        <pc:sldMkLst>
          <pc:docMk/>
          <pc:sldMk cId="460961233" sldId="303"/>
        </pc:sldMkLst>
      </pc:sldChg>
      <pc:sldChg chg="addSp modSp new mod">
        <pc:chgData name="Matthew Suderman" userId="2709995e-3ea8-4fb0-9b62-eb8034dec529" providerId="ADAL" clId="{266D8BA1-BA73-4002-BC75-459C330210DA}" dt="2021-11-28T23:24:46.573" v="7623" actId="20577"/>
        <pc:sldMkLst>
          <pc:docMk/>
          <pc:sldMk cId="2226909434" sldId="303"/>
        </pc:sldMkLst>
        <pc:spChg chg="mod">
          <ac:chgData name="Matthew Suderman" userId="2709995e-3ea8-4fb0-9b62-eb8034dec529" providerId="ADAL" clId="{266D8BA1-BA73-4002-BC75-459C330210DA}" dt="2021-11-28T23:03:42.711" v="6777" actId="20577"/>
          <ac:spMkLst>
            <pc:docMk/>
            <pc:sldMk cId="2226909434" sldId="303"/>
            <ac:spMk id="2" creationId="{A63D0A6B-0892-464F-BA7D-7543D19284D7}"/>
          </ac:spMkLst>
        </pc:spChg>
        <pc:spChg chg="mod">
          <ac:chgData name="Matthew Suderman" userId="2709995e-3ea8-4fb0-9b62-eb8034dec529" providerId="ADAL" clId="{266D8BA1-BA73-4002-BC75-459C330210DA}" dt="2021-11-28T23:24:46.573" v="7623" actId="20577"/>
          <ac:spMkLst>
            <pc:docMk/>
            <pc:sldMk cId="2226909434" sldId="303"/>
            <ac:spMk id="3" creationId="{91AE952D-75B1-4506-A380-336482A38946}"/>
          </ac:spMkLst>
        </pc:spChg>
        <pc:picChg chg="add mod">
          <ac:chgData name="Matthew Suderman" userId="2709995e-3ea8-4fb0-9b62-eb8034dec529" providerId="ADAL" clId="{266D8BA1-BA73-4002-BC75-459C330210DA}" dt="2021-11-28T23:05:07.611" v="6784" actId="1076"/>
          <ac:picMkLst>
            <pc:docMk/>
            <pc:sldMk cId="2226909434" sldId="303"/>
            <ac:picMk id="6146" creationId="{6F2ADCBF-12A7-46CA-A9A6-F93F8976AB95}"/>
          </ac:picMkLst>
        </pc:picChg>
      </pc:sldChg>
      <pc:sldChg chg="del">
        <pc:chgData name="Matthew Suderman" userId="2709995e-3ea8-4fb0-9b62-eb8034dec529" providerId="ADAL" clId="{266D8BA1-BA73-4002-BC75-459C330210DA}" dt="2021-11-28T19:32:30.920" v="11" actId="47"/>
        <pc:sldMkLst>
          <pc:docMk/>
          <pc:sldMk cId="2779894588" sldId="304"/>
        </pc:sldMkLst>
      </pc:sldChg>
    </pc:docChg>
  </pc:docChgLst>
  <pc:docChgLst>
    <pc:chgData name="Matthew Suderman" userId="2709995e-3ea8-4fb0-9b62-eb8034dec529" providerId="ADAL" clId="{4929D89B-CC43-4C41-92A5-3ABC52AE066B}"/>
    <pc:docChg chg="undo custSel addSld delSld modSld sldOrd modMainMaster">
      <pc:chgData name="Matthew Suderman" userId="2709995e-3ea8-4fb0-9b62-eb8034dec529" providerId="ADAL" clId="{4929D89B-CC43-4C41-92A5-3ABC52AE066B}" dt="2021-05-09T23:36:15.162" v="8344" actId="1076"/>
      <pc:docMkLst>
        <pc:docMk/>
      </pc:docMkLst>
      <pc:sldChg chg="modSp mod">
        <pc:chgData name="Matthew Suderman" userId="2709995e-3ea8-4fb0-9b62-eb8034dec529" providerId="ADAL" clId="{4929D89B-CC43-4C41-92A5-3ABC52AE066B}" dt="2021-05-08T21:25:25.709" v="184" actId="20577"/>
        <pc:sldMkLst>
          <pc:docMk/>
          <pc:sldMk cId="0" sldId="288"/>
        </pc:sldMkLst>
        <pc:spChg chg="mod">
          <ac:chgData name="Matthew Suderman" userId="2709995e-3ea8-4fb0-9b62-eb8034dec529" providerId="ADAL" clId="{4929D89B-CC43-4C41-92A5-3ABC52AE066B}" dt="2021-05-08T21:25:25.709" v="184" actId="20577"/>
          <ac:spMkLst>
            <pc:docMk/>
            <pc:sldMk cId="0" sldId="288"/>
            <ac:spMk id="3" creationId="{00000000-0000-0000-0000-000000000000}"/>
          </ac:spMkLst>
        </pc:spChg>
      </pc:sldChg>
      <pc:sldChg chg="addSp delSp modSp mod">
        <pc:chgData name="Matthew Suderman" userId="2709995e-3ea8-4fb0-9b62-eb8034dec529" providerId="ADAL" clId="{4929D89B-CC43-4C41-92A5-3ABC52AE066B}" dt="2021-05-08T22:10:57.577" v="911" actId="1076"/>
        <pc:sldMkLst>
          <pc:docMk/>
          <pc:sldMk cId="0" sldId="318"/>
        </pc:sldMkLst>
        <pc:spChg chg="mod">
          <ac:chgData name="Matthew Suderman" userId="2709995e-3ea8-4fb0-9b62-eb8034dec529" providerId="ADAL" clId="{4929D89B-CC43-4C41-92A5-3ABC52AE066B}" dt="2021-05-08T21:43:49.766" v="201" actId="20577"/>
          <ac:spMkLst>
            <pc:docMk/>
            <pc:sldMk cId="0" sldId="318"/>
            <ac:spMk id="2" creationId="{00000000-0000-0000-0000-000000000000}"/>
          </ac:spMkLst>
        </pc:spChg>
        <pc:spChg chg="del">
          <ac:chgData name="Matthew Suderman" userId="2709995e-3ea8-4fb0-9b62-eb8034dec529" providerId="ADAL" clId="{4929D89B-CC43-4C41-92A5-3ABC52AE066B}" dt="2021-05-08T21:44:02.088" v="202" actId="3680"/>
          <ac:spMkLst>
            <pc:docMk/>
            <pc:sldMk cId="0" sldId="318"/>
            <ac:spMk id="3" creationId="{00000000-0000-0000-0000-000000000000}"/>
          </ac:spMkLst>
        </pc:spChg>
        <pc:graphicFrameChg chg="add mod ord modGraphic">
          <ac:chgData name="Matthew Suderman" userId="2709995e-3ea8-4fb0-9b62-eb8034dec529" providerId="ADAL" clId="{4929D89B-CC43-4C41-92A5-3ABC52AE066B}" dt="2021-05-08T22:10:57.577" v="911" actId="1076"/>
          <ac:graphicFrameMkLst>
            <pc:docMk/>
            <pc:sldMk cId="0" sldId="318"/>
            <ac:graphicFrameMk id="4" creationId="{F534F4DB-5FFD-47BE-B9BC-84765E6BA4F9}"/>
          </ac:graphicFrameMkLst>
        </pc:graphicFrameChg>
      </pc:sldChg>
      <pc:sldChg chg="modSp add mod">
        <pc:chgData name="Matthew Suderman" userId="2709995e-3ea8-4fb0-9b62-eb8034dec529" providerId="ADAL" clId="{4929D89B-CC43-4C41-92A5-3ABC52AE066B}" dt="2021-05-08T22:53:36.518" v="1685" actId="20577"/>
        <pc:sldMkLst>
          <pc:docMk/>
          <pc:sldMk cId="2336004713" sldId="319"/>
        </pc:sldMkLst>
        <pc:spChg chg="mod">
          <ac:chgData name="Matthew Suderman" userId="2709995e-3ea8-4fb0-9b62-eb8034dec529" providerId="ADAL" clId="{4929D89B-CC43-4C41-92A5-3ABC52AE066B}" dt="2021-05-08T21:49:18.135" v="591" actId="20577"/>
          <ac:spMkLst>
            <pc:docMk/>
            <pc:sldMk cId="2336004713" sldId="319"/>
            <ac:spMk id="2" creationId="{00000000-0000-0000-0000-000000000000}"/>
          </ac:spMkLst>
        </pc:spChg>
        <pc:graphicFrameChg chg="mod modGraphic">
          <ac:chgData name="Matthew Suderman" userId="2709995e-3ea8-4fb0-9b62-eb8034dec529" providerId="ADAL" clId="{4929D89B-CC43-4C41-92A5-3ABC52AE066B}" dt="2021-05-08T22:53:36.518" v="1685" actId="20577"/>
          <ac:graphicFrameMkLst>
            <pc:docMk/>
            <pc:sldMk cId="2336004713" sldId="319"/>
            <ac:graphicFrameMk id="4" creationId="{F534F4DB-5FFD-47BE-B9BC-84765E6BA4F9}"/>
          </ac:graphicFrameMkLst>
        </pc:graphicFrameChg>
      </pc:sldChg>
      <pc:sldChg chg="addSp modSp new mod ord modClrScheme modAnim chgLayout">
        <pc:chgData name="Matthew Suderman" userId="2709995e-3ea8-4fb0-9b62-eb8034dec529" providerId="ADAL" clId="{4929D89B-CC43-4C41-92A5-3ABC52AE066B}" dt="2021-05-09T20:33:09.319" v="2492"/>
        <pc:sldMkLst>
          <pc:docMk/>
          <pc:sldMk cId="816193040" sldId="320"/>
        </pc:sldMkLst>
        <pc:spChg chg="mod ord">
          <ac:chgData name="Matthew Suderman" userId="2709995e-3ea8-4fb0-9b62-eb8034dec529" providerId="ADAL" clId="{4929D89B-CC43-4C41-92A5-3ABC52AE066B}" dt="2021-05-08T23:11:59.618" v="1842" actId="20577"/>
          <ac:spMkLst>
            <pc:docMk/>
            <pc:sldMk cId="816193040" sldId="320"/>
            <ac:spMk id="2" creationId="{8238EA50-B781-4F75-B83E-DEFBABA4C919}"/>
          </ac:spMkLst>
        </pc:spChg>
        <pc:spChg chg="mod ord">
          <ac:chgData name="Matthew Suderman" userId="2709995e-3ea8-4fb0-9b62-eb8034dec529" providerId="ADAL" clId="{4929D89B-CC43-4C41-92A5-3ABC52AE066B}" dt="2021-05-09T20:32:08.594" v="2486" actId="113"/>
          <ac:spMkLst>
            <pc:docMk/>
            <pc:sldMk cId="816193040" sldId="320"/>
            <ac:spMk id="3" creationId="{6EFCEF31-A54D-4EC8-9CC8-3E8AFF6778AA}"/>
          </ac:spMkLst>
        </pc:spChg>
        <pc:spChg chg="add mod ord">
          <ac:chgData name="Matthew Suderman" userId="2709995e-3ea8-4fb0-9b62-eb8034dec529" providerId="ADAL" clId="{4929D89B-CC43-4C41-92A5-3ABC52AE066B}" dt="2021-05-09T20:32:22.077" v="2489" actId="20577"/>
          <ac:spMkLst>
            <pc:docMk/>
            <pc:sldMk cId="816193040" sldId="320"/>
            <ac:spMk id="4" creationId="{1C502A0C-F5D0-419A-B089-87B3FA139A23}"/>
          </ac:spMkLst>
        </pc:spChg>
        <pc:picChg chg="add mod">
          <ac:chgData name="Matthew Suderman" userId="2709995e-3ea8-4fb0-9b62-eb8034dec529" providerId="ADAL" clId="{4929D89B-CC43-4C41-92A5-3ABC52AE066B}" dt="2021-05-08T23:23:37.903" v="1896"/>
          <ac:picMkLst>
            <pc:docMk/>
            <pc:sldMk cId="816193040" sldId="320"/>
            <ac:picMk id="1026" creationId="{9CF13C15-4CA1-4012-B1AD-71CAA507D139}"/>
          </ac:picMkLst>
        </pc:picChg>
      </pc:sldChg>
      <pc:sldChg chg="addSp delSp modSp new mod modClrScheme chgLayout">
        <pc:chgData name="Matthew Suderman" userId="2709995e-3ea8-4fb0-9b62-eb8034dec529" providerId="ADAL" clId="{4929D89B-CC43-4C41-92A5-3ABC52AE066B}" dt="2021-05-08T23:38:53.926" v="2213" actId="20577"/>
        <pc:sldMkLst>
          <pc:docMk/>
          <pc:sldMk cId="141314306" sldId="321"/>
        </pc:sldMkLst>
        <pc:spChg chg="del mod ord">
          <ac:chgData name="Matthew Suderman" userId="2709995e-3ea8-4fb0-9b62-eb8034dec529" providerId="ADAL" clId="{4929D89B-CC43-4C41-92A5-3ABC52AE066B}" dt="2021-05-08T23:25:57.544" v="1898" actId="700"/>
          <ac:spMkLst>
            <pc:docMk/>
            <pc:sldMk cId="141314306" sldId="321"/>
            <ac:spMk id="2" creationId="{D3557007-DB39-4428-84BC-441E8E15A34D}"/>
          </ac:spMkLst>
        </pc:spChg>
        <pc:spChg chg="del mod ord">
          <ac:chgData name="Matthew Suderman" userId="2709995e-3ea8-4fb0-9b62-eb8034dec529" providerId="ADAL" clId="{4929D89B-CC43-4C41-92A5-3ABC52AE066B}" dt="2021-05-08T23:25:57.544" v="1898" actId="700"/>
          <ac:spMkLst>
            <pc:docMk/>
            <pc:sldMk cId="141314306" sldId="321"/>
            <ac:spMk id="3" creationId="{2FC44F85-ED58-471D-AF4B-8A5200436580}"/>
          </ac:spMkLst>
        </pc:spChg>
        <pc:spChg chg="del">
          <ac:chgData name="Matthew Suderman" userId="2709995e-3ea8-4fb0-9b62-eb8034dec529" providerId="ADAL" clId="{4929D89B-CC43-4C41-92A5-3ABC52AE066B}" dt="2021-05-08T23:25:57.544" v="1898" actId="700"/>
          <ac:spMkLst>
            <pc:docMk/>
            <pc:sldMk cId="141314306" sldId="321"/>
            <ac:spMk id="4" creationId="{4AB1A330-F65F-4A5C-A797-9064C76B7376}"/>
          </ac:spMkLst>
        </pc:spChg>
        <pc:spChg chg="add mod ord">
          <ac:chgData name="Matthew Suderman" userId="2709995e-3ea8-4fb0-9b62-eb8034dec529" providerId="ADAL" clId="{4929D89B-CC43-4C41-92A5-3ABC52AE066B}" dt="2021-05-08T23:26:05.307" v="1925" actId="20577"/>
          <ac:spMkLst>
            <pc:docMk/>
            <pc:sldMk cId="141314306" sldId="321"/>
            <ac:spMk id="5" creationId="{8AAFEA23-6A2F-4028-85F5-934A467EC70A}"/>
          </ac:spMkLst>
        </pc:spChg>
        <pc:spChg chg="add del mod ord">
          <ac:chgData name="Matthew Suderman" userId="2709995e-3ea8-4fb0-9b62-eb8034dec529" providerId="ADAL" clId="{4929D89B-CC43-4C41-92A5-3ABC52AE066B}" dt="2021-05-08T23:28:14.135" v="1932" actId="22"/>
          <ac:spMkLst>
            <pc:docMk/>
            <pc:sldMk cId="141314306" sldId="321"/>
            <ac:spMk id="6" creationId="{EE547C99-8C4B-4F34-844F-9F2E9BE43200}"/>
          </ac:spMkLst>
        </pc:spChg>
        <pc:spChg chg="add del mod">
          <ac:chgData name="Matthew Suderman" userId="2709995e-3ea8-4fb0-9b62-eb8034dec529" providerId="ADAL" clId="{4929D89B-CC43-4C41-92A5-3ABC52AE066B}" dt="2021-05-08T23:29:31.754" v="1939" actId="478"/>
          <ac:spMkLst>
            <pc:docMk/>
            <pc:sldMk cId="141314306" sldId="321"/>
            <ac:spMk id="14" creationId="{EF5EB1F0-84A3-4E90-A48C-27CF1408CF2C}"/>
          </ac:spMkLst>
        </pc:spChg>
        <pc:spChg chg="add mod">
          <ac:chgData name="Matthew Suderman" userId="2709995e-3ea8-4fb0-9b62-eb8034dec529" providerId="ADAL" clId="{4929D89B-CC43-4C41-92A5-3ABC52AE066B}" dt="2021-05-08T23:38:53.926" v="2213" actId="20577"/>
          <ac:spMkLst>
            <pc:docMk/>
            <pc:sldMk cId="141314306" sldId="321"/>
            <ac:spMk id="18" creationId="{301FF7EE-0ADF-439B-A3CF-580446870B27}"/>
          </ac:spMkLst>
        </pc:spChg>
        <pc:picChg chg="add del mod ord">
          <ac:chgData name="Matthew Suderman" userId="2709995e-3ea8-4fb0-9b62-eb8034dec529" providerId="ADAL" clId="{4929D89B-CC43-4C41-92A5-3ABC52AE066B}" dt="2021-05-08T23:26:39.971" v="1929" actId="22"/>
          <ac:picMkLst>
            <pc:docMk/>
            <pc:sldMk cId="141314306" sldId="321"/>
            <ac:picMk id="8" creationId="{CAE063AF-FE4F-4A5F-97D8-47B2E9DB504A}"/>
          </ac:picMkLst>
        </pc:picChg>
        <pc:picChg chg="add del mod ord">
          <ac:chgData name="Matthew Suderman" userId="2709995e-3ea8-4fb0-9b62-eb8034dec529" providerId="ADAL" clId="{4929D89B-CC43-4C41-92A5-3ABC52AE066B}" dt="2021-05-08T23:27:14.505" v="1931" actId="22"/>
          <ac:picMkLst>
            <pc:docMk/>
            <pc:sldMk cId="141314306" sldId="321"/>
            <ac:picMk id="10" creationId="{84B87E6B-C0A0-4A08-BFEB-C9C00CF529A1}"/>
          </ac:picMkLst>
        </pc:picChg>
        <pc:picChg chg="add del mod ord">
          <ac:chgData name="Matthew Suderman" userId="2709995e-3ea8-4fb0-9b62-eb8034dec529" providerId="ADAL" clId="{4929D89B-CC43-4C41-92A5-3ABC52AE066B}" dt="2021-05-08T23:29:27.352" v="1938" actId="478"/>
          <ac:picMkLst>
            <pc:docMk/>
            <pc:sldMk cId="141314306" sldId="321"/>
            <ac:picMk id="12" creationId="{05A4FFE4-2012-43B7-9919-7D73B256D92C}"/>
          </ac:picMkLst>
        </pc:picChg>
        <pc:picChg chg="add del mod">
          <ac:chgData name="Matthew Suderman" userId="2709995e-3ea8-4fb0-9b62-eb8034dec529" providerId="ADAL" clId="{4929D89B-CC43-4C41-92A5-3ABC52AE066B}" dt="2021-05-08T23:26:20.652" v="1927"/>
          <ac:picMkLst>
            <pc:docMk/>
            <pc:sldMk cId="141314306" sldId="321"/>
            <ac:picMk id="2050" creationId="{2AE38787-5120-48F9-9E85-05D46D506781}"/>
          </ac:picMkLst>
        </pc:picChg>
        <pc:picChg chg="add mod">
          <ac:chgData name="Matthew Suderman" userId="2709995e-3ea8-4fb0-9b62-eb8034dec529" providerId="ADAL" clId="{4929D89B-CC43-4C41-92A5-3ABC52AE066B}" dt="2021-05-08T23:37:12.437" v="1988" actId="1036"/>
          <ac:picMkLst>
            <pc:docMk/>
            <pc:sldMk cId="141314306" sldId="321"/>
            <ac:picMk id="2052" creationId="{0E22FE60-72A6-4689-BEB6-1C05C968300A}"/>
          </ac:picMkLst>
        </pc:picChg>
      </pc:sldChg>
      <pc:sldChg chg="addSp modSp new mod">
        <pc:chgData name="Matthew Suderman" userId="2709995e-3ea8-4fb0-9b62-eb8034dec529" providerId="ADAL" clId="{4929D89B-CC43-4C41-92A5-3ABC52AE066B}" dt="2021-05-08T23:50:47.122" v="2326" actId="14100"/>
        <pc:sldMkLst>
          <pc:docMk/>
          <pc:sldMk cId="895679400" sldId="322"/>
        </pc:sldMkLst>
        <pc:spChg chg="mod">
          <ac:chgData name="Matthew Suderman" userId="2709995e-3ea8-4fb0-9b62-eb8034dec529" providerId="ADAL" clId="{4929D89B-CC43-4C41-92A5-3ABC52AE066B}" dt="2021-05-08T23:41:06.926" v="2273" actId="20577"/>
          <ac:spMkLst>
            <pc:docMk/>
            <pc:sldMk cId="895679400" sldId="322"/>
            <ac:spMk id="2" creationId="{CB996505-222F-475B-971A-B2755697B6AB}"/>
          </ac:spMkLst>
        </pc:spChg>
        <pc:spChg chg="mod">
          <ac:chgData name="Matthew Suderman" userId="2709995e-3ea8-4fb0-9b62-eb8034dec529" providerId="ADAL" clId="{4929D89B-CC43-4C41-92A5-3ABC52AE066B}" dt="2021-05-08T23:50:47.122" v="2326" actId="14100"/>
          <ac:spMkLst>
            <pc:docMk/>
            <pc:sldMk cId="895679400" sldId="322"/>
            <ac:spMk id="3" creationId="{AE46E155-C119-4448-A3B3-673593A43676}"/>
          </ac:spMkLst>
        </pc:spChg>
        <pc:spChg chg="add mod">
          <ac:chgData name="Matthew Suderman" userId="2709995e-3ea8-4fb0-9b62-eb8034dec529" providerId="ADAL" clId="{4929D89B-CC43-4C41-92A5-3ABC52AE066B}" dt="2021-05-08T23:50:37.502" v="2324" actId="1037"/>
          <ac:spMkLst>
            <pc:docMk/>
            <pc:sldMk cId="895679400" sldId="322"/>
            <ac:spMk id="7" creationId="{FF678843-F203-47A5-ADB4-014B37152AF5}"/>
          </ac:spMkLst>
        </pc:spChg>
        <pc:picChg chg="add mod">
          <ac:chgData name="Matthew Suderman" userId="2709995e-3ea8-4fb0-9b62-eb8034dec529" providerId="ADAL" clId="{4929D89B-CC43-4C41-92A5-3ABC52AE066B}" dt="2021-05-08T23:50:37.502" v="2324" actId="1037"/>
          <ac:picMkLst>
            <pc:docMk/>
            <pc:sldMk cId="895679400" sldId="322"/>
            <ac:picMk id="3074" creationId="{A60F2464-6A3C-4145-881A-1514B2E7AE01}"/>
          </ac:picMkLst>
        </pc:picChg>
        <pc:picChg chg="add mod">
          <ac:chgData name="Matthew Suderman" userId="2709995e-3ea8-4fb0-9b62-eb8034dec529" providerId="ADAL" clId="{4929D89B-CC43-4C41-92A5-3ABC52AE066B}" dt="2021-05-08T23:50:37.502" v="2324" actId="1037"/>
          <ac:picMkLst>
            <pc:docMk/>
            <pc:sldMk cId="895679400" sldId="322"/>
            <ac:picMk id="3076" creationId="{5F87700E-D95C-48C1-A3D3-8DAA7AB0EA30}"/>
          </ac:picMkLst>
        </pc:picChg>
      </pc:sldChg>
      <pc:sldChg chg="addSp delSp modSp new mod ord">
        <pc:chgData name="Matthew Suderman" userId="2709995e-3ea8-4fb0-9b62-eb8034dec529" providerId="ADAL" clId="{4929D89B-CC43-4C41-92A5-3ABC52AE066B}" dt="2021-05-09T20:29:09.508" v="2446"/>
        <pc:sldMkLst>
          <pc:docMk/>
          <pc:sldMk cId="701847933" sldId="323"/>
        </pc:sldMkLst>
        <pc:spChg chg="mod">
          <ac:chgData name="Matthew Suderman" userId="2709995e-3ea8-4fb0-9b62-eb8034dec529" providerId="ADAL" clId="{4929D89B-CC43-4C41-92A5-3ABC52AE066B}" dt="2021-05-08T23:51:40.460" v="2388" actId="20577"/>
          <ac:spMkLst>
            <pc:docMk/>
            <pc:sldMk cId="701847933" sldId="323"/>
            <ac:spMk id="2" creationId="{92109A3A-E10B-41FE-9947-5837639AF7FC}"/>
          </ac:spMkLst>
        </pc:spChg>
        <pc:spChg chg="mod">
          <ac:chgData name="Matthew Suderman" userId="2709995e-3ea8-4fb0-9b62-eb8034dec529" providerId="ADAL" clId="{4929D89B-CC43-4C41-92A5-3ABC52AE066B}" dt="2021-05-08T23:54:49.117" v="2399" actId="1076"/>
          <ac:spMkLst>
            <pc:docMk/>
            <pc:sldMk cId="701847933" sldId="323"/>
            <ac:spMk id="3" creationId="{308A18B3-CA9E-4907-BFB7-27C472D98F22}"/>
          </ac:spMkLst>
        </pc:spChg>
        <pc:spChg chg="add del mod">
          <ac:chgData name="Matthew Suderman" userId="2709995e-3ea8-4fb0-9b62-eb8034dec529" providerId="ADAL" clId="{4929D89B-CC43-4C41-92A5-3ABC52AE066B}" dt="2021-05-08T23:57:16.715" v="2404" actId="478"/>
          <ac:spMkLst>
            <pc:docMk/>
            <pc:sldMk cId="701847933" sldId="323"/>
            <ac:spMk id="6" creationId="{8E7FD320-2887-4BDD-AF45-DD7A37ABFBD7}"/>
          </ac:spMkLst>
        </pc:spChg>
        <pc:spChg chg="add mod">
          <ac:chgData name="Matthew Suderman" userId="2709995e-3ea8-4fb0-9b62-eb8034dec529" providerId="ADAL" clId="{4929D89B-CC43-4C41-92A5-3ABC52AE066B}" dt="2021-05-09T00:00:29.796" v="2442" actId="1076"/>
          <ac:spMkLst>
            <pc:docMk/>
            <pc:sldMk cId="701847933" sldId="323"/>
            <ac:spMk id="11" creationId="{91DB470B-AD26-415E-B03D-3E607987F598}"/>
          </ac:spMkLst>
        </pc:spChg>
        <pc:picChg chg="add mod">
          <ac:chgData name="Matthew Suderman" userId="2709995e-3ea8-4fb0-9b62-eb8034dec529" providerId="ADAL" clId="{4929D89B-CC43-4C41-92A5-3ABC52AE066B}" dt="2021-05-09T00:00:15.371" v="2439" actId="14100"/>
          <ac:picMkLst>
            <pc:docMk/>
            <pc:sldMk cId="701847933" sldId="323"/>
            <ac:picMk id="7" creationId="{B81E2B71-B1FF-4E5C-9B03-00B9C50E8EF9}"/>
          </ac:picMkLst>
        </pc:picChg>
        <pc:picChg chg="add mod">
          <ac:chgData name="Matthew Suderman" userId="2709995e-3ea8-4fb0-9b62-eb8034dec529" providerId="ADAL" clId="{4929D89B-CC43-4C41-92A5-3ABC52AE066B}" dt="2021-05-09T00:00:23.027" v="2441" actId="1037"/>
          <ac:picMkLst>
            <pc:docMk/>
            <pc:sldMk cId="701847933" sldId="323"/>
            <ac:picMk id="9" creationId="{B1B5677A-8D2D-4F45-9F0C-112E0C00E0C6}"/>
          </ac:picMkLst>
        </pc:picChg>
        <pc:picChg chg="add mod">
          <ac:chgData name="Matthew Suderman" userId="2709995e-3ea8-4fb0-9b62-eb8034dec529" providerId="ADAL" clId="{4929D89B-CC43-4C41-92A5-3ABC52AE066B}" dt="2021-05-09T00:00:23.027" v="2441" actId="1037"/>
          <ac:picMkLst>
            <pc:docMk/>
            <pc:sldMk cId="701847933" sldId="323"/>
            <ac:picMk id="4098" creationId="{17CCA2BF-0595-417B-8C4D-FFF9E310ADD7}"/>
          </ac:picMkLst>
        </pc:picChg>
      </pc:sldChg>
      <pc:sldChg chg="addSp delSp modSp new mod modClrScheme chgLayout">
        <pc:chgData name="Matthew Suderman" userId="2709995e-3ea8-4fb0-9b62-eb8034dec529" providerId="ADAL" clId="{4929D89B-CC43-4C41-92A5-3ABC52AE066B}" dt="2021-05-09T20:56:16.230" v="3575" actId="20577"/>
        <pc:sldMkLst>
          <pc:docMk/>
          <pc:sldMk cId="139685370" sldId="324"/>
        </pc:sldMkLst>
        <pc:spChg chg="mod ord">
          <ac:chgData name="Matthew Suderman" userId="2709995e-3ea8-4fb0-9b62-eb8034dec529" providerId="ADAL" clId="{4929D89B-CC43-4C41-92A5-3ABC52AE066B}" dt="2021-05-09T20:55:09.542" v="3522" actId="20577"/>
          <ac:spMkLst>
            <pc:docMk/>
            <pc:sldMk cId="139685370" sldId="324"/>
            <ac:spMk id="2" creationId="{1221262A-B670-4C9A-BE6F-D31E2E93F4DA}"/>
          </ac:spMkLst>
        </pc:spChg>
        <pc:spChg chg="del mod ord">
          <ac:chgData name="Matthew Suderman" userId="2709995e-3ea8-4fb0-9b62-eb8034dec529" providerId="ADAL" clId="{4929D89B-CC43-4C41-92A5-3ABC52AE066B}" dt="2021-05-09T20:32:51.592" v="2490" actId="700"/>
          <ac:spMkLst>
            <pc:docMk/>
            <pc:sldMk cId="139685370" sldId="324"/>
            <ac:spMk id="3" creationId="{BBB65043-9972-4C96-88C1-A29747E0518F}"/>
          </ac:spMkLst>
        </pc:spChg>
        <pc:spChg chg="del">
          <ac:chgData name="Matthew Suderman" userId="2709995e-3ea8-4fb0-9b62-eb8034dec529" providerId="ADAL" clId="{4929D89B-CC43-4C41-92A5-3ABC52AE066B}" dt="2021-05-09T20:32:51.592" v="2490" actId="700"/>
          <ac:spMkLst>
            <pc:docMk/>
            <pc:sldMk cId="139685370" sldId="324"/>
            <ac:spMk id="4" creationId="{345222DA-277A-4B20-8EFB-A64ED81832A3}"/>
          </ac:spMkLst>
        </pc:spChg>
        <pc:spChg chg="add mod ord">
          <ac:chgData name="Matthew Suderman" userId="2709995e-3ea8-4fb0-9b62-eb8034dec529" providerId="ADAL" clId="{4929D89B-CC43-4C41-92A5-3ABC52AE066B}" dt="2021-05-09T20:56:16.230" v="3575" actId="20577"/>
          <ac:spMkLst>
            <pc:docMk/>
            <pc:sldMk cId="139685370" sldId="324"/>
            <ac:spMk id="5" creationId="{ED9FB1F5-0521-41F7-A6BB-E95FB8CE2AE1}"/>
          </ac:spMkLst>
        </pc:spChg>
      </pc:sldChg>
      <pc:sldChg chg="addSp delSp modSp new mod modClrScheme chgLayout">
        <pc:chgData name="Matthew Suderman" userId="2709995e-3ea8-4fb0-9b62-eb8034dec529" providerId="ADAL" clId="{4929D89B-CC43-4C41-92A5-3ABC52AE066B}" dt="2021-05-09T23:36:15.162" v="8344" actId="1076"/>
        <pc:sldMkLst>
          <pc:docMk/>
          <pc:sldMk cId="4218096725" sldId="325"/>
        </pc:sldMkLst>
        <pc:spChg chg="mod ord">
          <ac:chgData name="Matthew Suderman" userId="2709995e-3ea8-4fb0-9b62-eb8034dec529" providerId="ADAL" clId="{4929D89B-CC43-4C41-92A5-3ABC52AE066B}" dt="2021-05-09T22:45:11.022" v="7067" actId="20577"/>
          <ac:spMkLst>
            <pc:docMk/>
            <pc:sldMk cId="4218096725" sldId="325"/>
            <ac:spMk id="2" creationId="{8925F703-9851-4FE7-AD37-FF7C209B9664}"/>
          </ac:spMkLst>
        </pc:spChg>
        <pc:spChg chg="del mod ord">
          <ac:chgData name="Matthew Suderman" userId="2709995e-3ea8-4fb0-9b62-eb8034dec529" providerId="ADAL" clId="{4929D89B-CC43-4C41-92A5-3ABC52AE066B}" dt="2021-05-09T20:32:56.184" v="2491" actId="700"/>
          <ac:spMkLst>
            <pc:docMk/>
            <pc:sldMk cId="4218096725" sldId="325"/>
            <ac:spMk id="3" creationId="{C8633002-85CD-4179-8DC2-7C326E79C4F1}"/>
          </ac:spMkLst>
        </pc:spChg>
        <pc:spChg chg="del">
          <ac:chgData name="Matthew Suderman" userId="2709995e-3ea8-4fb0-9b62-eb8034dec529" providerId="ADAL" clId="{4929D89B-CC43-4C41-92A5-3ABC52AE066B}" dt="2021-05-09T20:32:56.184" v="2491" actId="700"/>
          <ac:spMkLst>
            <pc:docMk/>
            <pc:sldMk cId="4218096725" sldId="325"/>
            <ac:spMk id="4" creationId="{978C9FDF-78C7-4115-8E95-3D47F5C67E96}"/>
          </ac:spMkLst>
        </pc:spChg>
        <pc:spChg chg="add mod ord">
          <ac:chgData name="Matthew Suderman" userId="2709995e-3ea8-4fb0-9b62-eb8034dec529" providerId="ADAL" clId="{4929D89B-CC43-4C41-92A5-3ABC52AE066B}" dt="2021-05-09T23:36:10.349" v="8343" actId="20577"/>
          <ac:spMkLst>
            <pc:docMk/>
            <pc:sldMk cId="4218096725" sldId="325"/>
            <ac:spMk id="5" creationId="{61C2349A-F397-49C4-8639-6ADA60C2CEC3}"/>
          </ac:spMkLst>
        </pc:spChg>
        <pc:picChg chg="add mod">
          <ac:chgData name="Matthew Suderman" userId="2709995e-3ea8-4fb0-9b62-eb8034dec529" providerId="ADAL" clId="{4929D89B-CC43-4C41-92A5-3ABC52AE066B}" dt="2021-05-09T23:36:15.162" v="8344" actId="1076"/>
          <ac:picMkLst>
            <pc:docMk/>
            <pc:sldMk cId="4218096725" sldId="325"/>
            <ac:picMk id="9218" creationId="{60B6E4EA-9C9A-45CA-AA62-4DED85A3F4AE}"/>
          </ac:picMkLst>
        </pc:picChg>
      </pc:sldChg>
      <pc:sldChg chg="addSp delSp modSp new mod">
        <pc:chgData name="Matthew Suderman" userId="2709995e-3ea8-4fb0-9b62-eb8034dec529" providerId="ADAL" clId="{4929D89B-CC43-4C41-92A5-3ABC52AE066B}" dt="2021-05-09T21:38:49.334" v="4184" actId="20577"/>
        <pc:sldMkLst>
          <pc:docMk/>
          <pc:sldMk cId="509286688" sldId="326"/>
        </pc:sldMkLst>
        <pc:spChg chg="mod">
          <ac:chgData name="Matthew Suderman" userId="2709995e-3ea8-4fb0-9b62-eb8034dec529" providerId="ADAL" clId="{4929D89B-CC43-4C41-92A5-3ABC52AE066B}" dt="2021-05-09T21:38:49.334" v="4184" actId="20577"/>
          <ac:spMkLst>
            <pc:docMk/>
            <pc:sldMk cId="509286688" sldId="326"/>
            <ac:spMk id="2" creationId="{2B0B872B-AA52-4B0D-BDFB-8F0805D5BF75}"/>
          </ac:spMkLst>
        </pc:spChg>
        <pc:spChg chg="del">
          <ac:chgData name="Matthew Suderman" userId="2709995e-3ea8-4fb0-9b62-eb8034dec529" providerId="ADAL" clId="{4929D89B-CC43-4C41-92A5-3ABC52AE066B}" dt="2021-05-09T21:06:54.249" v="3629" actId="478"/>
          <ac:spMkLst>
            <pc:docMk/>
            <pc:sldMk cId="509286688" sldId="326"/>
            <ac:spMk id="3" creationId="{8C85C7BC-835A-4A92-905B-E5796F546549}"/>
          </ac:spMkLst>
        </pc:spChg>
        <pc:spChg chg="add mod">
          <ac:chgData name="Matthew Suderman" userId="2709995e-3ea8-4fb0-9b62-eb8034dec529" providerId="ADAL" clId="{4929D89B-CC43-4C41-92A5-3ABC52AE066B}" dt="2021-05-09T21:15:23.160" v="3715" actId="20577"/>
          <ac:spMkLst>
            <pc:docMk/>
            <pc:sldMk cId="509286688" sldId="326"/>
            <ac:spMk id="4" creationId="{E9F55EBF-0620-4663-9479-56A49CE19BED}"/>
          </ac:spMkLst>
        </pc:spChg>
        <pc:spChg chg="add mod">
          <ac:chgData name="Matthew Suderman" userId="2709995e-3ea8-4fb0-9b62-eb8034dec529" providerId="ADAL" clId="{4929D89B-CC43-4C41-92A5-3ABC52AE066B}" dt="2021-05-09T21:15:27.655" v="3717" actId="20577"/>
          <ac:spMkLst>
            <pc:docMk/>
            <pc:sldMk cId="509286688" sldId="326"/>
            <ac:spMk id="7" creationId="{41FE48D6-535E-4574-9D76-61F5E984A3D3}"/>
          </ac:spMkLst>
        </pc:spChg>
        <pc:spChg chg="add mod">
          <ac:chgData name="Matthew Suderman" userId="2709995e-3ea8-4fb0-9b62-eb8034dec529" providerId="ADAL" clId="{4929D89B-CC43-4C41-92A5-3ABC52AE066B}" dt="2021-05-09T21:16:59.770" v="3799" actId="113"/>
          <ac:spMkLst>
            <pc:docMk/>
            <pc:sldMk cId="509286688" sldId="326"/>
            <ac:spMk id="9" creationId="{1C416C93-1F31-4658-BCFD-B2325313A8AC}"/>
          </ac:spMkLst>
        </pc:spChg>
        <pc:spChg chg="add mod">
          <ac:chgData name="Matthew Suderman" userId="2709995e-3ea8-4fb0-9b62-eb8034dec529" providerId="ADAL" clId="{4929D89B-CC43-4C41-92A5-3ABC52AE066B}" dt="2021-05-09T21:18:43.530" v="4008" actId="313"/>
          <ac:spMkLst>
            <pc:docMk/>
            <pc:sldMk cId="509286688" sldId="326"/>
            <ac:spMk id="10" creationId="{211DC2F6-F44F-4C60-AE32-87359A4779EF}"/>
          </ac:spMkLst>
        </pc:spChg>
        <pc:spChg chg="add mod">
          <ac:chgData name="Matthew Suderman" userId="2709995e-3ea8-4fb0-9b62-eb8034dec529" providerId="ADAL" clId="{4929D89B-CC43-4C41-92A5-3ABC52AE066B}" dt="2021-05-09T21:20:19.269" v="4052" actId="1076"/>
          <ac:spMkLst>
            <pc:docMk/>
            <pc:sldMk cId="509286688" sldId="326"/>
            <ac:spMk id="11" creationId="{4A70BCA0-5699-4A53-84F8-E44912C422EE}"/>
          </ac:spMkLst>
        </pc:spChg>
        <pc:spChg chg="add mod">
          <ac:chgData name="Matthew Suderman" userId="2709995e-3ea8-4fb0-9b62-eb8034dec529" providerId="ADAL" clId="{4929D89B-CC43-4C41-92A5-3ABC52AE066B}" dt="2021-05-09T21:21:51.934" v="4089" actId="20577"/>
          <ac:spMkLst>
            <pc:docMk/>
            <pc:sldMk cId="509286688" sldId="326"/>
            <ac:spMk id="13" creationId="{3C8BD110-ED60-4820-A9C0-DC375AC7BBB3}"/>
          </ac:spMkLst>
        </pc:spChg>
        <pc:picChg chg="add mod">
          <ac:chgData name="Matthew Suderman" userId="2709995e-3ea8-4fb0-9b62-eb8034dec529" providerId="ADAL" clId="{4929D89B-CC43-4C41-92A5-3ABC52AE066B}" dt="2021-05-09T21:14:55.151" v="3702" actId="1036"/>
          <ac:picMkLst>
            <pc:docMk/>
            <pc:sldMk cId="509286688" sldId="326"/>
            <ac:picMk id="5122" creationId="{4951739E-B532-44F8-B4F9-38FADBA22838}"/>
          </ac:picMkLst>
        </pc:picChg>
        <pc:picChg chg="add mod">
          <ac:chgData name="Matthew Suderman" userId="2709995e-3ea8-4fb0-9b62-eb8034dec529" providerId="ADAL" clId="{4929D89B-CC43-4C41-92A5-3ABC52AE066B}" dt="2021-05-09T21:15:11.862" v="3709" actId="1035"/>
          <ac:picMkLst>
            <pc:docMk/>
            <pc:sldMk cId="509286688" sldId="326"/>
            <ac:picMk id="5124" creationId="{AEF71CC3-3EE3-4493-A000-AD2B039EFF33}"/>
          </ac:picMkLst>
        </pc:picChg>
        <pc:picChg chg="add mod">
          <ac:chgData name="Matthew Suderman" userId="2709995e-3ea8-4fb0-9b62-eb8034dec529" providerId="ADAL" clId="{4929D89B-CC43-4C41-92A5-3ABC52AE066B}" dt="2021-05-09T21:20:32.901" v="4056" actId="1076"/>
          <ac:picMkLst>
            <pc:docMk/>
            <pc:sldMk cId="509286688" sldId="326"/>
            <ac:picMk id="5126" creationId="{5826858D-AC9E-4920-8574-0E0A3925F08B}"/>
          </ac:picMkLst>
        </pc:picChg>
      </pc:sldChg>
      <pc:sldChg chg="addSp delSp modSp new mod">
        <pc:chgData name="Matthew Suderman" userId="2709995e-3ea8-4fb0-9b62-eb8034dec529" providerId="ADAL" clId="{4929D89B-CC43-4C41-92A5-3ABC52AE066B}" dt="2021-05-09T21:46:55.593" v="4589" actId="1038"/>
        <pc:sldMkLst>
          <pc:docMk/>
          <pc:sldMk cId="4212410690" sldId="327"/>
        </pc:sldMkLst>
        <pc:spChg chg="mod">
          <ac:chgData name="Matthew Suderman" userId="2709995e-3ea8-4fb0-9b62-eb8034dec529" providerId="ADAL" clId="{4929D89B-CC43-4C41-92A5-3ABC52AE066B}" dt="2021-05-09T21:38:53.596" v="4190" actId="20577"/>
          <ac:spMkLst>
            <pc:docMk/>
            <pc:sldMk cId="4212410690" sldId="327"/>
            <ac:spMk id="2" creationId="{BFF26262-655E-405F-BF25-0BD14DFB0BF3}"/>
          </ac:spMkLst>
        </pc:spChg>
        <pc:spChg chg="del">
          <ac:chgData name="Matthew Suderman" userId="2709995e-3ea8-4fb0-9b62-eb8034dec529" providerId="ADAL" clId="{4929D89B-CC43-4C41-92A5-3ABC52AE066B}" dt="2021-05-09T21:22:32.817" v="4091" actId="478"/>
          <ac:spMkLst>
            <pc:docMk/>
            <pc:sldMk cId="4212410690" sldId="327"/>
            <ac:spMk id="3" creationId="{0E6A8414-AB26-4D2A-B4FF-510667BAB3B0}"/>
          </ac:spMkLst>
        </pc:spChg>
        <pc:spChg chg="add mod">
          <ac:chgData name="Matthew Suderman" userId="2709995e-3ea8-4fb0-9b62-eb8034dec529" providerId="ADAL" clId="{4929D89B-CC43-4C41-92A5-3ABC52AE066B}" dt="2021-05-09T21:46:55.593" v="4589" actId="1038"/>
          <ac:spMkLst>
            <pc:docMk/>
            <pc:sldMk cId="4212410690" sldId="327"/>
            <ac:spMk id="10" creationId="{34E95C98-8D72-4BD5-9285-4A24B998AC1F}"/>
          </ac:spMkLst>
        </pc:spChg>
        <pc:spChg chg="add mod">
          <ac:chgData name="Matthew Suderman" userId="2709995e-3ea8-4fb0-9b62-eb8034dec529" providerId="ADAL" clId="{4929D89B-CC43-4C41-92A5-3ABC52AE066B}" dt="2021-05-09T21:46:55.593" v="4589" actId="1038"/>
          <ac:spMkLst>
            <pc:docMk/>
            <pc:sldMk cId="4212410690" sldId="327"/>
            <ac:spMk id="11" creationId="{BF4E871C-FE79-4187-8D91-17E07A078D9C}"/>
          </ac:spMkLst>
        </pc:spChg>
        <pc:spChg chg="add mod">
          <ac:chgData name="Matthew Suderman" userId="2709995e-3ea8-4fb0-9b62-eb8034dec529" providerId="ADAL" clId="{4929D89B-CC43-4C41-92A5-3ABC52AE066B}" dt="2021-05-09T21:46:55.593" v="4589" actId="1038"/>
          <ac:spMkLst>
            <pc:docMk/>
            <pc:sldMk cId="4212410690" sldId="327"/>
            <ac:spMk id="12" creationId="{AF225118-ADA7-4819-9ADF-B602370C085D}"/>
          </ac:spMkLst>
        </pc:spChg>
        <pc:spChg chg="add mod">
          <ac:chgData name="Matthew Suderman" userId="2709995e-3ea8-4fb0-9b62-eb8034dec529" providerId="ADAL" clId="{4929D89B-CC43-4C41-92A5-3ABC52AE066B}" dt="2021-05-09T21:46:55.593" v="4589" actId="1038"/>
          <ac:spMkLst>
            <pc:docMk/>
            <pc:sldMk cId="4212410690" sldId="327"/>
            <ac:spMk id="13" creationId="{2C089E31-C5CC-493C-A0B4-8D729A186FA9}"/>
          </ac:spMkLst>
        </pc:spChg>
        <pc:spChg chg="add mod">
          <ac:chgData name="Matthew Suderman" userId="2709995e-3ea8-4fb0-9b62-eb8034dec529" providerId="ADAL" clId="{4929D89B-CC43-4C41-92A5-3ABC52AE066B}" dt="2021-05-09T21:46:55.593" v="4589" actId="1038"/>
          <ac:spMkLst>
            <pc:docMk/>
            <pc:sldMk cId="4212410690" sldId="327"/>
            <ac:spMk id="14" creationId="{5FDA0845-49C0-4C3D-AA3E-7969A05FDAF3}"/>
          </ac:spMkLst>
        </pc:spChg>
        <pc:spChg chg="add del">
          <ac:chgData name="Matthew Suderman" userId="2709995e-3ea8-4fb0-9b62-eb8034dec529" providerId="ADAL" clId="{4929D89B-CC43-4C41-92A5-3ABC52AE066B}" dt="2021-05-09T21:46:18.801" v="4538" actId="22"/>
          <ac:spMkLst>
            <pc:docMk/>
            <pc:sldMk cId="4212410690" sldId="327"/>
            <ac:spMk id="16" creationId="{9811F42C-CB04-43BC-99F1-2F024BEC9A8F}"/>
          </ac:spMkLst>
        </pc:spChg>
        <pc:spChg chg="add mod">
          <ac:chgData name="Matthew Suderman" userId="2709995e-3ea8-4fb0-9b62-eb8034dec529" providerId="ADAL" clId="{4929D89B-CC43-4C41-92A5-3ABC52AE066B}" dt="2021-05-09T21:46:44.277" v="4565" actId="20577"/>
          <ac:spMkLst>
            <pc:docMk/>
            <pc:sldMk cId="4212410690" sldId="327"/>
            <ac:spMk id="17" creationId="{7F055729-4EAC-40B9-A1C1-88E5620ACD87}"/>
          </ac:spMkLst>
        </pc:spChg>
        <pc:picChg chg="add del mod modCrop">
          <ac:chgData name="Matthew Suderman" userId="2709995e-3ea8-4fb0-9b62-eb8034dec529" providerId="ADAL" clId="{4929D89B-CC43-4C41-92A5-3ABC52AE066B}" dt="2021-05-09T21:35:05.370" v="4120" actId="478"/>
          <ac:picMkLst>
            <pc:docMk/>
            <pc:sldMk cId="4212410690" sldId="327"/>
            <ac:picMk id="4" creationId="{FAD5F0FA-35E8-4AFE-9F41-AFA76B9838B5}"/>
          </ac:picMkLst>
        </pc:picChg>
        <pc:picChg chg="add mod modCrop">
          <ac:chgData name="Matthew Suderman" userId="2709995e-3ea8-4fb0-9b62-eb8034dec529" providerId="ADAL" clId="{4929D89B-CC43-4C41-92A5-3ABC52AE066B}" dt="2021-05-09T21:46:55.593" v="4589" actId="1038"/>
          <ac:picMkLst>
            <pc:docMk/>
            <pc:sldMk cId="4212410690" sldId="327"/>
            <ac:picMk id="5" creationId="{66F1770B-4E71-48AF-8D7F-89C7CA0F369E}"/>
          </ac:picMkLst>
        </pc:picChg>
        <pc:picChg chg="add mod modCrop">
          <ac:chgData name="Matthew Suderman" userId="2709995e-3ea8-4fb0-9b62-eb8034dec529" providerId="ADAL" clId="{4929D89B-CC43-4C41-92A5-3ABC52AE066B}" dt="2021-05-09T21:46:55.593" v="4589" actId="1038"/>
          <ac:picMkLst>
            <pc:docMk/>
            <pc:sldMk cId="4212410690" sldId="327"/>
            <ac:picMk id="8" creationId="{422D1C35-6ADA-492C-8738-438D5A71537E}"/>
          </ac:picMkLst>
        </pc:picChg>
        <pc:picChg chg="add mod">
          <ac:chgData name="Matthew Suderman" userId="2709995e-3ea8-4fb0-9b62-eb8034dec529" providerId="ADAL" clId="{4929D89B-CC43-4C41-92A5-3ABC52AE066B}" dt="2021-05-09T21:46:55.593" v="4589" actId="1038"/>
          <ac:picMkLst>
            <pc:docMk/>
            <pc:sldMk cId="4212410690" sldId="327"/>
            <ac:picMk id="9" creationId="{66ABB122-526C-4A2E-B48F-92D2EDD2CBDA}"/>
          </ac:picMkLst>
        </pc:picChg>
        <pc:picChg chg="add mod">
          <ac:chgData name="Matthew Suderman" userId="2709995e-3ea8-4fb0-9b62-eb8034dec529" providerId="ADAL" clId="{4929D89B-CC43-4C41-92A5-3ABC52AE066B}" dt="2021-05-09T21:46:55.593" v="4589" actId="1038"/>
          <ac:picMkLst>
            <pc:docMk/>
            <pc:sldMk cId="4212410690" sldId="327"/>
            <ac:picMk id="6146" creationId="{9E55CD31-97F0-4625-8DC5-39502BD7A10B}"/>
          </ac:picMkLst>
        </pc:picChg>
        <pc:picChg chg="add mod">
          <ac:chgData name="Matthew Suderman" userId="2709995e-3ea8-4fb0-9b62-eb8034dec529" providerId="ADAL" clId="{4929D89B-CC43-4C41-92A5-3ABC52AE066B}" dt="2021-05-09T21:46:55.593" v="4589" actId="1038"/>
          <ac:picMkLst>
            <pc:docMk/>
            <pc:sldMk cId="4212410690" sldId="327"/>
            <ac:picMk id="6148" creationId="{985E8A3E-19FC-4F89-8BE4-F995B74F7764}"/>
          </ac:picMkLst>
        </pc:picChg>
      </pc:sldChg>
      <pc:sldChg chg="addSp delSp modSp add mod chgLayout">
        <pc:chgData name="Matthew Suderman" userId="2709995e-3ea8-4fb0-9b62-eb8034dec529" providerId="ADAL" clId="{4929D89B-CC43-4C41-92A5-3ABC52AE066B}" dt="2021-05-09T22:07:43.491" v="5557" actId="20577"/>
        <pc:sldMkLst>
          <pc:docMk/>
          <pc:sldMk cId="3921438810" sldId="328"/>
        </pc:sldMkLst>
        <pc:spChg chg="mod ord">
          <ac:chgData name="Matthew Suderman" userId="2709995e-3ea8-4fb0-9b62-eb8034dec529" providerId="ADAL" clId="{4929D89B-CC43-4C41-92A5-3ABC52AE066B}" dt="2021-05-09T21:58:20.455" v="4664" actId="700"/>
          <ac:spMkLst>
            <pc:docMk/>
            <pc:sldMk cId="3921438810" sldId="328"/>
            <ac:spMk id="2" creationId="{BFF26262-655E-405F-BF25-0BD14DFB0BF3}"/>
          </ac:spMkLst>
        </pc:spChg>
        <pc:spChg chg="add mod ord">
          <ac:chgData name="Matthew Suderman" userId="2709995e-3ea8-4fb0-9b62-eb8034dec529" providerId="ADAL" clId="{4929D89B-CC43-4C41-92A5-3ABC52AE066B}" dt="2021-05-09T22:07:43.491" v="5557" actId="20577"/>
          <ac:spMkLst>
            <pc:docMk/>
            <pc:sldMk cId="3921438810" sldId="328"/>
            <ac:spMk id="4" creationId="{2155FD75-D4FF-4333-AB61-CD4E3E486A41}"/>
          </ac:spMkLst>
        </pc:spChg>
        <pc:spChg chg="del">
          <ac:chgData name="Matthew Suderman" userId="2709995e-3ea8-4fb0-9b62-eb8034dec529" providerId="ADAL" clId="{4929D89B-CC43-4C41-92A5-3ABC52AE066B}" dt="2021-05-09T21:49:04.348" v="4591" actId="478"/>
          <ac:spMkLst>
            <pc:docMk/>
            <pc:sldMk cId="3921438810" sldId="328"/>
            <ac:spMk id="10" creationId="{34E95C98-8D72-4BD5-9285-4A24B998AC1F}"/>
          </ac:spMkLst>
        </pc:spChg>
        <pc:spChg chg="del">
          <ac:chgData name="Matthew Suderman" userId="2709995e-3ea8-4fb0-9b62-eb8034dec529" providerId="ADAL" clId="{4929D89B-CC43-4C41-92A5-3ABC52AE066B}" dt="2021-05-09T21:49:04.348" v="4591" actId="478"/>
          <ac:spMkLst>
            <pc:docMk/>
            <pc:sldMk cId="3921438810" sldId="328"/>
            <ac:spMk id="11" creationId="{BF4E871C-FE79-4187-8D91-17E07A078D9C}"/>
          </ac:spMkLst>
        </pc:spChg>
        <pc:spChg chg="del">
          <ac:chgData name="Matthew Suderman" userId="2709995e-3ea8-4fb0-9b62-eb8034dec529" providerId="ADAL" clId="{4929D89B-CC43-4C41-92A5-3ABC52AE066B}" dt="2021-05-09T21:49:04.348" v="4591" actId="478"/>
          <ac:spMkLst>
            <pc:docMk/>
            <pc:sldMk cId="3921438810" sldId="328"/>
            <ac:spMk id="12" creationId="{AF225118-ADA7-4819-9ADF-B602370C085D}"/>
          </ac:spMkLst>
        </pc:spChg>
        <pc:spChg chg="del">
          <ac:chgData name="Matthew Suderman" userId="2709995e-3ea8-4fb0-9b62-eb8034dec529" providerId="ADAL" clId="{4929D89B-CC43-4C41-92A5-3ABC52AE066B}" dt="2021-05-09T21:49:04.348" v="4591" actId="478"/>
          <ac:spMkLst>
            <pc:docMk/>
            <pc:sldMk cId="3921438810" sldId="328"/>
            <ac:spMk id="13" creationId="{2C089E31-C5CC-493C-A0B4-8D729A186FA9}"/>
          </ac:spMkLst>
        </pc:spChg>
        <pc:spChg chg="del">
          <ac:chgData name="Matthew Suderman" userId="2709995e-3ea8-4fb0-9b62-eb8034dec529" providerId="ADAL" clId="{4929D89B-CC43-4C41-92A5-3ABC52AE066B}" dt="2021-05-09T21:49:04.348" v="4591" actId="478"/>
          <ac:spMkLst>
            <pc:docMk/>
            <pc:sldMk cId="3921438810" sldId="328"/>
            <ac:spMk id="14" creationId="{5FDA0845-49C0-4C3D-AA3E-7969A05FDAF3}"/>
          </ac:spMkLst>
        </pc:spChg>
        <pc:spChg chg="del">
          <ac:chgData name="Matthew Suderman" userId="2709995e-3ea8-4fb0-9b62-eb8034dec529" providerId="ADAL" clId="{4929D89B-CC43-4C41-92A5-3ABC52AE066B}" dt="2021-05-09T21:49:04.348" v="4591" actId="478"/>
          <ac:spMkLst>
            <pc:docMk/>
            <pc:sldMk cId="3921438810" sldId="328"/>
            <ac:spMk id="17" creationId="{7F055729-4EAC-40B9-A1C1-88E5620ACD87}"/>
          </ac:spMkLst>
        </pc:spChg>
        <pc:picChg chg="add mod modCrop">
          <ac:chgData name="Matthew Suderman" userId="2709995e-3ea8-4fb0-9b62-eb8034dec529" providerId="ADAL" clId="{4929D89B-CC43-4C41-92A5-3ABC52AE066B}" dt="2021-05-09T22:01:59.654" v="4876" actId="1076"/>
          <ac:picMkLst>
            <pc:docMk/>
            <pc:sldMk cId="3921438810" sldId="328"/>
            <ac:picMk id="3" creationId="{EC50822E-B7AF-4C7D-9800-892746F4A766}"/>
          </ac:picMkLst>
        </pc:picChg>
        <pc:picChg chg="del">
          <ac:chgData name="Matthew Suderman" userId="2709995e-3ea8-4fb0-9b62-eb8034dec529" providerId="ADAL" clId="{4929D89B-CC43-4C41-92A5-3ABC52AE066B}" dt="2021-05-09T21:49:04.348" v="4591" actId="478"/>
          <ac:picMkLst>
            <pc:docMk/>
            <pc:sldMk cId="3921438810" sldId="328"/>
            <ac:picMk id="5" creationId="{66F1770B-4E71-48AF-8D7F-89C7CA0F369E}"/>
          </ac:picMkLst>
        </pc:picChg>
        <pc:picChg chg="del">
          <ac:chgData name="Matthew Suderman" userId="2709995e-3ea8-4fb0-9b62-eb8034dec529" providerId="ADAL" clId="{4929D89B-CC43-4C41-92A5-3ABC52AE066B}" dt="2021-05-09T21:49:04.348" v="4591" actId="478"/>
          <ac:picMkLst>
            <pc:docMk/>
            <pc:sldMk cId="3921438810" sldId="328"/>
            <ac:picMk id="8" creationId="{422D1C35-6ADA-492C-8738-438D5A71537E}"/>
          </ac:picMkLst>
        </pc:picChg>
        <pc:picChg chg="del">
          <ac:chgData name="Matthew Suderman" userId="2709995e-3ea8-4fb0-9b62-eb8034dec529" providerId="ADAL" clId="{4929D89B-CC43-4C41-92A5-3ABC52AE066B}" dt="2021-05-09T21:49:04.348" v="4591" actId="478"/>
          <ac:picMkLst>
            <pc:docMk/>
            <pc:sldMk cId="3921438810" sldId="328"/>
            <ac:picMk id="9" creationId="{66ABB122-526C-4A2E-B48F-92D2EDD2CBDA}"/>
          </ac:picMkLst>
        </pc:picChg>
        <pc:picChg chg="del">
          <ac:chgData name="Matthew Suderman" userId="2709995e-3ea8-4fb0-9b62-eb8034dec529" providerId="ADAL" clId="{4929D89B-CC43-4C41-92A5-3ABC52AE066B}" dt="2021-05-09T21:49:04.348" v="4591" actId="478"/>
          <ac:picMkLst>
            <pc:docMk/>
            <pc:sldMk cId="3921438810" sldId="328"/>
            <ac:picMk id="6146" creationId="{9E55CD31-97F0-4625-8DC5-39502BD7A10B}"/>
          </ac:picMkLst>
        </pc:picChg>
        <pc:picChg chg="del">
          <ac:chgData name="Matthew Suderman" userId="2709995e-3ea8-4fb0-9b62-eb8034dec529" providerId="ADAL" clId="{4929D89B-CC43-4C41-92A5-3ABC52AE066B}" dt="2021-05-09T21:49:04.348" v="4591" actId="478"/>
          <ac:picMkLst>
            <pc:docMk/>
            <pc:sldMk cId="3921438810" sldId="328"/>
            <ac:picMk id="6148" creationId="{985E8A3E-19FC-4F89-8BE4-F995B74F7764}"/>
          </ac:picMkLst>
        </pc:picChg>
      </pc:sldChg>
      <pc:sldChg chg="delSp modSp add del mod ord">
        <pc:chgData name="Matthew Suderman" userId="2709995e-3ea8-4fb0-9b62-eb8034dec529" providerId="ADAL" clId="{4929D89B-CC43-4C41-92A5-3ABC52AE066B}" dt="2021-05-09T22:34:10.019" v="6272" actId="2696"/>
        <pc:sldMkLst>
          <pc:docMk/>
          <pc:sldMk cId="4243540046" sldId="329"/>
        </pc:sldMkLst>
        <pc:spChg chg="mod">
          <ac:chgData name="Matthew Suderman" userId="2709995e-3ea8-4fb0-9b62-eb8034dec529" providerId="ADAL" clId="{4929D89B-CC43-4C41-92A5-3ABC52AE066B}" dt="2021-05-09T22:09:06.575" v="5601" actId="20577"/>
          <ac:spMkLst>
            <pc:docMk/>
            <pc:sldMk cId="4243540046" sldId="329"/>
            <ac:spMk id="2" creationId="{BFF26262-655E-405F-BF25-0BD14DFB0BF3}"/>
          </ac:spMkLst>
        </pc:spChg>
        <pc:spChg chg="mod">
          <ac:chgData name="Matthew Suderman" userId="2709995e-3ea8-4fb0-9b62-eb8034dec529" providerId="ADAL" clId="{4929D89B-CC43-4C41-92A5-3ABC52AE066B}" dt="2021-05-09T22:14:58.423" v="5820" actId="20577"/>
          <ac:spMkLst>
            <pc:docMk/>
            <pc:sldMk cId="4243540046" sldId="329"/>
            <ac:spMk id="4" creationId="{2155FD75-D4FF-4333-AB61-CD4E3E486A41}"/>
          </ac:spMkLst>
        </pc:spChg>
        <pc:picChg chg="del">
          <ac:chgData name="Matthew Suderman" userId="2709995e-3ea8-4fb0-9b62-eb8034dec529" providerId="ADAL" clId="{4929D89B-CC43-4C41-92A5-3ABC52AE066B}" dt="2021-05-09T22:08:44.617" v="5559" actId="478"/>
          <ac:picMkLst>
            <pc:docMk/>
            <pc:sldMk cId="4243540046" sldId="329"/>
            <ac:picMk id="3" creationId="{EC50822E-B7AF-4C7D-9800-892746F4A766}"/>
          </ac:picMkLst>
        </pc:picChg>
      </pc:sldChg>
      <pc:sldChg chg="modSp add mod">
        <pc:chgData name="Matthew Suderman" userId="2709995e-3ea8-4fb0-9b62-eb8034dec529" providerId="ADAL" clId="{4929D89B-CC43-4C41-92A5-3ABC52AE066B}" dt="2021-05-09T22:42:19.970" v="7049" actId="20577"/>
        <pc:sldMkLst>
          <pc:docMk/>
          <pc:sldMk cId="3849100915" sldId="330"/>
        </pc:sldMkLst>
        <pc:spChg chg="mod">
          <ac:chgData name="Matthew Suderman" userId="2709995e-3ea8-4fb0-9b62-eb8034dec529" providerId="ADAL" clId="{4929D89B-CC43-4C41-92A5-3ABC52AE066B}" dt="2021-05-09T22:34:30.822" v="6312" actId="20577"/>
          <ac:spMkLst>
            <pc:docMk/>
            <pc:sldMk cId="3849100915" sldId="330"/>
            <ac:spMk id="2" creationId="{BFF26262-655E-405F-BF25-0BD14DFB0BF3}"/>
          </ac:spMkLst>
        </pc:spChg>
        <pc:spChg chg="mod">
          <ac:chgData name="Matthew Suderman" userId="2709995e-3ea8-4fb0-9b62-eb8034dec529" providerId="ADAL" clId="{4929D89B-CC43-4C41-92A5-3ABC52AE066B}" dt="2021-05-09T22:42:19.970" v="7049" actId="20577"/>
          <ac:spMkLst>
            <pc:docMk/>
            <pc:sldMk cId="3849100915" sldId="330"/>
            <ac:spMk id="4" creationId="{2155FD75-D4FF-4333-AB61-CD4E3E486A41}"/>
          </ac:spMkLst>
        </pc:spChg>
      </pc:sldChg>
      <pc:sldChg chg="addSp delSp modSp add mod ord">
        <pc:chgData name="Matthew Suderman" userId="2709995e-3ea8-4fb0-9b62-eb8034dec529" providerId="ADAL" clId="{4929D89B-CC43-4C41-92A5-3ABC52AE066B}" dt="2021-05-09T22:33:56.889" v="6271" actId="113"/>
        <pc:sldMkLst>
          <pc:docMk/>
          <pc:sldMk cId="1426400336" sldId="331"/>
        </pc:sldMkLst>
        <pc:spChg chg="mod">
          <ac:chgData name="Matthew Suderman" userId="2709995e-3ea8-4fb0-9b62-eb8034dec529" providerId="ADAL" clId="{4929D89B-CC43-4C41-92A5-3ABC52AE066B}" dt="2021-05-09T22:32:02.455" v="6201" actId="20577"/>
          <ac:spMkLst>
            <pc:docMk/>
            <pc:sldMk cId="1426400336" sldId="331"/>
            <ac:spMk id="2" creationId="{BFF26262-655E-405F-BF25-0BD14DFB0BF3}"/>
          </ac:spMkLst>
        </pc:spChg>
        <pc:spChg chg="del">
          <ac:chgData name="Matthew Suderman" userId="2709995e-3ea8-4fb0-9b62-eb8034dec529" providerId="ADAL" clId="{4929D89B-CC43-4C41-92A5-3ABC52AE066B}" dt="2021-05-09T22:17:39.797" v="5855" actId="478"/>
          <ac:spMkLst>
            <pc:docMk/>
            <pc:sldMk cId="1426400336" sldId="331"/>
            <ac:spMk id="4" creationId="{2155FD75-D4FF-4333-AB61-CD4E3E486A41}"/>
          </ac:spMkLst>
        </pc:spChg>
        <pc:spChg chg="add del mod">
          <ac:chgData name="Matthew Suderman" userId="2709995e-3ea8-4fb0-9b62-eb8034dec529" providerId="ADAL" clId="{4929D89B-CC43-4C41-92A5-3ABC52AE066B}" dt="2021-05-09T22:17:44.905" v="5856" actId="478"/>
          <ac:spMkLst>
            <pc:docMk/>
            <pc:sldMk cId="1426400336" sldId="331"/>
            <ac:spMk id="6" creationId="{F3A76438-8F0C-4C33-8F2F-CF7391262DBE}"/>
          </ac:spMkLst>
        </pc:spChg>
        <pc:spChg chg="add mod">
          <ac:chgData name="Matthew Suderman" userId="2709995e-3ea8-4fb0-9b62-eb8034dec529" providerId="ADAL" clId="{4929D89B-CC43-4C41-92A5-3ABC52AE066B}" dt="2021-05-09T22:32:59.912" v="6238" actId="1035"/>
          <ac:spMkLst>
            <pc:docMk/>
            <pc:sldMk cId="1426400336" sldId="331"/>
            <ac:spMk id="8" creationId="{A7D1AB57-FB88-4070-9EF2-8C614C14549D}"/>
          </ac:spMkLst>
        </pc:spChg>
        <pc:spChg chg="add mod">
          <ac:chgData name="Matthew Suderman" userId="2709995e-3ea8-4fb0-9b62-eb8034dec529" providerId="ADAL" clId="{4929D89B-CC43-4C41-92A5-3ABC52AE066B}" dt="2021-05-09T22:32:59.912" v="6238" actId="1035"/>
          <ac:spMkLst>
            <pc:docMk/>
            <pc:sldMk cId="1426400336" sldId="331"/>
            <ac:spMk id="9" creationId="{A417B16F-6699-4C4E-9938-6B37789BB45D}"/>
          </ac:spMkLst>
        </pc:spChg>
        <pc:spChg chg="add mod">
          <ac:chgData name="Matthew Suderman" userId="2709995e-3ea8-4fb0-9b62-eb8034dec529" providerId="ADAL" clId="{4929D89B-CC43-4C41-92A5-3ABC52AE066B}" dt="2021-05-09T22:33:56.889" v="6271" actId="113"/>
          <ac:spMkLst>
            <pc:docMk/>
            <pc:sldMk cId="1426400336" sldId="331"/>
            <ac:spMk id="11" creationId="{02845647-7411-4BA2-9757-1FE0DF62AA38}"/>
          </ac:spMkLst>
        </pc:spChg>
        <pc:picChg chg="del">
          <ac:chgData name="Matthew Suderman" userId="2709995e-3ea8-4fb0-9b62-eb8034dec529" providerId="ADAL" clId="{4929D89B-CC43-4C41-92A5-3ABC52AE066B}" dt="2021-05-09T22:17:35.931" v="5854" actId="478"/>
          <ac:picMkLst>
            <pc:docMk/>
            <pc:sldMk cId="1426400336" sldId="331"/>
            <ac:picMk id="3" creationId="{EC50822E-B7AF-4C7D-9800-892746F4A766}"/>
          </ac:picMkLst>
        </pc:picChg>
        <pc:picChg chg="add mod">
          <ac:chgData name="Matthew Suderman" userId="2709995e-3ea8-4fb0-9b62-eb8034dec529" providerId="ADAL" clId="{4929D89B-CC43-4C41-92A5-3ABC52AE066B}" dt="2021-05-09T22:33:27.124" v="6248" actId="1035"/>
          <ac:picMkLst>
            <pc:docMk/>
            <pc:sldMk cId="1426400336" sldId="331"/>
            <ac:picMk id="7170" creationId="{398FA060-8571-4E9E-9CA2-73A146302439}"/>
          </ac:picMkLst>
        </pc:picChg>
      </pc:sldChg>
      <pc:sldChg chg="addSp delSp modSp add mod">
        <pc:chgData name="Matthew Suderman" userId="2709995e-3ea8-4fb0-9b62-eb8034dec529" providerId="ADAL" clId="{4929D89B-CC43-4C41-92A5-3ABC52AE066B}" dt="2021-05-09T22:32:15.896" v="6232" actId="20577"/>
        <pc:sldMkLst>
          <pc:docMk/>
          <pc:sldMk cId="3070378642" sldId="332"/>
        </pc:sldMkLst>
        <pc:spChg chg="mod">
          <ac:chgData name="Matthew Suderman" userId="2709995e-3ea8-4fb0-9b62-eb8034dec529" providerId="ADAL" clId="{4929D89B-CC43-4C41-92A5-3ABC52AE066B}" dt="2021-05-09T22:32:15.896" v="6232" actId="20577"/>
          <ac:spMkLst>
            <pc:docMk/>
            <pc:sldMk cId="3070378642" sldId="332"/>
            <ac:spMk id="2" creationId="{BFF26262-655E-405F-BF25-0BD14DFB0BF3}"/>
          </ac:spMkLst>
        </pc:spChg>
        <pc:spChg chg="del">
          <ac:chgData name="Matthew Suderman" userId="2709995e-3ea8-4fb0-9b62-eb8034dec529" providerId="ADAL" clId="{4929D89B-CC43-4C41-92A5-3ABC52AE066B}" dt="2021-05-09T22:24:34.901" v="6027" actId="478"/>
          <ac:spMkLst>
            <pc:docMk/>
            <pc:sldMk cId="3070378642" sldId="332"/>
            <ac:spMk id="4" creationId="{2155FD75-D4FF-4333-AB61-CD4E3E486A41}"/>
          </ac:spMkLst>
        </pc:spChg>
        <pc:spChg chg="add mod">
          <ac:chgData name="Matthew Suderman" userId="2709995e-3ea8-4fb0-9b62-eb8034dec529" providerId="ADAL" clId="{4929D89B-CC43-4C41-92A5-3ABC52AE066B}" dt="2021-05-09T22:26:45.005" v="6149" actId="20577"/>
          <ac:spMkLst>
            <pc:docMk/>
            <pc:sldMk cId="3070378642" sldId="332"/>
            <ac:spMk id="6" creationId="{44CFBDE3-E17E-4171-A1D3-B1DC9F89B252}"/>
          </ac:spMkLst>
        </pc:spChg>
        <pc:picChg chg="del">
          <ac:chgData name="Matthew Suderman" userId="2709995e-3ea8-4fb0-9b62-eb8034dec529" providerId="ADAL" clId="{4929D89B-CC43-4C41-92A5-3ABC52AE066B}" dt="2021-05-09T22:24:37.679" v="6028" actId="478"/>
          <ac:picMkLst>
            <pc:docMk/>
            <pc:sldMk cId="3070378642" sldId="332"/>
            <ac:picMk id="3" creationId="{EC50822E-B7AF-4C7D-9800-892746F4A766}"/>
          </ac:picMkLst>
        </pc:picChg>
        <pc:picChg chg="add mod">
          <ac:chgData name="Matthew Suderman" userId="2709995e-3ea8-4fb0-9b62-eb8034dec529" providerId="ADAL" clId="{4929D89B-CC43-4C41-92A5-3ABC52AE066B}" dt="2021-05-09T22:26:53.398" v="6151" actId="1076"/>
          <ac:picMkLst>
            <pc:docMk/>
            <pc:sldMk cId="3070378642" sldId="332"/>
            <ac:picMk id="8194" creationId="{7FD29078-425B-4474-ACF8-C3ABBC680783}"/>
          </ac:picMkLst>
        </pc:picChg>
      </pc:sldChg>
      <pc:sldMasterChg chg="addSp delSp modSp mod">
        <pc:chgData name="Matthew Suderman" userId="2709995e-3ea8-4fb0-9b62-eb8034dec529" providerId="ADAL" clId="{4929D89B-CC43-4C41-92A5-3ABC52AE066B}" dt="2021-05-08T21:24:35.655" v="32" actId="1038"/>
        <pc:sldMasterMkLst>
          <pc:docMk/>
          <pc:sldMasterMk cId="0" sldId="2147483648"/>
        </pc:sldMasterMkLst>
        <pc:picChg chg="add del mod">
          <ac:chgData name="Matthew Suderman" userId="2709995e-3ea8-4fb0-9b62-eb8034dec529" providerId="ADAL" clId="{4929D89B-CC43-4C41-92A5-3ABC52AE066B}" dt="2021-05-08T21:23:32.488" v="3" actId="478"/>
          <ac:picMkLst>
            <pc:docMk/>
            <pc:sldMasterMk cId="0" sldId="2147483648"/>
            <ac:picMk id="4" creationId="{69045306-24DF-4262-9C0C-B6FCB3EE29BD}"/>
          </ac:picMkLst>
        </pc:picChg>
        <pc:picChg chg="add mod">
          <ac:chgData name="Matthew Suderman" userId="2709995e-3ea8-4fb0-9b62-eb8034dec529" providerId="ADAL" clId="{4929D89B-CC43-4C41-92A5-3ABC52AE066B}" dt="2021-05-08T21:24:35.655" v="32" actId="1038"/>
          <ac:picMkLst>
            <pc:docMk/>
            <pc:sldMasterMk cId="0" sldId="2147483648"/>
            <ac:picMk id="7" creationId="{77226A00-C8B1-43FE-8F27-8BAE794011B4}"/>
          </ac:picMkLst>
        </pc:picChg>
      </pc:sldMasterChg>
      <pc:sldMasterChg chg="modSp">
        <pc:chgData name="Matthew Suderman" userId="2709995e-3ea8-4fb0-9b62-eb8034dec529" providerId="ADAL" clId="{4929D89B-CC43-4C41-92A5-3ABC52AE066B}" dt="2021-05-08T23:10:15.682" v="1748" actId="207"/>
        <pc:sldMasterMkLst>
          <pc:docMk/>
          <pc:sldMasterMk cId="0" sldId="2147483654"/>
        </pc:sldMasterMkLst>
        <pc:spChg chg="mod">
          <ac:chgData name="Matthew Suderman" userId="2709995e-3ea8-4fb0-9b62-eb8034dec529" providerId="ADAL" clId="{4929D89B-CC43-4C41-92A5-3ABC52AE066B}" dt="2021-05-08T23:10:15.682" v="1748" actId="207"/>
          <ac:spMkLst>
            <pc:docMk/>
            <pc:sldMasterMk cId="0" sldId="2147483654"/>
            <ac:spMk id="421891" creationId="{00000000-0000-0000-0000-000000000000}"/>
          </ac:spMkLst>
        </pc:spChg>
      </pc:sldMasterChg>
    </pc:docChg>
  </pc:docChgLst>
  <pc:docChgLst>
    <pc:chgData name="Matthew Suderman" userId="2709995e-3ea8-4fb0-9b62-eb8034dec529" providerId="ADAL" clId="{3E343596-B124-4CC4-BA1C-16C6624A16FB}"/>
    <pc:docChg chg="undo custSel addSld delSld modSld sldOrd">
      <pc:chgData name="Matthew Suderman" userId="2709995e-3ea8-4fb0-9b62-eb8034dec529" providerId="ADAL" clId="{3E343596-B124-4CC4-BA1C-16C6624A16FB}" dt="2022-04-11T10:57:49.560" v="4521" actId="20577"/>
      <pc:docMkLst>
        <pc:docMk/>
      </pc:docMkLst>
      <pc:sldChg chg="modSp mod">
        <pc:chgData name="Matthew Suderman" userId="2709995e-3ea8-4fb0-9b62-eb8034dec529" providerId="ADAL" clId="{3E343596-B124-4CC4-BA1C-16C6624A16FB}" dt="2022-04-11T00:47:44.317" v="19" actId="20577"/>
        <pc:sldMkLst>
          <pc:docMk/>
          <pc:sldMk cId="0" sldId="288"/>
        </pc:sldMkLst>
        <pc:spChg chg="mod">
          <ac:chgData name="Matthew Suderman" userId="2709995e-3ea8-4fb0-9b62-eb8034dec529" providerId="ADAL" clId="{3E343596-B124-4CC4-BA1C-16C6624A16FB}" dt="2022-04-11T00:47:44.317" v="19" actId="20577"/>
          <ac:spMkLst>
            <pc:docMk/>
            <pc:sldMk cId="0" sldId="288"/>
            <ac:spMk id="3" creationId="{00000000-0000-0000-0000-000000000000}"/>
          </ac:spMkLst>
        </pc:spChg>
      </pc:sldChg>
      <pc:sldChg chg="addSp delSp modSp mod">
        <pc:chgData name="Matthew Suderman" userId="2709995e-3ea8-4fb0-9b62-eb8034dec529" providerId="ADAL" clId="{3E343596-B124-4CC4-BA1C-16C6624A16FB}" dt="2022-04-11T01:04:57.309" v="78" actId="2711"/>
        <pc:sldMkLst>
          <pc:docMk/>
          <pc:sldMk cId="1211340832" sldId="297"/>
        </pc:sldMkLst>
        <pc:spChg chg="add del mod">
          <ac:chgData name="Matthew Suderman" userId="2709995e-3ea8-4fb0-9b62-eb8034dec529" providerId="ADAL" clId="{3E343596-B124-4CC4-BA1C-16C6624A16FB}" dt="2022-04-11T01:01:16.788" v="22"/>
          <ac:spMkLst>
            <pc:docMk/>
            <pc:sldMk cId="1211340832" sldId="297"/>
            <ac:spMk id="5" creationId="{B21EDB95-35CF-41AF-B7BF-598A58F0778A}"/>
          </ac:spMkLst>
        </pc:spChg>
        <pc:graphicFrameChg chg="del">
          <ac:chgData name="Matthew Suderman" userId="2709995e-3ea8-4fb0-9b62-eb8034dec529" providerId="ADAL" clId="{3E343596-B124-4CC4-BA1C-16C6624A16FB}" dt="2022-04-11T01:01:12.215" v="21" actId="478"/>
          <ac:graphicFrameMkLst>
            <pc:docMk/>
            <pc:sldMk cId="1211340832" sldId="297"/>
            <ac:graphicFrameMk id="4" creationId="{6A115371-57AF-4331-9B0A-A467476106BD}"/>
          </ac:graphicFrameMkLst>
        </pc:graphicFrameChg>
        <pc:graphicFrameChg chg="add mod modGraphic">
          <ac:chgData name="Matthew Suderman" userId="2709995e-3ea8-4fb0-9b62-eb8034dec529" providerId="ADAL" clId="{3E343596-B124-4CC4-BA1C-16C6624A16FB}" dt="2022-04-11T01:04:57.309" v="78" actId="2711"/>
          <ac:graphicFrameMkLst>
            <pc:docMk/>
            <pc:sldMk cId="1211340832" sldId="297"/>
            <ac:graphicFrameMk id="6" creationId="{5889BA81-6850-4BBE-93AC-45598509BCED}"/>
          </ac:graphicFrameMkLst>
        </pc:graphicFrameChg>
      </pc:sldChg>
      <pc:sldChg chg="del">
        <pc:chgData name="Matthew Suderman" userId="2709995e-3ea8-4fb0-9b62-eb8034dec529" providerId="ADAL" clId="{3E343596-B124-4CC4-BA1C-16C6624A16FB}" dt="2022-04-11T00:47:52.430" v="20" actId="47"/>
        <pc:sldMkLst>
          <pc:docMk/>
          <pc:sldMk cId="1851631678" sldId="298"/>
        </pc:sldMkLst>
      </pc:sldChg>
      <pc:sldChg chg="addSp modSp new mod">
        <pc:chgData name="Matthew Suderman" userId="2709995e-3ea8-4fb0-9b62-eb8034dec529" providerId="ADAL" clId="{3E343596-B124-4CC4-BA1C-16C6624A16FB}" dt="2022-04-11T10:43:52.853" v="4275" actId="1076"/>
        <pc:sldMkLst>
          <pc:docMk/>
          <pc:sldMk cId="4222591133" sldId="298"/>
        </pc:sldMkLst>
        <pc:spChg chg="mod">
          <ac:chgData name="Matthew Suderman" userId="2709995e-3ea8-4fb0-9b62-eb8034dec529" providerId="ADAL" clId="{3E343596-B124-4CC4-BA1C-16C6624A16FB}" dt="2022-04-11T10:42:34.839" v="4198" actId="20577"/>
          <ac:spMkLst>
            <pc:docMk/>
            <pc:sldMk cId="4222591133" sldId="298"/>
            <ac:spMk id="2" creationId="{4223708F-4074-4EE6-A16A-1F24BF64CCD6}"/>
          </ac:spMkLst>
        </pc:spChg>
        <pc:spChg chg="mod">
          <ac:chgData name="Matthew Suderman" userId="2709995e-3ea8-4fb0-9b62-eb8034dec529" providerId="ADAL" clId="{3E343596-B124-4CC4-BA1C-16C6624A16FB}" dt="2022-04-11T01:38:47.587" v="1231" actId="114"/>
          <ac:spMkLst>
            <pc:docMk/>
            <pc:sldMk cId="4222591133" sldId="298"/>
            <ac:spMk id="3" creationId="{7CCC9A2B-97B7-4604-8571-7C4B36B38645}"/>
          </ac:spMkLst>
        </pc:spChg>
        <pc:spChg chg="add mod">
          <ac:chgData name="Matthew Suderman" userId="2709995e-3ea8-4fb0-9b62-eb8034dec529" providerId="ADAL" clId="{3E343596-B124-4CC4-BA1C-16C6624A16FB}" dt="2022-04-11T10:43:52.853" v="4275" actId="1076"/>
          <ac:spMkLst>
            <pc:docMk/>
            <pc:sldMk cId="4222591133" sldId="298"/>
            <ac:spMk id="4" creationId="{C814918C-2445-4DCF-B854-7A4C8F7D7754}"/>
          </ac:spMkLst>
        </pc:spChg>
      </pc:sldChg>
      <pc:sldChg chg="del">
        <pc:chgData name="Matthew Suderman" userId="2709995e-3ea8-4fb0-9b62-eb8034dec529" providerId="ADAL" clId="{3E343596-B124-4CC4-BA1C-16C6624A16FB}" dt="2022-04-11T00:47:52.430" v="20" actId="47"/>
        <pc:sldMkLst>
          <pc:docMk/>
          <pc:sldMk cId="714798590" sldId="299"/>
        </pc:sldMkLst>
      </pc:sldChg>
      <pc:sldChg chg="addSp delSp modSp new mod ord">
        <pc:chgData name="Matthew Suderman" userId="2709995e-3ea8-4fb0-9b62-eb8034dec529" providerId="ADAL" clId="{3E343596-B124-4CC4-BA1C-16C6624A16FB}" dt="2022-04-11T10:49:10.493" v="4335" actId="1076"/>
        <pc:sldMkLst>
          <pc:docMk/>
          <pc:sldMk cId="2586055292" sldId="299"/>
        </pc:sldMkLst>
        <pc:spChg chg="mod">
          <ac:chgData name="Matthew Suderman" userId="2709995e-3ea8-4fb0-9b62-eb8034dec529" providerId="ADAL" clId="{3E343596-B124-4CC4-BA1C-16C6624A16FB}" dt="2022-04-11T10:35:11.890" v="3683" actId="20577"/>
          <ac:spMkLst>
            <pc:docMk/>
            <pc:sldMk cId="2586055292" sldId="299"/>
            <ac:spMk id="2" creationId="{C9A80FD1-34C1-497F-92AB-4B78DB365141}"/>
          </ac:spMkLst>
        </pc:spChg>
        <pc:spChg chg="mod">
          <ac:chgData name="Matthew Suderman" userId="2709995e-3ea8-4fb0-9b62-eb8034dec529" providerId="ADAL" clId="{3E343596-B124-4CC4-BA1C-16C6624A16FB}" dt="2022-04-11T01:14:57.910" v="437" actId="113"/>
          <ac:spMkLst>
            <pc:docMk/>
            <pc:sldMk cId="2586055292" sldId="299"/>
            <ac:spMk id="3" creationId="{0AF83ADF-F373-40B0-9032-6D3F551FEBF5}"/>
          </ac:spMkLst>
        </pc:spChg>
        <pc:spChg chg="add del">
          <ac:chgData name="Matthew Suderman" userId="2709995e-3ea8-4fb0-9b62-eb8034dec529" providerId="ADAL" clId="{3E343596-B124-4CC4-BA1C-16C6624A16FB}" dt="2022-04-11T10:48:38.786" v="4321" actId="22"/>
          <ac:spMkLst>
            <pc:docMk/>
            <pc:sldMk cId="2586055292" sldId="299"/>
            <ac:spMk id="5" creationId="{516F47DE-09D2-4DD2-ADE8-27D291DE6D08}"/>
          </ac:spMkLst>
        </pc:spChg>
        <pc:spChg chg="add mod">
          <ac:chgData name="Matthew Suderman" userId="2709995e-3ea8-4fb0-9b62-eb8034dec529" providerId="ADAL" clId="{3E343596-B124-4CC4-BA1C-16C6624A16FB}" dt="2022-04-11T10:49:10.493" v="4335" actId="1076"/>
          <ac:spMkLst>
            <pc:docMk/>
            <pc:sldMk cId="2586055292" sldId="299"/>
            <ac:spMk id="7" creationId="{06CC3E7C-CB0C-495F-97EF-D27C2459C93E}"/>
          </ac:spMkLst>
        </pc:spChg>
      </pc:sldChg>
      <pc:sldChg chg="addSp delSp modSp new mod ord">
        <pc:chgData name="Matthew Suderman" userId="2709995e-3ea8-4fb0-9b62-eb8034dec529" providerId="ADAL" clId="{3E343596-B124-4CC4-BA1C-16C6624A16FB}" dt="2022-04-11T10:49:47.992" v="4339"/>
        <pc:sldMkLst>
          <pc:docMk/>
          <pc:sldMk cId="331146543" sldId="300"/>
        </pc:sldMkLst>
        <pc:spChg chg="del">
          <ac:chgData name="Matthew Suderman" userId="2709995e-3ea8-4fb0-9b62-eb8034dec529" providerId="ADAL" clId="{3E343596-B124-4CC4-BA1C-16C6624A16FB}" dt="2022-04-11T01:17:51.062" v="500" actId="478"/>
          <ac:spMkLst>
            <pc:docMk/>
            <pc:sldMk cId="331146543" sldId="300"/>
            <ac:spMk id="2" creationId="{F604FD6B-2D1A-465B-9249-5B6A332F9ED1}"/>
          </ac:spMkLst>
        </pc:spChg>
        <pc:spChg chg="del">
          <ac:chgData name="Matthew Suderman" userId="2709995e-3ea8-4fb0-9b62-eb8034dec529" providerId="ADAL" clId="{3E343596-B124-4CC4-BA1C-16C6624A16FB}" dt="2022-04-11T01:17:39.531" v="497" actId="22"/>
          <ac:spMkLst>
            <pc:docMk/>
            <pc:sldMk cId="331146543" sldId="300"/>
            <ac:spMk id="3" creationId="{13DB31D3-01B1-4015-BB72-0E486D22B2E3}"/>
          </ac:spMkLst>
        </pc:spChg>
        <pc:picChg chg="add mod ord">
          <ac:chgData name="Matthew Suderman" userId="2709995e-3ea8-4fb0-9b62-eb8034dec529" providerId="ADAL" clId="{3E343596-B124-4CC4-BA1C-16C6624A16FB}" dt="2022-04-11T01:17:55.835" v="501" actId="1076"/>
          <ac:picMkLst>
            <pc:docMk/>
            <pc:sldMk cId="331146543" sldId="300"/>
            <ac:picMk id="5" creationId="{EBA4D128-5E9E-4D3E-B189-B7777C6767B0}"/>
          </ac:picMkLst>
        </pc:picChg>
      </pc:sldChg>
      <pc:sldChg chg="del">
        <pc:chgData name="Matthew Suderman" userId="2709995e-3ea8-4fb0-9b62-eb8034dec529" providerId="ADAL" clId="{3E343596-B124-4CC4-BA1C-16C6624A16FB}" dt="2022-04-11T00:47:52.430" v="20" actId="47"/>
        <pc:sldMkLst>
          <pc:docMk/>
          <pc:sldMk cId="2250353470" sldId="300"/>
        </pc:sldMkLst>
      </pc:sldChg>
      <pc:sldChg chg="del">
        <pc:chgData name="Matthew Suderman" userId="2709995e-3ea8-4fb0-9b62-eb8034dec529" providerId="ADAL" clId="{3E343596-B124-4CC4-BA1C-16C6624A16FB}" dt="2022-04-11T00:47:52.430" v="20" actId="47"/>
        <pc:sldMkLst>
          <pc:docMk/>
          <pc:sldMk cId="1466086557" sldId="301"/>
        </pc:sldMkLst>
      </pc:sldChg>
      <pc:sldChg chg="addSp modSp new mod ord">
        <pc:chgData name="Matthew Suderman" userId="2709995e-3ea8-4fb0-9b62-eb8034dec529" providerId="ADAL" clId="{3E343596-B124-4CC4-BA1C-16C6624A16FB}" dt="2022-04-11T10:49:32.520" v="4337"/>
        <pc:sldMkLst>
          <pc:docMk/>
          <pc:sldMk cId="1777325711" sldId="301"/>
        </pc:sldMkLst>
        <pc:spChg chg="mod">
          <ac:chgData name="Matthew Suderman" userId="2709995e-3ea8-4fb0-9b62-eb8034dec529" providerId="ADAL" clId="{3E343596-B124-4CC4-BA1C-16C6624A16FB}" dt="2022-04-11T10:37:48.919" v="3799" actId="20577"/>
          <ac:spMkLst>
            <pc:docMk/>
            <pc:sldMk cId="1777325711" sldId="301"/>
            <ac:spMk id="2" creationId="{C89EF028-B421-4529-A16C-9B9511D79410}"/>
          </ac:spMkLst>
        </pc:spChg>
        <pc:spChg chg="mod">
          <ac:chgData name="Matthew Suderman" userId="2709995e-3ea8-4fb0-9b62-eb8034dec529" providerId="ADAL" clId="{3E343596-B124-4CC4-BA1C-16C6624A16FB}" dt="2022-04-11T01:22:51.256" v="539" actId="20577"/>
          <ac:spMkLst>
            <pc:docMk/>
            <pc:sldMk cId="1777325711" sldId="301"/>
            <ac:spMk id="3" creationId="{D7A67566-490A-4D03-8DD5-065B5493D593}"/>
          </ac:spMkLst>
        </pc:spChg>
        <pc:spChg chg="add mod">
          <ac:chgData name="Matthew Suderman" userId="2709995e-3ea8-4fb0-9b62-eb8034dec529" providerId="ADAL" clId="{3E343596-B124-4CC4-BA1C-16C6624A16FB}" dt="2022-04-11T10:44:09.511" v="4283" actId="1076"/>
          <ac:spMkLst>
            <pc:docMk/>
            <pc:sldMk cId="1777325711" sldId="301"/>
            <ac:spMk id="4" creationId="{770AEA80-6C31-44BD-A6DE-E653834530E7}"/>
          </ac:spMkLst>
        </pc:spChg>
      </pc:sldChg>
      <pc:sldChg chg="addSp modSp new mod">
        <pc:chgData name="Matthew Suderman" userId="2709995e-3ea8-4fb0-9b62-eb8034dec529" providerId="ADAL" clId="{3E343596-B124-4CC4-BA1C-16C6624A16FB}" dt="2022-04-11T10:44:33.477" v="4296" actId="1076"/>
        <pc:sldMkLst>
          <pc:docMk/>
          <pc:sldMk cId="1729581889" sldId="302"/>
        </pc:sldMkLst>
        <pc:spChg chg="mod">
          <ac:chgData name="Matthew Suderman" userId="2709995e-3ea8-4fb0-9b62-eb8034dec529" providerId="ADAL" clId="{3E343596-B124-4CC4-BA1C-16C6624A16FB}" dt="2022-04-11T10:37:25.991" v="3748" actId="20577"/>
          <ac:spMkLst>
            <pc:docMk/>
            <pc:sldMk cId="1729581889" sldId="302"/>
            <ac:spMk id="2" creationId="{07BF39BF-6D88-4008-B6BF-A8769CCB5C57}"/>
          </ac:spMkLst>
        </pc:spChg>
        <pc:spChg chg="mod">
          <ac:chgData name="Matthew Suderman" userId="2709995e-3ea8-4fb0-9b62-eb8034dec529" providerId="ADAL" clId="{3E343596-B124-4CC4-BA1C-16C6624A16FB}" dt="2022-04-11T01:26:46.723" v="758" actId="5793"/>
          <ac:spMkLst>
            <pc:docMk/>
            <pc:sldMk cId="1729581889" sldId="302"/>
            <ac:spMk id="3" creationId="{AAD91FAD-4841-42D5-B7A0-22C945E0F863}"/>
          </ac:spMkLst>
        </pc:spChg>
        <pc:spChg chg="add mod">
          <ac:chgData name="Matthew Suderman" userId="2709995e-3ea8-4fb0-9b62-eb8034dec529" providerId="ADAL" clId="{3E343596-B124-4CC4-BA1C-16C6624A16FB}" dt="2022-04-11T10:44:33.477" v="4296" actId="1076"/>
          <ac:spMkLst>
            <pc:docMk/>
            <pc:sldMk cId="1729581889" sldId="302"/>
            <ac:spMk id="4" creationId="{1BAE23C8-468C-4AE3-B9E2-ED2F4325C106}"/>
          </ac:spMkLst>
        </pc:spChg>
      </pc:sldChg>
      <pc:sldChg chg="del">
        <pc:chgData name="Matthew Suderman" userId="2709995e-3ea8-4fb0-9b62-eb8034dec529" providerId="ADAL" clId="{3E343596-B124-4CC4-BA1C-16C6624A16FB}" dt="2022-04-11T00:47:52.430" v="20" actId="47"/>
        <pc:sldMkLst>
          <pc:docMk/>
          <pc:sldMk cId="3489137667" sldId="302"/>
        </pc:sldMkLst>
      </pc:sldChg>
      <pc:sldChg chg="del">
        <pc:chgData name="Matthew Suderman" userId="2709995e-3ea8-4fb0-9b62-eb8034dec529" providerId="ADAL" clId="{3E343596-B124-4CC4-BA1C-16C6624A16FB}" dt="2022-04-11T00:47:52.430" v="20" actId="47"/>
        <pc:sldMkLst>
          <pc:docMk/>
          <pc:sldMk cId="236093039" sldId="303"/>
        </pc:sldMkLst>
      </pc:sldChg>
      <pc:sldChg chg="addSp delSp modSp new mod ord">
        <pc:chgData name="Matthew Suderman" userId="2709995e-3ea8-4fb0-9b62-eb8034dec529" providerId="ADAL" clId="{3E343596-B124-4CC4-BA1C-16C6624A16FB}" dt="2022-04-11T10:36:27.401" v="3694"/>
        <pc:sldMkLst>
          <pc:docMk/>
          <pc:sldMk cId="2928803660" sldId="303"/>
        </pc:sldMkLst>
        <pc:spChg chg="del">
          <ac:chgData name="Matthew Suderman" userId="2709995e-3ea8-4fb0-9b62-eb8034dec529" providerId="ADAL" clId="{3E343596-B124-4CC4-BA1C-16C6624A16FB}" dt="2022-04-11T10:35:56.838" v="3686" actId="478"/>
          <ac:spMkLst>
            <pc:docMk/>
            <pc:sldMk cId="2928803660" sldId="303"/>
            <ac:spMk id="2" creationId="{6E137089-8DA6-4ED6-99FA-6B76CE538FFE}"/>
          </ac:spMkLst>
        </pc:spChg>
        <pc:spChg chg="del">
          <ac:chgData name="Matthew Suderman" userId="2709995e-3ea8-4fb0-9b62-eb8034dec529" providerId="ADAL" clId="{3E343596-B124-4CC4-BA1C-16C6624A16FB}" dt="2022-04-11T01:28:57.647" v="815" actId="22"/>
          <ac:spMkLst>
            <pc:docMk/>
            <pc:sldMk cId="2928803660" sldId="303"/>
            <ac:spMk id="3" creationId="{E1CDA9BE-22A3-4DBD-9F5C-565FC75939D1}"/>
          </ac:spMkLst>
        </pc:spChg>
        <pc:picChg chg="add mod ord">
          <ac:chgData name="Matthew Suderman" userId="2709995e-3ea8-4fb0-9b62-eb8034dec529" providerId="ADAL" clId="{3E343596-B124-4CC4-BA1C-16C6624A16FB}" dt="2022-04-11T10:36:08.327" v="3689" actId="14100"/>
          <ac:picMkLst>
            <pc:docMk/>
            <pc:sldMk cId="2928803660" sldId="303"/>
            <ac:picMk id="5" creationId="{C430F3AC-2948-4AF1-88BD-BE29D4F291A1}"/>
          </ac:picMkLst>
        </pc:picChg>
        <pc:picChg chg="add mod">
          <ac:chgData name="Matthew Suderman" userId="2709995e-3ea8-4fb0-9b62-eb8034dec529" providerId="ADAL" clId="{3E343596-B124-4CC4-BA1C-16C6624A16FB}" dt="2022-04-11T10:36:14.253" v="3690" actId="14100"/>
          <ac:picMkLst>
            <pc:docMk/>
            <pc:sldMk cId="2928803660" sldId="303"/>
            <ac:picMk id="7" creationId="{4F486988-492D-495D-9290-BE31282751F1}"/>
          </ac:picMkLst>
        </pc:picChg>
      </pc:sldChg>
      <pc:sldChg chg="addSp modSp new mod ord">
        <pc:chgData name="Matthew Suderman" userId="2709995e-3ea8-4fb0-9b62-eb8034dec529" providerId="ADAL" clId="{3E343596-B124-4CC4-BA1C-16C6624A16FB}" dt="2022-04-11T10:43:18.659" v="4215"/>
        <pc:sldMkLst>
          <pc:docMk/>
          <pc:sldMk cId="3876573143" sldId="304"/>
        </pc:sldMkLst>
        <pc:spChg chg="mod">
          <ac:chgData name="Matthew Suderman" userId="2709995e-3ea8-4fb0-9b62-eb8034dec529" providerId="ADAL" clId="{3E343596-B124-4CC4-BA1C-16C6624A16FB}" dt="2022-04-11T10:38:41.790" v="3892" actId="20577"/>
          <ac:spMkLst>
            <pc:docMk/>
            <pc:sldMk cId="3876573143" sldId="304"/>
            <ac:spMk id="2" creationId="{1AD354DC-C975-4AA8-BEC8-C96A93E5AF4B}"/>
          </ac:spMkLst>
        </pc:spChg>
        <pc:spChg chg="mod">
          <ac:chgData name="Matthew Suderman" userId="2709995e-3ea8-4fb0-9b62-eb8034dec529" providerId="ADAL" clId="{3E343596-B124-4CC4-BA1C-16C6624A16FB}" dt="2022-04-11T01:33:58.492" v="966" actId="313"/>
          <ac:spMkLst>
            <pc:docMk/>
            <pc:sldMk cId="3876573143" sldId="304"/>
            <ac:spMk id="3" creationId="{DA0ACC3D-C00C-430E-AA6A-AEA12130F50C}"/>
          </ac:spMkLst>
        </pc:spChg>
        <pc:spChg chg="add mod">
          <ac:chgData name="Matthew Suderman" userId="2709995e-3ea8-4fb0-9b62-eb8034dec529" providerId="ADAL" clId="{3E343596-B124-4CC4-BA1C-16C6624A16FB}" dt="2022-04-11T10:43:18.659" v="4215"/>
          <ac:spMkLst>
            <pc:docMk/>
            <pc:sldMk cId="3876573143" sldId="304"/>
            <ac:spMk id="4" creationId="{4482C1D3-F024-4DBA-B467-589977B9677A}"/>
          </ac:spMkLst>
        </pc:spChg>
      </pc:sldChg>
      <pc:sldChg chg="addSp modSp new mod">
        <pc:chgData name="Matthew Suderman" userId="2709995e-3ea8-4fb0-9b62-eb8034dec529" providerId="ADAL" clId="{3E343596-B124-4CC4-BA1C-16C6624A16FB}" dt="2022-04-11T10:57:49.560" v="4521" actId="20577"/>
        <pc:sldMkLst>
          <pc:docMk/>
          <pc:sldMk cId="150397246" sldId="305"/>
        </pc:sldMkLst>
        <pc:spChg chg="mod">
          <ac:chgData name="Matthew Suderman" userId="2709995e-3ea8-4fb0-9b62-eb8034dec529" providerId="ADAL" clId="{3E343596-B124-4CC4-BA1C-16C6624A16FB}" dt="2022-04-11T10:39:11.958" v="3968" actId="20577"/>
          <ac:spMkLst>
            <pc:docMk/>
            <pc:sldMk cId="150397246" sldId="305"/>
            <ac:spMk id="2" creationId="{EB3972B9-0D30-4538-A57C-45F6690C78EC}"/>
          </ac:spMkLst>
        </pc:spChg>
        <pc:spChg chg="mod">
          <ac:chgData name="Matthew Suderman" userId="2709995e-3ea8-4fb0-9b62-eb8034dec529" providerId="ADAL" clId="{3E343596-B124-4CC4-BA1C-16C6624A16FB}" dt="2022-04-11T10:57:49.560" v="4521" actId="20577"/>
          <ac:spMkLst>
            <pc:docMk/>
            <pc:sldMk cId="150397246" sldId="305"/>
            <ac:spMk id="3" creationId="{5BAF0F0F-432A-4999-AE82-3FAE37DA846A}"/>
          </ac:spMkLst>
        </pc:spChg>
        <pc:spChg chg="add mod">
          <ac:chgData name="Matthew Suderman" userId="2709995e-3ea8-4fb0-9b62-eb8034dec529" providerId="ADAL" clId="{3E343596-B124-4CC4-BA1C-16C6624A16FB}" dt="2022-04-11T10:44:51.877" v="4309" actId="1076"/>
          <ac:spMkLst>
            <pc:docMk/>
            <pc:sldMk cId="150397246" sldId="305"/>
            <ac:spMk id="4" creationId="{851B1CC7-34AD-4BCD-9917-519B164A9DB5}"/>
          </ac:spMkLst>
        </pc:spChg>
      </pc:sldChg>
      <pc:sldChg chg="del">
        <pc:chgData name="Matthew Suderman" userId="2709995e-3ea8-4fb0-9b62-eb8034dec529" providerId="ADAL" clId="{3E343596-B124-4CC4-BA1C-16C6624A16FB}" dt="2022-04-11T00:47:52.430" v="20" actId="47"/>
        <pc:sldMkLst>
          <pc:docMk/>
          <pc:sldMk cId="3785869085" sldId="305"/>
        </pc:sldMkLst>
      </pc:sldChg>
      <pc:sldChg chg="del">
        <pc:chgData name="Matthew Suderman" userId="2709995e-3ea8-4fb0-9b62-eb8034dec529" providerId="ADAL" clId="{3E343596-B124-4CC4-BA1C-16C6624A16FB}" dt="2022-04-11T00:47:52.430" v="20" actId="47"/>
        <pc:sldMkLst>
          <pc:docMk/>
          <pc:sldMk cId="443623940" sldId="306"/>
        </pc:sldMkLst>
      </pc:sldChg>
      <pc:sldChg chg="addSp modSp new mod ord">
        <pc:chgData name="Matthew Suderman" userId="2709995e-3ea8-4fb0-9b62-eb8034dec529" providerId="ADAL" clId="{3E343596-B124-4CC4-BA1C-16C6624A16FB}" dt="2022-04-11T10:43:14.652" v="4214"/>
        <pc:sldMkLst>
          <pc:docMk/>
          <pc:sldMk cId="1139020472" sldId="306"/>
        </pc:sldMkLst>
        <pc:spChg chg="mod">
          <ac:chgData name="Matthew Suderman" userId="2709995e-3ea8-4fb0-9b62-eb8034dec529" providerId="ADAL" clId="{3E343596-B124-4CC4-BA1C-16C6624A16FB}" dt="2022-04-11T10:40:02.622" v="4030" actId="20577"/>
          <ac:spMkLst>
            <pc:docMk/>
            <pc:sldMk cId="1139020472" sldId="306"/>
            <ac:spMk id="2" creationId="{D15AAF81-673C-4A7E-87B6-74F9C10E8016}"/>
          </ac:spMkLst>
        </pc:spChg>
        <pc:spChg chg="mod">
          <ac:chgData name="Matthew Suderman" userId="2709995e-3ea8-4fb0-9b62-eb8034dec529" providerId="ADAL" clId="{3E343596-B124-4CC4-BA1C-16C6624A16FB}" dt="2022-04-11T10:40:19.762" v="4067" actId="20577"/>
          <ac:spMkLst>
            <pc:docMk/>
            <pc:sldMk cId="1139020472" sldId="306"/>
            <ac:spMk id="3" creationId="{5ACDAEB8-20C7-4B59-8826-A213BA3166EA}"/>
          </ac:spMkLst>
        </pc:spChg>
        <pc:spChg chg="add mod">
          <ac:chgData name="Matthew Suderman" userId="2709995e-3ea8-4fb0-9b62-eb8034dec529" providerId="ADAL" clId="{3E343596-B124-4CC4-BA1C-16C6624A16FB}" dt="2022-04-11T10:43:14.652" v="4214"/>
          <ac:spMkLst>
            <pc:docMk/>
            <pc:sldMk cId="1139020472" sldId="306"/>
            <ac:spMk id="4" creationId="{8A090003-5F7F-444C-A621-19C54FA6EEF5}"/>
          </ac:spMkLst>
        </pc:spChg>
      </pc:sldChg>
      <pc:sldChg chg="addSp modSp new mod">
        <pc:chgData name="Matthew Suderman" userId="2709995e-3ea8-4fb0-9b62-eb8034dec529" providerId="ADAL" clId="{3E343596-B124-4CC4-BA1C-16C6624A16FB}" dt="2022-04-11T10:43:08.700" v="4213" actId="207"/>
        <pc:sldMkLst>
          <pc:docMk/>
          <pc:sldMk cId="847729042" sldId="307"/>
        </pc:sldMkLst>
        <pc:spChg chg="mod">
          <ac:chgData name="Matthew Suderman" userId="2709995e-3ea8-4fb0-9b62-eb8034dec529" providerId="ADAL" clId="{3E343596-B124-4CC4-BA1C-16C6624A16FB}" dt="2022-04-11T10:40:58.764" v="4123" actId="20577"/>
          <ac:spMkLst>
            <pc:docMk/>
            <pc:sldMk cId="847729042" sldId="307"/>
            <ac:spMk id="2" creationId="{FBEC9E5B-499A-4F5B-9C93-271B210E8C01}"/>
          </ac:spMkLst>
        </pc:spChg>
        <pc:spChg chg="mod">
          <ac:chgData name="Matthew Suderman" userId="2709995e-3ea8-4fb0-9b62-eb8034dec529" providerId="ADAL" clId="{3E343596-B124-4CC4-BA1C-16C6624A16FB}" dt="2022-04-11T02:11:38.581" v="3032" actId="20577"/>
          <ac:spMkLst>
            <pc:docMk/>
            <pc:sldMk cId="847729042" sldId="307"/>
            <ac:spMk id="3" creationId="{C37614CC-A62C-4AED-8D39-B5E370A63E7D}"/>
          </ac:spMkLst>
        </pc:spChg>
        <pc:spChg chg="add mod">
          <ac:chgData name="Matthew Suderman" userId="2709995e-3ea8-4fb0-9b62-eb8034dec529" providerId="ADAL" clId="{3E343596-B124-4CC4-BA1C-16C6624A16FB}" dt="2022-04-11T10:43:08.700" v="4213" actId="207"/>
          <ac:spMkLst>
            <pc:docMk/>
            <pc:sldMk cId="847729042" sldId="307"/>
            <ac:spMk id="4" creationId="{0531063F-6D8E-44B7-9E62-31F571CE8184}"/>
          </ac:spMkLst>
        </pc:spChg>
      </pc:sldChg>
      <pc:sldChg chg="del">
        <pc:chgData name="Matthew Suderman" userId="2709995e-3ea8-4fb0-9b62-eb8034dec529" providerId="ADAL" clId="{3E343596-B124-4CC4-BA1C-16C6624A16FB}" dt="2022-04-11T00:47:52.430" v="20" actId="47"/>
        <pc:sldMkLst>
          <pc:docMk/>
          <pc:sldMk cId="3200977239" sldId="307"/>
        </pc:sldMkLst>
      </pc:sldChg>
      <pc:sldChg chg="del">
        <pc:chgData name="Matthew Suderman" userId="2709995e-3ea8-4fb0-9b62-eb8034dec529" providerId="ADAL" clId="{3E343596-B124-4CC4-BA1C-16C6624A16FB}" dt="2022-04-11T00:47:52.430" v="20" actId="47"/>
        <pc:sldMkLst>
          <pc:docMk/>
          <pc:sldMk cId="2471345152" sldId="308"/>
        </pc:sldMkLst>
      </pc:sldChg>
      <pc:sldChg chg="modSp new mod">
        <pc:chgData name="Matthew Suderman" userId="2709995e-3ea8-4fb0-9b62-eb8034dec529" providerId="ADAL" clId="{3E343596-B124-4CC4-BA1C-16C6624A16FB}" dt="2022-04-11T10:34:30.744" v="3665" actId="20577"/>
        <pc:sldMkLst>
          <pc:docMk/>
          <pc:sldMk cId="3578472354" sldId="308"/>
        </pc:sldMkLst>
        <pc:spChg chg="mod">
          <ac:chgData name="Matthew Suderman" userId="2709995e-3ea8-4fb0-9b62-eb8034dec529" providerId="ADAL" clId="{3E343596-B124-4CC4-BA1C-16C6624A16FB}" dt="2022-04-11T10:30:36.299" v="3130" actId="20577"/>
          <ac:spMkLst>
            <pc:docMk/>
            <pc:sldMk cId="3578472354" sldId="308"/>
            <ac:spMk id="2" creationId="{C30DC73B-34D3-47D1-8DEE-F81C7F1A7403}"/>
          </ac:spMkLst>
        </pc:spChg>
        <pc:spChg chg="mod">
          <ac:chgData name="Matthew Suderman" userId="2709995e-3ea8-4fb0-9b62-eb8034dec529" providerId="ADAL" clId="{3E343596-B124-4CC4-BA1C-16C6624A16FB}" dt="2022-04-11T10:34:30.744" v="3665" actId="20577"/>
          <ac:spMkLst>
            <pc:docMk/>
            <pc:sldMk cId="3578472354" sldId="308"/>
            <ac:spMk id="3" creationId="{3D37C9F7-EA1D-44DD-BA61-3F38C9C6D544}"/>
          </ac:spMkLst>
        </pc:spChg>
      </pc:sldChg>
      <pc:sldChg chg="del">
        <pc:chgData name="Matthew Suderman" userId="2709995e-3ea8-4fb0-9b62-eb8034dec529" providerId="ADAL" clId="{3E343596-B124-4CC4-BA1C-16C6624A16FB}" dt="2022-04-11T00:47:52.430" v="20" actId="47"/>
        <pc:sldMkLst>
          <pc:docMk/>
          <pc:sldMk cId="1445620908" sldId="309"/>
        </pc:sldMkLst>
      </pc:sldChg>
      <pc:sldChg chg="addSp delSp modSp new del mod modClrScheme chgLayout">
        <pc:chgData name="Matthew Suderman" userId="2709995e-3ea8-4fb0-9b62-eb8034dec529" providerId="ADAL" clId="{3E343596-B124-4CC4-BA1C-16C6624A16FB}" dt="2022-04-11T10:43:21.896" v="4216" actId="47"/>
        <pc:sldMkLst>
          <pc:docMk/>
          <pc:sldMk cId="3843350145" sldId="309"/>
        </pc:sldMkLst>
        <pc:spChg chg="del mod ord">
          <ac:chgData name="Matthew Suderman" userId="2709995e-3ea8-4fb0-9b62-eb8034dec529" providerId="ADAL" clId="{3E343596-B124-4CC4-BA1C-16C6624A16FB}" dt="2022-04-11T10:41:33.803" v="4127" actId="700"/>
          <ac:spMkLst>
            <pc:docMk/>
            <pc:sldMk cId="3843350145" sldId="309"/>
            <ac:spMk id="2" creationId="{7C8BDC66-23EF-4287-B328-D35503998479}"/>
          </ac:spMkLst>
        </pc:spChg>
        <pc:spChg chg="del mod ord">
          <ac:chgData name="Matthew Suderman" userId="2709995e-3ea8-4fb0-9b62-eb8034dec529" providerId="ADAL" clId="{3E343596-B124-4CC4-BA1C-16C6624A16FB}" dt="2022-04-11T10:41:33.803" v="4127" actId="700"/>
          <ac:spMkLst>
            <pc:docMk/>
            <pc:sldMk cId="3843350145" sldId="309"/>
            <ac:spMk id="3" creationId="{17609A3E-2E57-4EAA-94A7-CD113CB90DCE}"/>
          </ac:spMkLst>
        </pc:spChg>
        <pc:spChg chg="add mod ord">
          <ac:chgData name="Matthew Suderman" userId="2709995e-3ea8-4fb0-9b62-eb8034dec529" providerId="ADAL" clId="{3E343596-B124-4CC4-BA1C-16C6624A16FB}" dt="2022-04-11T10:41:38.592" v="4139" actId="5793"/>
          <ac:spMkLst>
            <pc:docMk/>
            <pc:sldMk cId="3843350145" sldId="309"/>
            <ac:spMk id="4" creationId="{F181FF86-B3EF-429D-A32A-964C42CB9ECA}"/>
          </ac:spMkLst>
        </pc:spChg>
        <pc:spChg chg="add del mod ord">
          <ac:chgData name="Matthew Suderman" userId="2709995e-3ea8-4fb0-9b62-eb8034dec529" providerId="ADAL" clId="{3E343596-B124-4CC4-BA1C-16C6624A16FB}" dt="2022-04-11T10:41:42.462" v="4140" actId="478"/>
          <ac:spMkLst>
            <pc:docMk/>
            <pc:sldMk cId="3843350145" sldId="309"/>
            <ac:spMk id="5" creationId="{F9D3A006-08E0-4C85-ADB2-68487FDA4580}"/>
          </ac:spMkLst>
        </pc:spChg>
      </pc:sldChg>
      <pc:sldChg chg="del">
        <pc:chgData name="Matthew Suderman" userId="2709995e-3ea8-4fb0-9b62-eb8034dec529" providerId="ADAL" clId="{3E343596-B124-4CC4-BA1C-16C6624A16FB}" dt="2022-04-11T00:47:52.430" v="20" actId="47"/>
        <pc:sldMkLst>
          <pc:docMk/>
          <pc:sldMk cId="3876970909" sldId="310"/>
        </pc:sldMkLst>
      </pc:sldChg>
      <pc:sldChg chg="del">
        <pc:chgData name="Matthew Suderman" userId="2709995e-3ea8-4fb0-9b62-eb8034dec529" providerId="ADAL" clId="{3E343596-B124-4CC4-BA1C-16C6624A16FB}" dt="2022-04-11T00:47:52.430" v="20" actId="47"/>
        <pc:sldMkLst>
          <pc:docMk/>
          <pc:sldMk cId="3803290010" sldId="311"/>
        </pc:sldMkLst>
      </pc:sldChg>
      <pc:sldChg chg="del">
        <pc:chgData name="Matthew Suderman" userId="2709995e-3ea8-4fb0-9b62-eb8034dec529" providerId="ADAL" clId="{3E343596-B124-4CC4-BA1C-16C6624A16FB}" dt="2022-04-11T00:47:52.430" v="20" actId="47"/>
        <pc:sldMkLst>
          <pc:docMk/>
          <pc:sldMk cId="1568111605" sldId="312"/>
        </pc:sldMkLst>
      </pc:sldChg>
    </pc:docChg>
  </pc:docChgLst>
  <pc:docChgLst>
    <pc:chgData name="Matthew Suderman" userId="2709995e-3ea8-4fb0-9b62-eb8034dec529" providerId="ADAL" clId="{32A2F439-705B-473C-83AE-FA95EEBBDC32}"/>
    <pc:docChg chg="undo custSel addSld delSld modSld sldOrd">
      <pc:chgData name="Matthew Suderman" userId="2709995e-3ea8-4fb0-9b62-eb8034dec529" providerId="ADAL" clId="{32A2F439-705B-473C-83AE-FA95EEBBDC32}" dt="2022-08-16T07:33:39.478" v="8680" actId="1582"/>
      <pc:docMkLst>
        <pc:docMk/>
      </pc:docMkLst>
      <pc:sldChg chg="modSp mod">
        <pc:chgData name="Matthew Suderman" userId="2709995e-3ea8-4fb0-9b62-eb8034dec529" providerId="ADAL" clId="{32A2F439-705B-473C-83AE-FA95EEBBDC32}" dt="2022-08-12T22:17:09.735" v="15" actId="20577"/>
        <pc:sldMkLst>
          <pc:docMk/>
          <pc:sldMk cId="0" sldId="288"/>
        </pc:sldMkLst>
        <pc:spChg chg="mod">
          <ac:chgData name="Matthew Suderman" userId="2709995e-3ea8-4fb0-9b62-eb8034dec529" providerId="ADAL" clId="{32A2F439-705B-473C-83AE-FA95EEBBDC32}" dt="2022-08-12T22:17:09.735" v="15" actId="20577"/>
          <ac:spMkLst>
            <pc:docMk/>
            <pc:sldMk cId="0" sldId="288"/>
            <ac:spMk id="3" creationId="{00000000-0000-0000-0000-000000000000}"/>
          </ac:spMkLst>
        </pc:spChg>
      </pc:sldChg>
      <pc:sldChg chg="del">
        <pc:chgData name="Matthew Suderman" userId="2709995e-3ea8-4fb0-9b62-eb8034dec529" providerId="ADAL" clId="{32A2F439-705B-473C-83AE-FA95EEBBDC32}" dt="2022-08-12T22:17:17.621" v="18" actId="47"/>
        <pc:sldMkLst>
          <pc:docMk/>
          <pc:sldMk cId="104184540" sldId="299"/>
        </pc:sldMkLst>
      </pc:sldChg>
      <pc:sldChg chg="modSp del mod">
        <pc:chgData name="Matthew Suderman" userId="2709995e-3ea8-4fb0-9b62-eb8034dec529" providerId="ADAL" clId="{32A2F439-705B-473C-83AE-FA95EEBBDC32}" dt="2022-08-12T22:24:48.655" v="284" actId="47"/>
        <pc:sldMkLst>
          <pc:docMk/>
          <pc:sldMk cId="493267378" sldId="300"/>
        </pc:sldMkLst>
        <pc:spChg chg="mod">
          <ac:chgData name="Matthew Suderman" userId="2709995e-3ea8-4fb0-9b62-eb8034dec529" providerId="ADAL" clId="{32A2F439-705B-473C-83AE-FA95EEBBDC32}" dt="2022-08-12T22:18:50.122" v="59" actId="20577"/>
          <ac:spMkLst>
            <pc:docMk/>
            <pc:sldMk cId="493267378" sldId="300"/>
            <ac:spMk id="2" creationId="{D82BBF19-862D-4DF2-8B5E-A1E03FD289A3}"/>
          </ac:spMkLst>
        </pc:spChg>
        <pc:graphicFrameChg chg="mod modGraphic">
          <ac:chgData name="Matthew Suderman" userId="2709995e-3ea8-4fb0-9b62-eb8034dec529" providerId="ADAL" clId="{32A2F439-705B-473C-83AE-FA95EEBBDC32}" dt="2022-08-12T22:18:37.725" v="39"/>
          <ac:graphicFrameMkLst>
            <pc:docMk/>
            <pc:sldMk cId="493267378" sldId="300"/>
            <ac:graphicFrameMk id="4" creationId="{0C50E2B2-13D8-4F72-B488-B708F1BDC2C3}"/>
          </ac:graphicFrameMkLst>
        </pc:graphicFrameChg>
      </pc:sldChg>
      <pc:sldChg chg="del">
        <pc:chgData name="Matthew Suderman" userId="2709995e-3ea8-4fb0-9b62-eb8034dec529" providerId="ADAL" clId="{32A2F439-705B-473C-83AE-FA95EEBBDC32}" dt="2022-08-12T22:17:15.933" v="16" actId="47"/>
        <pc:sldMkLst>
          <pc:docMk/>
          <pc:sldMk cId="692390296" sldId="301"/>
        </pc:sldMkLst>
      </pc:sldChg>
      <pc:sldChg chg="del">
        <pc:chgData name="Matthew Suderman" userId="2709995e-3ea8-4fb0-9b62-eb8034dec529" providerId="ADAL" clId="{32A2F439-705B-473C-83AE-FA95EEBBDC32}" dt="2022-08-12T22:17:16.955" v="17" actId="47"/>
        <pc:sldMkLst>
          <pc:docMk/>
          <pc:sldMk cId="1984417553" sldId="304"/>
        </pc:sldMkLst>
      </pc:sldChg>
      <pc:sldChg chg="del">
        <pc:chgData name="Matthew Suderman" userId="2709995e-3ea8-4fb0-9b62-eb8034dec529" providerId="ADAL" clId="{32A2F439-705B-473C-83AE-FA95EEBBDC32}" dt="2022-08-12T22:17:18.062" v="19" actId="47"/>
        <pc:sldMkLst>
          <pc:docMk/>
          <pc:sldMk cId="3325839693" sldId="305"/>
        </pc:sldMkLst>
      </pc:sldChg>
      <pc:sldChg chg="del">
        <pc:chgData name="Matthew Suderman" userId="2709995e-3ea8-4fb0-9b62-eb8034dec529" providerId="ADAL" clId="{32A2F439-705B-473C-83AE-FA95EEBBDC32}" dt="2022-08-12T22:17:18.730" v="20" actId="47"/>
        <pc:sldMkLst>
          <pc:docMk/>
          <pc:sldMk cId="1658377283" sldId="306"/>
        </pc:sldMkLst>
      </pc:sldChg>
      <pc:sldChg chg="del">
        <pc:chgData name="Matthew Suderman" userId="2709995e-3ea8-4fb0-9b62-eb8034dec529" providerId="ADAL" clId="{32A2F439-705B-473C-83AE-FA95EEBBDC32}" dt="2022-08-12T22:17:19.161" v="21" actId="47"/>
        <pc:sldMkLst>
          <pc:docMk/>
          <pc:sldMk cId="4096200350" sldId="307"/>
        </pc:sldMkLst>
      </pc:sldChg>
      <pc:sldChg chg="del">
        <pc:chgData name="Matthew Suderman" userId="2709995e-3ea8-4fb0-9b62-eb8034dec529" providerId="ADAL" clId="{32A2F439-705B-473C-83AE-FA95EEBBDC32}" dt="2022-08-12T22:17:19.528" v="22" actId="47"/>
        <pc:sldMkLst>
          <pc:docMk/>
          <pc:sldMk cId="1747418047" sldId="308"/>
        </pc:sldMkLst>
      </pc:sldChg>
      <pc:sldChg chg="del">
        <pc:chgData name="Matthew Suderman" userId="2709995e-3ea8-4fb0-9b62-eb8034dec529" providerId="ADAL" clId="{32A2F439-705B-473C-83AE-FA95EEBBDC32}" dt="2022-08-12T22:17:20.006" v="23" actId="47"/>
        <pc:sldMkLst>
          <pc:docMk/>
          <pc:sldMk cId="779003553" sldId="309"/>
        </pc:sldMkLst>
      </pc:sldChg>
      <pc:sldChg chg="del">
        <pc:chgData name="Matthew Suderman" userId="2709995e-3ea8-4fb0-9b62-eb8034dec529" providerId="ADAL" clId="{32A2F439-705B-473C-83AE-FA95EEBBDC32}" dt="2022-08-12T22:17:20.517" v="24" actId="47"/>
        <pc:sldMkLst>
          <pc:docMk/>
          <pc:sldMk cId="2143848098" sldId="310"/>
        </pc:sldMkLst>
      </pc:sldChg>
      <pc:sldChg chg="del">
        <pc:chgData name="Matthew Suderman" userId="2709995e-3ea8-4fb0-9b62-eb8034dec529" providerId="ADAL" clId="{32A2F439-705B-473C-83AE-FA95EEBBDC32}" dt="2022-08-12T22:17:21.123" v="25" actId="47"/>
        <pc:sldMkLst>
          <pc:docMk/>
          <pc:sldMk cId="1186644141" sldId="311"/>
        </pc:sldMkLst>
      </pc:sldChg>
      <pc:sldChg chg="addSp delSp modSp add del mod">
        <pc:chgData name="Matthew Suderman" userId="2709995e-3ea8-4fb0-9b62-eb8034dec529" providerId="ADAL" clId="{32A2F439-705B-473C-83AE-FA95EEBBDC32}" dt="2022-08-13T16:10:35.170" v="2954" actId="20577"/>
        <pc:sldMkLst>
          <pc:docMk/>
          <pc:sldMk cId="2249447717" sldId="312"/>
        </pc:sldMkLst>
        <pc:spChg chg="mod">
          <ac:chgData name="Matthew Suderman" userId="2709995e-3ea8-4fb0-9b62-eb8034dec529" providerId="ADAL" clId="{32A2F439-705B-473C-83AE-FA95EEBBDC32}" dt="2022-08-13T16:10:35.170" v="2954" actId="20577"/>
          <ac:spMkLst>
            <pc:docMk/>
            <pc:sldMk cId="2249447717" sldId="312"/>
            <ac:spMk id="2" creationId="{EF4EC6AB-CAA1-3704-B9BA-9E82A8F2C80C}"/>
          </ac:spMkLst>
        </pc:spChg>
        <pc:spChg chg="mod">
          <ac:chgData name="Matthew Suderman" userId="2709995e-3ea8-4fb0-9b62-eb8034dec529" providerId="ADAL" clId="{32A2F439-705B-473C-83AE-FA95EEBBDC32}" dt="2022-08-13T15:56:22.316" v="1749" actId="15"/>
          <ac:spMkLst>
            <pc:docMk/>
            <pc:sldMk cId="2249447717" sldId="312"/>
            <ac:spMk id="3" creationId="{E12B133B-FAFD-61C4-451F-E492FDE43FAF}"/>
          </ac:spMkLst>
        </pc:spChg>
        <pc:spChg chg="add mod">
          <ac:chgData name="Matthew Suderman" userId="2709995e-3ea8-4fb0-9b62-eb8034dec529" providerId="ADAL" clId="{32A2F439-705B-473C-83AE-FA95EEBBDC32}" dt="2022-08-13T15:42:35.842" v="337" actId="113"/>
          <ac:spMkLst>
            <pc:docMk/>
            <pc:sldMk cId="2249447717" sldId="312"/>
            <ac:spMk id="4" creationId="{3F87A39D-20C8-EEB2-5334-2CAA201DADD0}"/>
          </ac:spMkLst>
        </pc:spChg>
        <pc:picChg chg="del">
          <ac:chgData name="Matthew Suderman" userId="2709995e-3ea8-4fb0-9b62-eb8034dec529" providerId="ADAL" clId="{32A2F439-705B-473C-83AE-FA95EEBBDC32}" dt="2022-08-12T22:28:31.394" v="319" actId="478"/>
          <ac:picMkLst>
            <pc:docMk/>
            <pc:sldMk cId="2249447717" sldId="312"/>
            <ac:picMk id="7170" creationId="{50DCADB1-3316-E35C-7598-9F441ECFD00D}"/>
          </ac:picMkLst>
        </pc:picChg>
      </pc:sldChg>
      <pc:sldChg chg="modSp add mod">
        <pc:chgData name="Matthew Suderman" userId="2709995e-3ea8-4fb0-9b62-eb8034dec529" providerId="ADAL" clId="{32A2F439-705B-473C-83AE-FA95EEBBDC32}" dt="2022-08-12T22:26:49.911" v="298" actId="122"/>
        <pc:sldMkLst>
          <pc:docMk/>
          <pc:sldMk cId="134748114" sldId="313"/>
        </pc:sldMkLst>
        <pc:spChg chg="mod">
          <ac:chgData name="Matthew Suderman" userId="2709995e-3ea8-4fb0-9b62-eb8034dec529" providerId="ADAL" clId="{32A2F439-705B-473C-83AE-FA95EEBBDC32}" dt="2022-08-12T22:19:48.418" v="86" actId="20577"/>
          <ac:spMkLst>
            <pc:docMk/>
            <pc:sldMk cId="134748114" sldId="313"/>
            <ac:spMk id="2" creationId="{D82BBF19-862D-4DF2-8B5E-A1E03FD289A3}"/>
          </ac:spMkLst>
        </pc:spChg>
        <pc:graphicFrameChg chg="mod modGraphic">
          <ac:chgData name="Matthew Suderman" userId="2709995e-3ea8-4fb0-9b62-eb8034dec529" providerId="ADAL" clId="{32A2F439-705B-473C-83AE-FA95EEBBDC32}" dt="2022-08-12T22:26:49.911" v="298" actId="122"/>
          <ac:graphicFrameMkLst>
            <pc:docMk/>
            <pc:sldMk cId="134748114" sldId="313"/>
            <ac:graphicFrameMk id="4" creationId="{0C50E2B2-13D8-4F72-B488-B708F1BDC2C3}"/>
          </ac:graphicFrameMkLst>
        </pc:graphicFrameChg>
      </pc:sldChg>
      <pc:sldChg chg="add del">
        <pc:chgData name="Matthew Suderman" userId="2709995e-3ea8-4fb0-9b62-eb8034dec529" providerId="ADAL" clId="{32A2F439-705B-473C-83AE-FA95EEBBDC32}" dt="2022-08-12T22:17:45.639" v="34" actId="47"/>
        <pc:sldMkLst>
          <pc:docMk/>
          <pc:sldMk cId="2015654169" sldId="313"/>
        </pc:sldMkLst>
      </pc:sldChg>
      <pc:sldChg chg="modSp add mod">
        <pc:chgData name="Matthew Suderman" userId="2709995e-3ea8-4fb0-9b62-eb8034dec529" providerId="ADAL" clId="{32A2F439-705B-473C-83AE-FA95EEBBDC32}" dt="2022-08-12T22:27:17.380" v="302" actId="122"/>
        <pc:sldMkLst>
          <pc:docMk/>
          <pc:sldMk cId="1535385012" sldId="314"/>
        </pc:sldMkLst>
        <pc:spChg chg="mod">
          <ac:chgData name="Matthew Suderman" userId="2709995e-3ea8-4fb0-9b62-eb8034dec529" providerId="ADAL" clId="{32A2F439-705B-473C-83AE-FA95EEBBDC32}" dt="2022-08-12T22:24:43.973" v="283" actId="20577"/>
          <ac:spMkLst>
            <pc:docMk/>
            <pc:sldMk cId="1535385012" sldId="314"/>
            <ac:spMk id="2" creationId="{D82BBF19-862D-4DF2-8B5E-A1E03FD289A3}"/>
          </ac:spMkLst>
        </pc:spChg>
        <pc:graphicFrameChg chg="mod modGraphic">
          <ac:chgData name="Matthew Suderman" userId="2709995e-3ea8-4fb0-9b62-eb8034dec529" providerId="ADAL" clId="{32A2F439-705B-473C-83AE-FA95EEBBDC32}" dt="2022-08-12T22:27:17.380" v="302" actId="122"/>
          <ac:graphicFrameMkLst>
            <pc:docMk/>
            <pc:sldMk cId="1535385012" sldId="314"/>
            <ac:graphicFrameMk id="4" creationId="{0C50E2B2-13D8-4F72-B488-B708F1BDC2C3}"/>
          </ac:graphicFrameMkLst>
        </pc:graphicFrameChg>
      </pc:sldChg>
      <pc:sldChg chg="new del">
        <pc:chgData name="Matthew Suderman" userId="2709995e-3ea8-4fb0-9b62-eb8034dec529" providerId="ADAL" clId="{32A2F439-705B-473C-83AE-FA95EEBBDC32}" dt="2022-08-12T22:20:05.799" v="90" actId="47"/>
        <pc:sldMkLst>
          <pc:docMk/>
          <pc:sldMk cId="2379848806" sldId="314"/>
        </pc:sldMkLst>
      </pc:sldChg>
      <pc:sldChg chg="add del">
        <pc:chgData name="Matthew Suderman" userId="2709995e-3ea8-4fb0-9b62-eb8034dec529" providerId="ADAL" clId="{32A2F439-705B-473C-83AE-FA95EEBBDC32}" dt="2022-08-12T22:17:46.207" v="35" actId="47"/>
        <pc:sldMkLst>
          <pc:docMk/>
          <pc:sldMk cId="3471130135" sldId="314"/>
        </pc:sldMkLst>
      </pc:sldChg>
      <pc:sldChg chg="add del">
        <pc:chgData name="Matthew Suderman" userId="2709995e-3ea8-4fb0-9b62-eb8034dec529" providerId="ADAL" clId="{32A2F439-705B-473C-83AE-FA95EEBBDC32}" dt="2022-08-12T22:17:46.776" v="36" actId="47"/>
        <pc:sldMkLst>
          <pc:docMk/>
          <pc:sldMk cId="2452632026" sldId="315"/>
        </pc:sldMkLst>
      </pc:sldChg>
      <pc:sldChg chg="modSp add mod">
        <pc:chgData name="Matthew Suderman" userId="2709995e-3ea8-4fb0-9b62-eb8034dec529" providerId="ADAL" clId="{32A2F439-705B-473C-83AE-FA95EEBBDC32}" dt="2022-08-12T22:27:46.111" v="309" actId="14734"/>
        <pc:sldMkLst>
          <pc:docMk/>
          <pc:sldMk cId="2846074351" sldId="315"/>
        </pc:sldMkLst>
        <pc:spChg chg="mod">
          <ac:chgData name="Matthew Suderman" userId="2709995e-3ea8-4fb0-9b62-eb8034dec529" providerId="ADAL" clId="{32A2F439-705B-473C-83AE-FA95EEBBDC32}" dt="2022-08-12T22:21:54.066" v="218" actId="20577"/>
          <ac:spMkLst>
            <pc:docMk/>
            <pc:sldMk cId="2846074351" sldId="315"/>
            <ac:spMk id="2" creationId="{D82BBF19-862D-4DF2-8B5E-A1E03FD289A3}"/>
          </ac:spMkLst>
        </pc:spChg>
        <pc:graphicFrameChg chg="mod modGraphic">
          <ac:chgData name="Matthew Suderman" userId="2709995e-3ea8-4fb0-9b62-eb8034dec529" providerId="ADAL" clId="{32A2F439-705B-473C-83AE-FA95EEBBDC32}" dt="2022-08-12T22:27:46.111" v="309" actId="14734"/>
          <ac:graphicFrameMkLst>
            <pc:docMk/>
            <pc:sldMk cId="2846074351" sldId="315"/>
            <ac:graphicFrameMk id="4" creationId="{0C50E2B2-13D8-4F72-B488-B708F1BDC2C3}"/>
          </ac:graphicFrameMkLst>
        </pc:graphicFrameChg>
      </pc:sldChg>
      <pc:sldChg chg="modSp add mod">
        <pc:chgData name="Matthew Suderman" userId="2709995e-3ea8-4fb0-9b62-eb8034dec529" providerId="ADAL" clId="{32A2F439-705B-473C-83AE-FA95EEBBDC32}" dt="2022-08-12T22:28:09.891" v="317" actId="1035"/>
        <pc:sldMkLst>
          <pc:docMk/>
          <pc:sldMk cId="601822652" sldId="316"/>
        </pc:sldMkLst>
        <pc:spChg chg="mod">
          <ac:chgData name="Matthew Suderman" userId="2709995e-3ea8-4fb0-9b62-eb8034dec529" providerId="ADAL" clId="{32A2F439-705B-473C-83AE-FA95EEBBDC32}" dt="2022-08-12T22:22:44.831" v="266" actId="20577"/>
          <ac:spMkLst>
            <pc:docMk/>
            <pc:sldMk cId="601822652" sldId="316"/>
            <ac:spMk id="2" creationId="{D82BBF19-862D-4DF2-8B5E-A1E03FD289A3}"/>
          </ac:spMkLst>
        </pc:spChg>
        <pc:graphicFrameChg chg="mod modGraphic">
          <ac:chgData name="Matthew Suderman" userId="2709995e-3ea8-4fb0-9b62-eb8034dec529" providerId="ADAL" clId="{32A2F439-705B-473C-83AE-FA95EEBBDC32}" dt="2022-08-12T22:28:09.891" v="317" actId="1035"/>
          <ac:graphicFrameMkLst>
            <pc:docMk/>
            <pc:sldMk cId="601822652" sldId="316"/>
            <ac:graphicFrameMk id="4" creationId="{0C50E2B2-13D8-4F72-B488-B708F1BDC2C3}"/>
          </ac:graphicFrameMkLst>
        </pc:graphicFrameChg>
      </pc:sldChg>
      <pc:sldChg chg="del">
        <pc:chgData name="Matthew Suderman" userId="2709995e-3ea8-4fb0-9b62-eb8034dec529" providerId="ADAL" clId="{32A2F439-705B-473C-83AE-FA95EEBBDC32}" dt="2022-08-12T22:17:47.486" v="37" actId="47"/>
        <pc:sldMkLst>
          <pc:docMk/>
          <pc:sldMk cId="725422551" sldId="316"/>
        </pc:sldMkLst>
      </pc:sldChg>
      <pc:sldChg chg="addSp modSp new mod ord">
        <pc:chgData name="Matthew Suderman" userId="2709995e-3ea8-4fb0-9b62-eb8034dec529" providerId="ADAL" clId="{32A2F439-705B-473C-83AE-FA95EEBBDC32}" dt="2022-08-15T10:05:06.456" v="7102"/>
        <pc:sldMkLst>
          <pc:docMk/>
          <pc:sldMk cId="3846274336" sldId="317"/>
        </pc:sldMkLst>
        <pc:spChg chg="mod">
          <ac:chgData name="Matthew Suderman" userId="2709995e-3ea8-4fb0-9b62-eb8034dec529" providerId="ADAL" clId="{32A2F439-705B-473C-83AE-FA95EEBBDC32}" dt="2022-08-13T15:57:10.418" v="1770" actId="20577"/>
          <ac:spMkLst>
            <pc:docMk/>
            <pc:sldMk cId="3846274336" sldId="317"/>
            <ac:spMk id="2" creationId="{51FCE8BC-7035-AE70-FFB9-1E2748591538}"/>
          </ac:spMkLst>
        </pc:spChg>
        <pc:spChg chg="mod">
          <ac:chgData name="Matthew Suderman" userId="2709995e-3ea8-4fb0-9b62-eb8034dec529" providerId="ADAL" clId="{32A2F439-705B-473C-83AE-FA95EEBBDC32}" dt="2022-08-13T16:01:23.257" v="2136" actId="121"/>
          <ac:spMkLst>
            <pc:docMk/>
            <pc:sldMk cId="3846274336" sldId="317"/>
            <ac:spMk id="3" creationId="{D66B404A-C267-39DA-87AF-3EF44E2BAE6D}"/>
          </ac:spMkLst>
        </pc:spChg>
        <pc:spChg chg="add mod">
          <ac:chgData name="Matthew Suderman" userId="2709995e-3ea8-4fb0-9b62-eb8034dec529" providerId="ADAL" clId="{32A2F439-705B-473C-83AE-FA95EEBBDC32}" dt="2022-08-13T15:57:34.392" v="1783" actId="1076"/>
          <ac:spMkLst>
            <pc:docMk/>
            <pc:sldMk cId="3846274336" sldId="317"/>
            <ac:spMk id="4" creationId="{832D8F43-4E99-21FE-71CB-9FC9421AE62D}"/>
          </ac:spMkLst>
        </pc:spChg>
      </pc:sldChg>
      <pc:sldChg chg="new del">
        <pc:chgData name="Matthew Suderman" userId="2709995e-3ea8-4fb0-9b62-eb8034dec529" providerId="ADAL" clId="{32A2F439-705B-473C-83AE-FA95EEBBDC32}" dt="2022-08-13T16:09:02.453" v="2907" actId="47"/>
        <pc:sldMkLst>
          <pc:docMk/>
          <pc:sldMk cId="1352839456" sldId="318"/>
        </pc:sldMkLst>
      </pc:sldChg>
      <pc:sldChg chg="modSp add mod">
        <pc:chgData name="Matthew Suderman" userId="2709995e-3ea8-4fb0-9b62-eb8034dec529" providerId="ADAL" clId="{32A2F439-705B-473C-83AE-FA95EEBBDC32}" dt="2022-08-13T16:08:53.474" v="2905" actId="113"/>
        <pc:sldMkLst>
          <pc:docMk/>
          <pc:sldMk cId="3822968762" sldId="319"/>
        </pc:sldMkLst>
        <pc:spChg chg="mod">
          <ac:chgData name="Matthew Suderman" userId="2709995e-3ea8-4fb0-9b62-eb8034dec529" providerId="ADAL" clId="{32A2F439-705B-473C-83AE-FA95EEBBDC32}" dt="2022-08-13T16:02:56.105" v="2233" actId="20577"/>
          <ac:spMkLst>
            <pc:docMk/>
            <pc:sldMk cId="3822968762" sldId="319"/>
            <ac:spMk id="2" creationId="{51FCE8BC-7035-AE70-FFB9-1E2748591538}"/>
          </ac:spMkLst>
        </pc:spChg>
        <pc:spChg chg="mod">
          <ac:chgData name="Matthew Suderman" userId="2709995e-3ea8-4fb0-9b62-eb8034dec529" providerId="ADAL" clId="{32A2F439-705B-473C-83AE-FA95EEBBDC32}" dt="2022-08-13T16:08:53.474" v="2905" actId="113"/>
          <ac:spMkLst>
            <pc:docMk/>
            <pc:sldMk cId="3822968762" sldId="319"/>
            <ac:spMk id="3" creationId="{D66B404A-C267-39DA-87AF-3EF44E2BAE6D}"/>
          </ac:spMkLst>
        </pc:spChg>
        <pc:spChg chg="mod">
          <ac:chgData name="Matthew Suderman" userId="2709995e-3ea8-4fb0-9b62-eb8034dec529" providerId="ADAL" clId="{32A2F439-705B-473C-83AE-FA95EEBBDC32}" dt="2022-08-13T16:02:03.247" v="2159" actId="1037"/>
          <ac:spMkLst>
            <pc:docMk/>
            <pc:sldMk cId="3822968762" sldId="319"/>
            <ac:spMk id="4" creationId="{832D8F43-4E99-21FE-71CB-9FC9421AE62D}"/>
          </ac:spMkLst>
        </pc:spChg>
      </pc:sldChg>
      <pc:sldChg chg="addSp modSp add mod ord modAnim">
        <pc:chgData name="Matthew Suderman" userId="2709995e-3ea8-4fb0-9b62-eb8034dec529" providerId="ADAL" clId="{32A2F439-705B-473C-83AE-FA95EEBBDC32}" dt="2022-08-13T16:18:51.419" v="3713" actId="20577"/>
        <pc:sldMkLst>
          <pc:docMk/>
          <pc:sldMk cId="511617222" sldId="320"/>
        </pc:sldMkLst>
        <pc:spChg chg="mod">
          <ac:chgData name="Matthew Suderman" userId="2709995e-3ea8-4fb0-9b62-eb8034dec529" providerId="ADAL" clId="{32A2F439-705B-473C-83AE-FA95EEBBDC32}" dt="2022-08-13T16:11:43.387" v="3135" actId="20577"/>
          <ac:spMkLst>
            <pc:docMk/>
            <pc:sldMk cId="511617222" sldId="320"/>
            <ac:spMk id="2" creationId="{51FCE8BC-7035-AE70-FFB9-1E2748591538}"/>
          </ac:spMkLst>
        </pc:spChg>
        <pc:spChg chg="mod">
          <ac:chgData name="Matthew Suderman" userId="2709995e-3ea8-4fb0-9b62-eb8034dec529" providerId="ADAL" clId="{32A2F439-705B-473C-83AE-FA95EEBBDC32}" dt="2022-08-13T16:18:51.419" v="3713" actId="20577"/>
          <ac:spMkLst>
            <pc:docMk/>
            <pc:sldMk cId="511617222" sldId="320"/>
            <ac:spMk id="3" creationId="{D66B404A-C267-39DA-87AF-3EF44E2BAE6D}"/>
          </ac:spMkLst>
        </pc:spChg>
        <pc:spChg chg="mod">
          <ac:chgData name="Matthew Suderman" userId="2709995e-3ea8-4fb0-9b62-eb8034dec529" providerId="ADAL" clId="{32A2F439-705B-473C-83AE-FA95EEBBDC32}" dt="2022-08-13T16:10:23.125" v="2917" actId="1076"/>
          <ac:spMkLst>
            <pc:docMk/>
            <pc:sldMk cId="511617222" sldId="320"/>
            <ac:spMk id="4" creationId="{832D8F43-4E99-21FE-71CB-9FC9421AE62D}"/>
          </ac:spMkLst>
        </pc:spChg>
        <pc:spChg chg="add mod">
          <ac:chgData name="Matthew Suderman" userId="2709995e-3ea8-4fb0-9b62-eb8034dec529" providerId="ADAL" clId="{32A2F439-705B-473C-83AE-FA95EEBBDC32}" dt="2022-08-13T16:16:18.940" v="3544" actId="14100"/>
          <ac:spMkLst>
            <pc:docMk/>
            <pc:sldMk cId="511617222" sldId="320"/>
            <ac:spMk id="5" creationId="{137C0A5E-67EF-51CB-6F74-3C2D7AA4C31E}"/>
          </ac:spMkLst>
        </pc:spChg>
      </pc:sldChg>
      <pc:sldChg chg="modSp add mod">
        <pc:chgData name="Matthew Suderman" userId="2709995e-3ea8-4fb0-9b62-eb8034dec529" providerId="ADAL" clId="{32A2F439-705B-473C-83AE-FA95EEBBDC32}" dt="2022-08-15T10:36:45.880" v="8432" actId="15"/>
        <pc:sldMkLst>
          <pc:docMk/>
          <pc:sldMk cId="3564267436" sldId="321"/>
        </pc:sldMkLst>
        <pc:spChg chg="mod">
          <ac:chgData name="Matthew Suderman" userId="2709995e-3ea8-4fb0-9b62-eb8034dec529" providerId="ADAL" clId="{32A2F439-705B-473C-83AE-FA95EEBBDC32}" dt="2022-08-15T06:39:35.487" v="3986" actId="20577"/>
          <ac:spMkLst>
            <pc:docMk/>
            <pc:sldMk cId="3564267436" sldId="321"/>
            <ac:spMk id="2" creationId="{51FCE8BC-7035-AE70-FFB9-1E2748591538}"/>
          </ac:spMkLst>
        </pc:spChg>
        <pc:spChg chg="mod">
          <ac:chgData name="Matthew Suderman" userId="2709995e-3ea8-4fb0-9b62-eb8034dec529" providerId="ADAL" clId="{32A2F439-705B-473C-83AE-FA95EEBBDC32}" dt="2022-08-15T10:36:45.880" v="8432" actId="15"/>
          <ac:spMkLst>
            <pc:docMk/>
            <pc:sldMk cId="3564267436" sldId="321"/>
            <ac:spMk id="3" creationId="{D66B404A-C267-39DA-87AF-3EF44E2BAE6D}"/>
          </ac:spMkLst>
        </pc:spChg>
        <pc:spChg chg="mod">
          <ac:chgData name="Matthew Suderman" userId="2709995e-3ea8-4fb0-9b62-eb8034dec529" providerId="ADAL" clId="{32A2F439-705B-473C-83AE-FA95EEBBDC32}" dt="2022-08-15T06:38:55.504" v="3839" actId="20577"/>
          <ac:spMkLst>
            <pc:docMk/>
            <pc:sldMk cId="3564267436" sldId="321"/>
            <ac:spMk id="4" creationId="{832D8F43-4E99-21FE-71CB-9FC9421AE62D}"/>
          </ac:spMkLst>
        </pc:spChg>
      </pc:sldChg>
      <pc:sldChg chg="addSp delSp modSp new mod ord modClrScheme modAnim chgLayout">
        <pc:chgData name="Matthew Suderman" userId="2709995e-3ea8-4fb0-9b62-eb8034dec529" providerId="ADAL" clId="{32A2F439-705B-473C-83AE-FA95EEBBDC32}" dt="2022-08-15T10:05:22.536" v="7104"/>
        <pc:sldMkLst>
          <pc:docMk/>
          <pc:sldMk cId="2718631796" sldId="322"/>
        </pc:sldMkLst>
        <pc:spChg chg="del">
          <ac:chgData name="Matthew Suderman" userId="2709995e-3ea8-4fb0-9b62-eb8034dec529" providerId="ADAL" clId="{32A2F439-705B-473C-83AE-FA95EEBBDC32}" dt="2022-08-15T06:35:03.484" v="3728" actId="700"/>
          <ac:spMkLst>
            <pc:docMk/>
            <pc:sldMk cId="2718631796" sldId="322"/>
            <ac:spMk id="2" creationId="{2CE7127B-5E00-6705-328A-44606A5E2230}"/>
          </ac:spMkLst>
        </pc:spChg>
        <pc:spChg chg="del">
          <ac:chgData name="Matthew Suderman" userId="2709995e-3ea8-4fb0-9b62-eb8034dec529" providerId="ADAL" clId="{32A2F439-705B-473C-83AE-FA95EEBBDC32}" dt="2022-08-15T06:35:03.484" v="3728" actId="700"/>
          <ac:spMkLst>
            <pc:docMk/>
            <pc:sldMk cId="2718631796" sldId="322"/>
            <ac:spMk id="3" creationId="{E219341C-B4FA-548F-0380-B0842BD975AC}"/>
          </ac:spMkLst>
        </pc:spChg>
        <pc:spChg chg="add mod">
          <ac:chgData name="Matthew Suderman" userId="2709995e-3ea8-4fb0-9b62-eb8034dec529" providerId="ADAL" clId="{32A2F439-705B-473C-83AE-FA95EEBBDC32}" dt="2022-08-15T06:36:56.679" v="3767" actId="1036"/>
          <ac:spMkLst>
            <pc:docMk/>
            <pc:sldMk cId="2718631796" sldId="322"/>
            <ac:spMk id="6" creationId="{C1BD99C2-7FD6-7264-40E8-271B53D34ED9}"/>
          </ac:spMkLst>
        </pc:spChg>
        <pc:spChg chg="add mod">
          <ac:chgData name="Matthew Suderman" userId="2709995e-3ea8-4fb0-9b62-eb8034dec529" providerId="ADAL" clId="{32A2F439-705B-473C-83AE-FA95EEBBDC32}" dt="2022-08-15T06:37:39.390" v="3782" actId="1076"/>
          <ac:spMkLst>
            <pc:docMk/>
            <pc:sldMk cId="2718631796" sldId="322"/>
            <ac:spMk id="7" creationId="{7275FE9B-BAE0-C644-2DCA-BEAF581BA9DD}"/>
          </ac:spMkLst>
        </pc:spChg>
        <pc:picChg chg="add mod">
          <ac:chgData name="Matthew Suderman" userId="2709995e-3ea8-4fb0-9b62-eb8034dec529" providerId="ADAL" clId="{32A2F439-705B-473C-83AE-FA95EEBBDC32}" dt="2022-08-15T06:37:02.719" v="3768" actId="1076"/>
          <ac:picMkLst>
            <pc:docMk/>
            <pc:sldMk cId="2718631796" sldId="322"/>
            <ac:picMk id="5" creationId="{02D1CDC5-C267-6B81-E9BE-B587C79A75DD}"/>
          </ac:picMkLst>
        </pc:picChg>
      </pc:sldChg>
      <pc:sldChg chg="modSp add mod ord">
        <pc:chgData name="Matthew Suderman" userId="2709995e-3ea8-4fb0-9b62-eb8034dec529" providerId="ADAL" clId="{32A2F439-705B-473C-83AE-FA95EEBBDC32}" dt="2022-08-15T07:37:17.826" v="5638" actId="20577"/>
        <pc:sldMkLst>
          <pc:docMk/>
          <pc:sldMk cId="3819915857" sldId="323"/>
        </pc:sldMkLst>
        <pc:spChg chg="mod">
          <ac:chgData name="Matthew Suderman" userId="2709995e-3ea8-4fb0-9b62-eb8034dec529" providerId="ADAL" clId="{32A2F439-705B-473C-83AE-FA95EEBBDC32}" dt="2022-08-15T07:21:27.624" v="4040" actId="20577"/>
          <ac:spMkLst>
            <pc:docMk/>
            <pc:sldMk cId="3819915857" sldId="323"/>
            <ac:spMk id="2" creationId="{51FCE8BC-7035-AE70-FFB9-1E2748591538}"/>
          </ac:spMkLst>
        </pc:spChg>
        <pc:spChg chg="mod">
          <ac:chgData name="Matthew Suderman" userId="2709995e-3ea8-4fb0-9b62-eb8034dec529" providerId="ADAL" clId="{32A2F439-705B-473C-83AE-FA95EEBBDC32}" dt="2022-08-15T07:37:17.826" v="5638" actId="20577"/>
          <ac:spMkLst>
            <pc:docMk/>
            <pc:sldMk cId="3819915857" sldId="323"/>
            <ac:spMk id="3" creationId="{D66B404A-C267-39DA-87AF-3EF44E2BAE6D}"/>
          </ac:spMkLst>
        </pc:spChg>
      </pc:sldChg>
      <pc:sldChg chg="addSp modSp new mod">
        <pc:chgData name="Matthew Suderman" userId="2709995e-3ea8-4fb0-9b62-eb8034dec529" providerId="ADAL" clId="{32A2F439-705B-473C-83AE-FA95EEBBDC32}" dt="2022-08-15T09:34:12.344" v="6315" actId="113"/>
        <pc:sldMkLst>
          <pc:docMk/>
          <pc:sldMk cId="4082725301" sldId="324"/>
        </pc:sldMkLst>
        <pc:spChg chg="mod">
          <ac:chgData name="Matthew Suderman" userId="2709995e-3ea8-4fb0-9b62-eb8034dec529" providerId="ADAL" clId="{32A2F439-705B-473C-83AE-FA95EEBBDC32}" dt="2022-08-15T07:30:07.711" v="4769" actId="20577"/>
          <ac:spMkLst>
            <pc:docMk/>
            <pc:sldMk cId="4082725301" sldId="324"/>
            <ac:spMk id="2" creationId="{2C3CF499-8AD9-6767-1C25-D64ADB6CD31E}"/>
          </ac:spMkLst>
        </pc:spChg>
        <pc:spChg chg="mod">
          <ac:chgData name="Matthew Suderman" userId="2709995e-3ea8-4fb0-9b62-eb8034dec529" providerId="ADAL" clId="{32A2F439-705B-473C-83AE-FA95EEBBDC32}" dt="2022-08-15T09:34:12.344" v="6315" actId="113"/>
          <ac:spMkLst>
            <pc:docMk/>
            <pc:sldMk cId="4082725301" sldId="324"/>
            <ac:spMk id="3" creationId="{63820BC9-C701-A72E-9C4A-F2875376BF1D}"/>
          </ac:spMkLst>
        </pc:spChg>
        <pc:spChg chg="add mod">
          <ac:chgData name="Matthew Suderman" userId="2709995e-3ea8-4fb0-9b62-eb8034dec529" providerId="ADAL" clId="{32A2F439-705B-473C-83AE-FA95EEBBDC32}" dt="2022-08-15T07:30:13.640" v="4770"/>
          <ac:spMkLst>
            <pc:docMk/>
            <pc:sldMk cId="4082725301" sldId="324"/>
            <ac:spMk id="4" creationId="{3B9E0300-03E9-668F-4D5D-9D08C2C1E963}"/>
          </ac:spMkLst>
        </pc:spChg>
      </pc:sldChg>
      <pc:sldChg chg="addSp delSp modSp add mod">
        <pc:chgData name="Matthew Suderman" userId="2709995e-3ea8-4fb0-9b62-eb8034dec529" providerId="ADAL" clId="{32A2F439-705B-473C-83AE-FA95EEBBDC32}" dt="2022-08-16T07:33:39.478" v="8680" actId="1582"/>
        <pc:sldMkLst>
          <pc:docMk/>
          <pc:sldMk cId="3920098624" sldId="325"/>
        </pc:sldMkLst>
        <pc:spChg chg="mod">
          <ac:chgData name="Matthew Suderman" userId="2709995e-3ea8-4fb0-9b62-eb8034dec529" providerId="ADAL" clId="{32A2F439-705B-473C-83AE-FA95EEBBDC32}" dt="2022-08-15T09:44:46.944" v="6320" actId="14100"/>
          <ac:spMkLst>
            <pc:docMk/>
            <pc:sldMk cId="3920098624" sldId="325"/>
            <ac:spMk id="3" creationId="{63820BC9-C701-A72E-9C4A-F2875376BF1D}"/>
          </ac:spMkLst>
        </pc:spChg>
        <pc:spChg chg="add mod">
          <ac:chgData name="Matthew Suderman" userId="2709995e-3ea8-4fb0-9b62-eb8034dec529" providerId="ADAL" clId="{32A2F439-705B-473C-83AE-FA95EEBBDC32}" dt="2022-08-15T09:46:31.456" v="6537" actId="20577"/>
          <ac:spMkLst>
            <pc:docMk/>
            <pc:sldMk cId="3920098624" sldId="325"/>
            <ac:spMk id="5" creationId="{0377DF84-40D2-127C-7A64-6A5C920A75F3}"/>
          </ac:spMkLst>
        </pc:spChg>
        <pc:spChg chg="add del mod">
          <ac:chgData name="Matthew Suderman" userId="2709995e-3ea8-4fb0-9b62-eb8034dec529" providerId="ADAL" clId="{32A2F439-705B-473C-83AE-FA95EEBBDC32}" dt="2022-08-16T07:30:42.886" v="8454" actId="478"/>
          <ac:spMkLst>
            <pc:docMk/>
            <pc:sldMk cId="3920098624" sldId="325"/>
            <ac:spMk id="6" creationId="{EF80A1E7-D6D5-C3BF-83A5-0FF9C1722BAD}"/>
          </ac:spMkLst>
        </pc:spChg>
        <pc:spChg chg="add del mod">
          <ac:chgData name="Matthew Suderman" userId="2709995e-3ea8-4fb0-9b62-eb8034dec529" providerId="ADAL" clId="{32A2F439-705B-473C-83AE-FA95EEBBDC32}" dt="2022-08-16T07:31:36.761" v="8473" actId="478"/>
          <ac:spMkLst>
            <pc:docMk/>
            <pc:sldMk cId="3920098624" sldId="325"/>
            <ac:spMk id="7" creationId="{5772169F-FCFB-3A42-293F-33E3263E094B}"/>
          </ac:spMkLst>
        </pc:spChg>
        <pc:spChg chg="add del mod">
          <ac:chgData name="Matthew Suderman" userId="2709995e-3ea8-4fb0-9b62-eb8034dec529" providerId="ADAL" clId="{32A2F439-705B-473C-83AE-FA95EEBBDC32}" dt="2022-08-16T07:32:37.164" v="8539" actId="478"/>
          <ac:spMkLst>
            <pc:docMk/>
            <pc:sldMk cId="3920098624" sldId="325"/>
            <ac:spMk id="8" creationId="{E8A6005F-23E7-AC64-1E3B-E991C4708322}"/>
          </ac:spMkLst>
        </pc:spChg>
        <pc:spChg chg="add mod">
          <ac:chgData name="Matthew Suderman" userId="2709995e-3ea8-4fb0-9b62-eb8034dec529" providerId="ADAL" clId="{32A2F439-705B-473C-83AE-FA95EEBBDC32}" dt="2022-08-16T07:33:39.478" v="8680" actId="1582"/>
          <ac:spMkLst>
            <pc:docMk/>
            <pc:sldMk cId="3920098624" sldId="325"/>
            <ac:spMk id="9" creationId="{9219EA17-AD89-B721-CDC0-5EB73553B3D8}"/>
          </ac:spMkLst>
        </pc:spChg>
        <pc:picChg chg="add mod">
          <ac:chgData name="Matthew Suderman" userId="2709995e-3ea8-4fb0-9b62-eb8034dec529" providerId="ADAL" clId="{32A2F439-705B-473C-83AE-FA95EEBBDC32}" dt="2022-08-15T09:44:49.273" v="6325" actId="1036"/>
          <ac:picMkLst>
            <pc:docMk/>
            <pc:sldMk cId="3920098624" sldId="325"/>
            <ac:picMk id="1026" creationId="{84A6CC0B-CEF4-B799-9550-9AE61C5C4501}"/>
          </ac:picMkLst>
        </pc:picChg>
      </pc:sldChg>
      <pc:sldChg chg="modSp new mod modAnim">
        <pc:chgData name="Matthew Suderman" userId="2709995e-3ea8-4fb0-9b62-eb8034dec529" providerId="ADAL" clId="{32A2F439-705B-473C-83AE-FA95EEBBDC32}" dt="2022-08-15T10:39:03.275" v="8440" actId="5793"/>
        <pc:sldMkLst>
          <pc:docMk/>
          <pc:sldMk cId="438994705" sldId="326"/>
        </pc:sldMkLst>
        <pc:spChg chg="mod">
          <ac:chgData name="Matthew Suderman" userId="2709995e-3ea8-4fb0-9b62-eb8034dec529" providerId="ADAL" clId="{32A2F439-705B-473C-83AE-FA95EEBBDC32}" dt="2022-08-15T09:47:40.383" v="6582" actId="20577"/>
          <ac:spMkLst>
            <pc:docMk/>
            <pc:sldMk cId="438994705" sldId="326"/>
            <ac:spMk id="2" creationId="{2C1067FD-EF4F-0954-E6EA-4512E1F09F25}"/>
          </ac:spMkLst>
        </pc:spChg>
        <pc:spChg chg="mod">
          <ac:chgData name="Matthew Suderman" userId="2709995e-3ea8-4fb0-9b62-eb8034dec529" providerId="ADAL" clId="{32A2F439-705B-473C-83AE-FA95EEBBDC32}" dt="2022-08-15T10:39:03.275" v="8440" actId="5793"/>
          <ac:spMkLst>
            <pc:docMk/>
            <pc:sldMk cId="438994705" sldId="326"/>
            <ac:spMk id="3" creationId="{2F5A31D5-8BA9-CCA4-FB2C-8EADEBE0B5B1}"/>
          </ac:spMkLst>
        </pc:spChg>
      </pc:sldChg>
      <pc:sldChg chg="modSp add mod">
        <pc:chgData name="Matthew Suderman" userId="2709995e-3ea8-4fb0-9b62-eb8034dec529" providerId="ADAL" clId="{32A2F439-705B-473C-83AE-FA95EEBBDC32}" dt="2022-08-15T10:35:11.305" v="7985" actId="5793"/>
        <pc:sldMkLst>
          <pc:docMk/>
          <pc:sldMk cId="1379333689" sldId="327"/>
        </pc:sldMkLst>
        <pc:spChg chg="mod">
          <ac:chgData name="Matthew Suderman" userId="2709995e-3ea8-4fb0-9b62-eb8034dec529" providerId="ADAL" clId="{32A2F439-705B-473C-83AE-FA95EEBBDC32}" dt="2022-08-15T10:11:47.661" v="7113" actId="20577"/>
          <ac:spMkLst>
            <pc:docMk/>
            <pc:sldMk cId="1379333689" sldId="327"/>
            <ac:spMk id="2" creationId="{51FCE8BC-7035-AE70-FFB9-1E2748591538}"/>
          </ac:spMkLst>
        </pc:spChg>
        <pc:spChg chg="mod">
          <ac:chgData name="Matthew Suderman" userId="2709995e-3ea8-4fb0-9b62-eb8034dec529" providerId="ADAL" clId="{32A2F439-705B-473C-83AE-FA95EEBBDC32}" dt="2022-08-15T10:35:11.305" v="7985" actId="5793"/>
          <ac:spMkLst>
            <pc:docMk/>
            <pc:sldMk cId="1379333689" sldId="327"/>
            <ac:spMk id="3" creationId="{D66B404A-C267-39DA-87AF-3EF44E2BAE6D}"/>
          </ac:spMkLst>
        </pc:spChg>
      </pc:sldChg>
    </pc:docChg>
  </pc:docChgLst>
  <pc:docChgLst>
    <pc:chgData name="Matthew Suderman" userId="2709995e-3ea8-4fb0-9b62-eb8034dec529" providerId="ADAL" clId="{26165850-BD11-465E-885A-CE9A62B60CCC}"/>
    <pc:docChg chg="undo custSel addSld delSld modSld sldOrd modMainMaster">
      <pc:chgData name="Matthew Suderman" userId="2709995e-3ea8-4fb0-9b62-eb8034dec529" providerId="ADAL" clId="{26165850-BD11-465E-885A-CE9A62B60CCC}" dt="2022-05-22T23:15:43.786" v="6343"/>
      <pc:docMkLst>
        <pc:docMk/>
      </pc:docMkLst>
      <pc:sldChg chg="addSp delSp modSp mod">
        <pc:chgData name="Matthew Suderman" userId="2709995e-3ea8-4fb0-9b62-eb8034dec529" providerId="ADAL" clId="{26165850-BD11-465E-885A-CE9A62B60CCC}" dt="2022-05-22T23:14:14.665" v="6341"/>
        <pc:sldMkLst>
          <pc:docMk/>
          <pc:sldMk cId="0" sldId="288"/>
        </pc:sldMkLst>
        <pc:spChg chg="mod">
          <ac:chgData name="Matthew Suderman" userId="2709995e-3ea8-4fb0-9b62-eb8034dec529" providerId="ADAL" clId="{26165850-BD11-465E-885A-CE9A62B60CCC}" dt="2022-05-22T15:28:09.843" v="27" actId="20577"/>
          <ac:spMkLst>
            <pc:docMk/>
            <pc:sldMk cId="0" sldId="288"/>
            <ac:spMk id="3" creationId="{00000000-0000-0000-0000-000000000000}"/>
          </ac:spMkLst>
        </pc:spChg>
        <pc:grpChg chg="del mod">
          <ac:chgData name="Matthew Suderman" userId="2709995e-3ea8-4fb0-9b62-eb8034dec529" providerId="ADAL" clId="{26165850-BD11-465E-885A-CE9A62B60CCC}" dt="2022-05-22T23:10:32.533" v="6216"/>
          <ac:grpSpMkLst>
            <pc:docMk/>
            <pc:sldMk cId="0" sldId="288"/>
            <ac:grpSpMk id="11" creationId="{E11E909B-BB22-4362-85A8-8BD79391C8DC}"/>
          </ac:grpSpMkLst>
        </pc:grpChg>
        <pc:grpChg chg="del mod">
          <ac:chgData name="Matthew Suderman" userId="2709995e-3ea8-4fb0-9b62-eb8034dec529" providerId="ADAL" clId="{26165850-BD11-465E-885A-CE9A62B60CCC}" dt="2022-05-22T23:10:35.033" v="6219"/>
          <ac:grpSpMkLst>
            <pc:docMk/>
            <pc:sldMk cId="0" sldId="288"/>
            <ac:grpSpMk id="13" creationId="{DFDD85E2-6EA7-4421-8F44-8C3E576BBD15}"/>
          </ac:grpSpMkLst>
        </pc:grpChg>
        <pc:grpChg chg="del mod">
          <ac:chgData name="Matthew Suderman" userId="2709995e-3ea8-4fb0-9b62-eb8034dec529" providerId="ADAL" clId="{26165850-BD11-465E-885A-CE9A62B60CCC}" dt="2022-05-22T23:10:41.690" v="6222"/>
          <ac:grpSpMkLst>
            <pc:docMk/>
            <pc:sldMk cId="0" sldId="288"/>
            <ac:grpSpMk id="16" creationId="{5E6E8805-DC9A-475A-8EFA-B3B7C67E7772}"/>
          </ac:grpSpMkLst>
        </pc:grpChg>
        <pc:grpChg chg="del mod">
          <ac:chgData name="Matthew Suderman" userId="2709995e-3ea8-4fb0-9b62-eb8034dec529" providerId="ADAL" clId="{26165850-BD11-465E-885A-CE9A62B60CCC}" dt="2022-05-22T23:10:43.830" v="6224"/>
          <ac:grpSpMkLst>
            <pc:docMk/>
            <pc:sldMk cId="0" sldId="288"/>
            <ac:grpSpMk id="19" creationId="{D28E58F7-AD7C-49D1-8829-923F7C9EF99F}"/>
          </ac:grpSpMkLst>
        </pc:grpChg>
        <pc:grpChg chg="del mod">
          <ac:chgData name="Matthew Suderman" userId="2709995e-3ea8-4fb0-9b62-eb8034dec529" providerId="ADAL" clId="{26165850-BD11-465E-885A-CE9A62B60CCC}" dt="2022-05-22T23:10:48.612" v="6226"/>
          <ac:grpSpMkLst>
            <pc:docMk/>
            <pc:sldMk cId="0" sldId="288"/>
            <ac:grpSpMk id="21" creationId="{B3D43F6A-BE66-426B-8060-42A1E7CE2C43}"/>
          </ac:grpSpMkLst>
        </pc:grpChg>
        <pc:grpChg chg="del mod">
          <ac:chgData name="Matthew Suderman" userId="2709995e-3ea8-4fb0-9b62-eb8034dec529" providerId="ADAL" clId="{26165850-BD11-465E-885A-CE9A62B60CCC}" dt="2022-05-22T23:10:51.940" v="6228"/>
          <ac:grpSpMkLst>
            <pc:docMk/>
            <pc:sldMk cId="0" sldId="288"/>
            <ac:grpSpMk id="23" creationId="{8530C52D-A986-4417-A027-6C3155B54A07}"/>
          </ac:grpSpMkLst>
        </pc:grpChg>
        <pc:grpChg chg="del mod">
          <ac:chgData name="Matthew Suderman" userId="2709995e-3ea8-4fb0-9b62-eb8034dec529" providerId="ADAL" clId="{26165850-BD11-465E-885A-CE9A62B60CCC}" dt="2022-05-22T23:14:12.139" v="6318"/>
          <ac:grpSpMkLst>
            <pc:docMk/>
            <pc:sldMk cId="0" sldId="288"/>
            <ac:grpSpMk id="25" creationId="{378A7AAF-0C59-44B2-B544-BB4096C81E00}"/>
          </ac:grpSpMkLst>
        </pc:grpChg>
        <pc:grpChg chg="del mod">
          <ac:chgData name="Matthew Suderman" userId="2709995e-3ea8-4fb0-9b62-eb8034dec529" providerId="ADAL" clId="{26165850-BD11-465E-885A-CE9A62B60CCC}" dt="2022-05-22T23:14:14.664" v="6340"/>
          <ac:grpSpMkLst>
            <pc:docMk/>
            <pc:sldMk cId="0" sldId="288"/>
            <ac:grpSpMk id="43" creationId="{3A51BF92-6E02-4758-8B8A-F765C73D0452}"/>
          </ac:grpSpMkLst>
        </pc:grpChg>
        <pc:grpChg chg="del mod">
          <ac:chgData name="Matthew Suderman" userId="2709995e-3ea8-4fb0-9b62-eb8034dec529" providerId="ADAL" clId="{26165850-BD11-465E-885A-CE9A62B60CCC}" dt="2022-05-22T23:13:42.180" v="6264"/>
          <ac:grpSpMkLst>
            <pc:docMk/>
            <pc:sldMk cId="0" sldId="288"/>
            <ac:grpSpMk id="57" creationId="{411C17D6-5561-4B01-995E-E87CD6528F71}"/>
          </ac:grpSpMkLst>
        </pc:grpChg>
        <pc:grpChg chg="del mod">
          <ac:chgData name="Matthew Suderman" userId="2709995e-3ea8-4fb0-9b62-eb8034dec529" providerId="ADAL" clId="{26165850-BD11-465E-885A-CE9A62B60CCC}" dt="2022-05-22T23:13:53.131" v="6272"/>
          <ac:grpSpMkLst>
            <pc:docMk/>
            <pc:sldMk cId="0" sldId="288"/>
            <ac:grpSpMk id="61" creationId="{89792C65-AE08-4AC7-828E-B1F40E66451E}"/>
          </ac:grpSpMkLst>
        </pc:grpChg>
        <pc:grpChg chg="del mod">
          <ac:chgData name="Matthew Suderman" userId="2709995e-3ea8-4fb0-9b62-eb8034dec529" providerId="ADAL" clId="{26165850-BD11-465E-885A-CE9A62B60CCC}" dt="2022-05-22T23:13:55.755" v="6275"/>
          <ac:grpSpMkLst>
            <pc:docMk/>
            <pc:sldMk cId="0" sldId="288"/>
            <ac:grpSpMk id="69" creationId="{59EC34E5-F9BA-4444-A888-D1F2935B20FC}"/>
          </ac:grpSpMkLst>
        </pc:grpChg>
        <pc:grpChg chg="del mod">
          <ac:chgData name="Matthew Suderman" userId="2709995e-3ea8-4fb0-9b62-eb8034dec529" providerId="ADAL" clId="{26165850-BD11-465E-885A-CE9A62B60CCC}" dt="2022-05-22T23:13:59.551" v="6279"/>
          <ac:grpSpMkLst>
            <pc:docMk/>
            <pc:sldMk cId="0" sldId="288"/>
            <ac:grpSpMk id="72" creationId="{4AAF3297-CDAA-4ED1-B422-B112DB4B152B}"/>
          </ac:grpSpMkLst>
        </pc:grpChg>
        <pc:grpChg chg="del mod">
          <ac:chgData name="Matthew Suderman" userId="2709995e-3ea8-4fb0-9b62-eb8034dec529" providerId="ADAL" clId="{26165850-BD11-465E-885A-CE9A62B60CCC}" dt="2022-05-22T23:14:12.155" v="6321"/>
          <ac:grpSpMkLst>
            <pc:docMk/>
            <pc:sldMk cId="0" sldId="288"/>
            <ac:grpSpMk id="76" creationId="{852ED6CC-2A61-417F-BCAC-A42A5B22403B}"/>
          </ac:grpSpMkLst>
        </pc:grpChg>
        <pc:inkChg chg="add del">
          <ac:chgData name="Matthew Suderman" userId="2709995e-3ea8-4fb0-9b62-eb8034dec529" providerId="ADAL" clId="{26165850-BD11-465E-885A-CE9A62B60CCC}" dt="2022-05-22T23:10:10.418" v="6205" actId="9405"/>
          <ac:inkMkLst>
            <pc:docMk/>
            <pc:sldMk cId="0" sldId="288"/>
            <ac:inkMk id="2" creationId="{28EE0E1B-CA03-4678-95F9-282C58C1FAAC}"/>
          </ac:inkMkLst>
        </pc:inkChg>
        <pc:inkChg chg="add del">
          <ac:chgData name="Matthew Suderman" userId="2709995e-3ea8-4fb0-9b62-eb8034dec529" providerId="ADAL" clId="{26165850-BD11-465E-885A-CE9A62B60CCC}" dt="2022-05-22T23:10:18.061" v="6207" actId="9405"/>
          <ac:inkMkLst>
            <pc:docMk/>
            <pc:sldMk cId="0" sldId="288"/>
            <ac:inkMk id="4" creationId="{1A763975-7BD4-4853-8269-B585FCE75E5D}"/>
          </ac:inkMkLst>
        </pc:inkChg>
        <pc:inkChg chg="add del">
          <ac:chgData name="Matthew Suderman" userId="2709995e-3ea8-4fb0-9b62-eb8034dec529" providerId="ADAL" clId="{26165850-BD11-465E-885A-CE9A62B60CCC}" dt="2022-05-22T23:14:07.203" v="6281"/>
          <ac:inkMkLst>
            <pc:docMk/>
            <pc:sldMk cId="0" sldId="288"/>
            <ac:inkMk id="5" creationId="{81D8C0B5-F156-4971-9B6E-48451940FFEA}"/>
          </ac:inkMkLst>
        </pc:inkChg>
        <pc:inkChg chg="add del mod">
          <ac:chgData name="Matthew Suderman" userId="2709995e-3ea8-4fb0-9b62-eb8034dec529" providerId="ADAL" clId="{26165850-BD11-465E-885A-CE9A62B60CCC}" dt="2022-05-22T23:14:08.127" v="6288"/>
          <ac:inkMkLst>
            <pc:docMk/>
            <pc:sldMk cId="0" sldId="288"/>
            <ac:inkMk id="6" creationId="{F79DDBED-F1BE-49B4-ACB2-41B45215F5D3}"/>
          </ac:inkMkLst>
        </pc:inkChg>
        <pc:inkChg chg="add del mod">
          <ac:chgData name="Matthew Suderman" userId="2709995e-3ea8-4fb0-9b62-eb8034dec529" providerId="ADAL" clId="{26165850-BD11-465E-885A-CE9A62B60CCC}" dt="2022-05-22T23:14:12.139" v="6303"/>
          <ac:inkMkLst>
            <pc:docMk/>
            <pc:sldMk cId="0" sldId="288"/>
            <ac:inkMk id="7" creationId="{25154DA5-1B25-4816-A5EF-9063E4ECEBD5}"/>
          </ac:inkMkLst>
        </pc:inkChg>
        <pc:inkChg chg="add del mod">
          <ac:chgData name="Matthew Suderman" userId="2709995e-3ea8-4fb0-9b62-eb8034dec529" providerId="ADAL" clId="{26165850-BD11-465E-885A-CE9A62B60CCC}" dt="2022-05-22T23:14:12.139" v="6309"/>
          <ac:inkMkLst>
            <pc:docMk/>
            <pc:sldMk cId="0" sldId="288"/>
            <ac:inkMk id="8" creationId="{8460CD7E-3AB3-40CC-BEE7-5CAA9C34B73B}"/>
          </ac:inkMkLst>
        </pc:inkChg>
        <pc:inkChg chg="add del mod">
          <ac:chgData name="Matthew Suderman" userId="2709995e-3ea8-4fb0-9b62-eb8034dec529" providerId="ADAL" clId="{26165850-BD11-465E-885A-CE9A62B60CCC}" dt="2022-05-22T23:14:12.155" v="6323"/>
          <ac:inkMkLst>
            <pc:docMk/>
            <pc:sldMk cId="0" sldId="288"/>
            <ac:inkMk id="9" creationId="{66FC6A90-199C-4A08-BA5C-5C2FDED6D380}"/>
          </ac:inkMkLst>
        </pc:inkChg>
        <pc:inkChg chg="add del mod">
          <ac:chgData name="Matthew Suderman" userId="2709995e-3ea8-4fb0-9b62-eb8034dec529" providerId="ADAL" clId="{26165850-BD11-465E-885A-CE9A62B60CCC}" dt="2022-05-22T23:14:12.139" v="6305"/>
          <ac:inkMkLst>
            <pc:docMk/>
            <pc:sldMk cId="0" sldId="288"/>
            <ac:inkMk id="10" creationId="{2696649A-3A7E-40C3-96B8-B16395C25780}"/>
          </ac:inkMkLst>
        </pc:inkChg>
        <pc:inkChg chg="add del mod">
          <ac:chgData name="Matthew Suderman" userId="2709995e-3ea8-4fb0-9b62-eb8034dec529" providerId="ADAL" clId="{26165850-BD11-465E-885A-CE9A62B60CCC}" dt="2022-05-22T23:14:12.139" v="6315"/>
          <ac:inkMkLst>
            <pc:docMk/>
            <pc:sldMk cId="0" sldId="288"/>
            <ac:inkMk id="12" creationId="{E8C2B80E-13B0-4DA7-BED1-EB417AD96A55}"/>
          </ac:inkMkLst>
        </pc:inkChg>
        <pc:inkChg chg="add del mod">
          <ac:chgData name="Matthew Suderman" userId="2709995e-3ea8-4fb0-9b62-eb8034dec529" providerId="ADAL" clId="{26165850-BD11-465E-885A-CE9A62B60CCC}" dt="2022-05-22T23:14:08.463" v="6296"/>
          <ac:inkMkLst>
            <pc:docMk/>
            <pc:sldMk cId="0" sldId="288"/>
            <ac:inkMk id="14" creationId="{6B0477D4-DCA2-4195-BCE1-7359CA0E723B}"/>
          </ac:inkMkLst>
        </pc:inkChg>
        <pc:inkChg chg="add del mod">
          <ac:chgData name="Matthew Suderman" userId="2709995e-3ea8-4fb0-9b62-eb8034dec529" providerId="ADAL" clId="{26165850-BD11-465E-885A-CE9A62B60CCC}" dt="2022-05-22T23:14:08.462" v="6295"/>
          <ac:inkMkLst>
            <pc:docMk/>
            <pc:sldMk cId="0" sldId="288"/>
            <ac:inkMk id="15" creationId="{059257B8-FFAE-4CF7-9297-9324303F3DF0}"/>
          </ac:inkMkLst>
        </pc:inkChg>
        <pc:inkChg chg="add del mod">
          <ac:chgData name="Matthew Suderman" userId="2709995e-3ea8-4fb0-9b62-eb8034dec529" providerId="ADAL" clId="{26165850-BD11-465E-885A-CE9A62B60CCC}" dt="2022-05-22T23:14:08.143" v="6293"/>
          <ac:inkMkLst>
            <pc:docMk/>
            <pc:sldMk cId="0" sldId="288"/>
            <ac:inkMk id="17" creationId="{9883BA3E-CA51-44CE-A3C5-D1C297C769E2}"/>
          </ac:inkMkLst>
        </pc:inkChg>
        <pc:inkChg chg="add del mod">
          <ac:chgData name="Matthew Suderman" userId="2709995e-3ea8-4fb0-9b62-eb8034dec529" providerId="ADAL" clId="{26165850-BD11-465E-885A-CE9A62B60CCC}" dt="2022-05-22T23:14:08.127" v="6290"/>
          <ac:inkMkLst>
            <pc:docMk/>
            <pc:sldMk cId="0" sldId="288"/>
            <ac:inkMk id="18" creationId="{893DF237-445C-4F5A-987D-3DD05D1F7B24}"/>
          </ac:inkMkLst>
        </pc:inkChg>
        <pc:inkChg chg="add del mod">
          <ac:chgData name="Matthew Suderman" userId="2709995e-3ea8-4fb0-9b62-eb8034dec529" providerId="ADAL" clId="{26165850-BD11-465E-885A-CE9A62B60CCC}" dt="2022-05-22T23:14:12.139" v="6318"/>
          <ac:inkMkLst>
            <pc:docMk/>
            <pc:sldMk cId="0" sldId="288"/>
            <ac:inkMk id="20" creationId="{2CE64623-91D7-48A2-9294-76B507728C2D}"/>
          </ac:inkMkLst>
        </pc:inkChg>
        <pc:inkChg chg="add del mod">
          <ac:chgData name="Matthew Suderman" userId="2709995e-3ea8-4fb0-9b62-eb8034dec529" providerId="ADAL" clId="{26165850-BD11-465E-885A-CE9A62B60CCC}" dt="2022-05-22T23:14:12.155" v="6322"/>
          <ac:inkMkLst>
            <pc:docMk/>
            <pc:sldMk cId="0" sldId="288"/>
            <ac:inkMk id="22" creationId="{C0E58043-B80E-407E-824D-D8B356E1F351}"/>
          </ac:inkMkLst>
        </pc:inkChg>
        <pc:inkChg chg="add del mod">
          <ac:chgData name="Matthew Suderman" userId="2709995e-3ea8-4fb0-9b62-eb8034dec529" providerId="ADAL" clId="{26165850-BD11-465E-885A-CE9A62B60CCC}" dt="2022-05-22T23:14:12.139" v="6304"/>
          <ac:inkMkLst>
            <pc:docMk/>
            <pc:sldMk cId="0" sldId="288"/>
            <ac:inkMk id="24" creationId="{822E6520-800D-48A8-9AE5-21A62CF44392}"/>
          </ac:inkMkLst>
        </pc:inkChg>
        <pc:inkChg chg="add del">
          <ac:chgData name="Matthew Suderman" userId="2709995e-3ea8-4fb0-9b62-eb8034dec529" providerId="ADAL" clId="{26165850-BD11-465E-885A-CE9A62B60CCC}" dt="2022-05-22T23:14:12.155" v="6326"/>
          <ac:inkMkLst>
            <pc:docMk/>
            <pc:sldMk cId="0" sldId="288"/>
            <ac:inkMk id="26" creationId="{24E8473B-02D3-4C5F-ABDF-4DB170B31BF1}"/>
          </ac:inkMkLst>
        </pc:inkChg>
        <pc:inkChg chg="add del mod">
          <ac:chgData name="Matthew Suderman" userId="2709995e-3ea8-4fb0-9b62-eb8034dec529" providerId="ADAL" clId="{26165850-BD11-465E-885A-CE9A62B60CCC}" dt="2022-05-22T23:14:12.139" v="6317"/>
          <ac:inkMkLst>
            <pc:docMk/>
            <pc:sldMk cId="0" sldId="288"/>
            <ac:inkMk id="27" creationId="{A609F525-AB48-47C3-B56C-DA9613086449}"/>
          </ac:inkMkLst>
        </pc:inkChg>
        <pc:inkChg chg="add del mod">
          <ac:chgData name="Matthew Suderman" userId="2709995e-3ea8-4fb0-9b62-eb8034dec529" providerId="ADAL" clId="{26165850-BD11-465E-885A-CE9A62B60CCC}" dt="2022-05-22T23:14:12.139" v="6314"/>
          <ac:inkMkLst>
            <pc:docMk/>
            <pc:sldMk cId="0" sldId="288"/>
            <ac:inkMk id="28" creationId="{3E655487-1F38-4A6B-B189-6C4EA5B57B14}"/>
          </ac:inkMkLst>
        </pc:inkChg>
        <pc:inkChg chg="add del mod">
          <ac:chgData name="Matthew Suderman" userId="2709995e-3ea8-4fb0-9b62-eb8034dec529" providerId="ADAL" clId="{26165850-BD11-465E-885A-CE9A62B60CCC}" dt="2022-05-22T23:14:12.124" v="6299"/>
          <ac:inkMkLst>
            <pc:docMk/>
            <pc:sldMk cId="0" sldId="288"/>
            <ac:inkMk id="29" creationId="{6F36855B-10FD-48EF-894B-8824738E30C6}"/>
          </ac:inkMkLst>
        </pc:inkChg>
        <pc:inkChg chg="add del mod">
          <ac:chgData name="Matthew Suderman" userId="2709995e-3ea8-4fb0-9b62-eb8034dec529" providerId="ADAL" clId="{26165850-BD11-465E-885A-CE9A62B60CCC}" dt="2022-05-22T23:14:12.139" v="6312"/>
          <ac:inkMkLst>
            <pc:docMk/>
            <pc:sldMk cId="0" sldId="288"/>
            <ac:inkMk id="30" creationId="{24D7B20E-6184-431A-BD27-916D86311384}"/>
          </ac:inkMkLst>
        </pc:inkChg>
        <pc:inkChg chg="add del mod">
          <ac:chgData name="Matthew Suderman" userId="2709995e-3ea8-4fb0-9b62-eb8034dec529" providerId="ADAL" clId="{26165850-BD11-465E-885A-CE9A62B60CCC}" dt="2022-05-22T23:14:12.155" v="6320"/>
          <ac:inkMkLst>
            <pc:docMk/>
            <pc:sldMk cId="0" sldId="288"/>
            <ac:inkMk id="31" creationId="{7E4EA3AB-8F43-4BD4-8385-0DC2EA879352}"/>
          </ac:inkMkLst>
        </pc:inkChg>
        <pc:inkChg chg="add del mod">
          <ac:chgData name="Matthew Suderman" userId="2709995e-3ea8-4fb0-9b62-eb8034dec529" providerId="ADAL" clId="{26165850-BD11-465E-885A-CE9A62B60CCC}" dt="2022-05-22T23:14:12.155" v="6325"/>
          <ac:inkMkLst>
            <pc:docMk/>
            <pc:sldMk cId="0" sldId="288"/>
            <ac:inkMk id="32" creationId="{EF849B62-B2E4-4346-BDD9-25D98E6C6F54}"/>
          </ac:inkMkLst>
        </pc:inkChg>
        <pc:inkChg chg="add del mod">
          <ac:chgData name="Matthew Suderman" userId="2709995e-3ea8-4fb0-9b62-eb8034dec529" providerId="ADAL" clId="{26165850-BD11-465E-885A-CE9A62B60CCC}" dt="2022-05-22T23:14:12.139" v="6301"/>
          <ac:inkMkLst>
            <pc:docMk/>
            <pc:sldMk cId="0" sldId="288"/>
            <ac:inkMk id="33" creationId="{1BACD970-9DB9-4015-820D-34B745B62119}"/>
          </ac:inkMkLst>
        </pc:inkChg>
        <pc:inkChg chg="add del mod">
          <ac:chgData name="Matthew Suderman" userId="2709995e-3ea8-4fb0-9b62-eb8034dec529" providerId="ADAL" clId="{26165850-BD11-465E-885A-CE9A62B60CCC}" dt="2022-05-22T23:14:14.478" v="6339"/>
          <ac:inkMkLst>
            <pc:docMk/>
            <pc:sldMk cId="0" sldId="288"/>
            <ac:inkMk id="34" creationId="{2E820874-E6F0-4986-9334-F249DD578451}"/>
          </ac:inkMkLst>
        </pc:inkChg>
        <pc:inkChg chg="add del mod">
          <ac:chgData name="Matthew Suderman" userId="2709995e-3ea8-4fb0-9b62-eb8034dec529" providerId="ADAL" clId="{26165850-BD11-465E-885A-CE9A62B60CCC}" dt="2022-05-22T23:14:12.508" v="6329"/>
          <ac:inkMkLst>
            <pc:docMk/>
            <pc:sldMk cId="0" sldId="288"/>
            <ac:inkMk id="35" creationId="{11D397C3-8289-4FD6-A933-AD84AD338476}"/>
          </ac:inkMkLst>
        </pc:inkChg>
        <pc:inkChg chg="add del mod">
          <ac:chgData name="Matthew Suderman" userId="2709995e-3ea8-4fb0-9b62-eb8034dec529" providerId="ADAL" clId="{26165850-BD11-465E-885A-CE9A62B60CCC}" dt="2022-05-22T23:14:14.261" v="6338"/>
          <ac:inkMkLst>
            <pc:docMk/>
            <pc:sldMk cId="0" sldId="288"/>
            <ac:inkMk id="36" creationId="{D6EFAF16-5A0A-4610-894E-26791EE35D3F}"/>
          </ac:inkMkLst>
        </pc:inkChg>
        <pc:inkChg chg="add del mod">
          <ac:chgData name="Matthew Suderman" userId="2709995e-3ea8-4fb0-9b62-eb8034dec529" providerId="ADAL" clId="{26165850-BD11-465E-885A-CE9A62B60CCC}" dt="2022-05-22T23:14:14.260" v="6337"/>
          <ac:inkMkLst>
            <pc:docMk/>
            <pc:sldMk cId="0" sldId="288"/>
            <ac:inkMk id="37" creationId="{453897AC-21E0-4A89-8A04-992B706DB9A6}"/>
          </ac:inkMkLst>
        </pc:inkChg>
        <pc:inkChg chg="add del mod">
          <ac:chgData name="Matthew Suderman" userId="2709995e-3ea8-4fb0-9b62-eb8034dec529" providerId="ADAL" clId="{26165850-BD11-465E-885A-CE9A62B60CCC}" dt="2022-05-22T23:14:14.259" v="6336"/>
          <ac:inkMkLst>
            <pc:docMk/>
            <pc:sldMk cId="0" sldId="288"/>
            <ac:inkMk id="38" creationId="{1FBEC602-551C-4F2E-A46A-D43237DE1663}"/>
          </ac:inkMkLst>
        </pc:inkChg>
        <pc:inkChg chg="add del mod">
          <ac:chgData name="Matthew Suderman" userId="2709995e-3ea8-4fb0-9b62-eb8034dec529" providerId="ADAL" clId="{26165850-BD11-465E-885A-CE9A62B60CCC}" dt="2022-05-22T23:14:13.794" v="6333"/>
          <ac:inkMkLst>
            <pc:docMk/>
            <pc:sldMk cId="0" sldId="288"/>
            <ac:inkMk id="39" creationId="{EF6B4337-7357-4E75-8963-3655ABA57C4D}"/>
          </ac:inkMkLst>
        </pc:inkChg>
        <pc:inkChg chg="add del mod">
          <ac:chgData name="Matthew Suderman" userId="2709995e-3ea8-4fb0-9b62-eb8034dec529" providerId="ADAL" clId="{26165850-BD11-465E-885A-CE9A62B60CCC}" dt="2022-05-22T23:14:13.790" v="6332"/>
          <ac:inkMkLst>
            <pc:docMk/>
            <pc:sldMk cId="0" sldId="288"/>
            <ac:inkMk id="40" creationId="{B67C8589-228E-4A14-B4E6-44419C2BD131}"/>
          </ac:inkMkLst>
        </pc:inkChg>
        <pc:inkChg chg="add del mod">
          <ac:chgData name="Matthew Suderman" userId="2709995e-3ea8-4fb0-9b62-eb8034dec529" providerId="ADAL" clId="{26165850-BD11-465E-885A-CE9A62B60CCC}" dt="2022-05-22T23:14:14.665" v="6341"/>
          <ac:inkMkLst>
            <pc:docMk/>
            <pc:sldMk cId="0" sldId="288"/>
            <ac:inkMk id="41" creationId="{9A3636D0-27CF-4286-ABCD-7C51A09329F0}"/>
          </ac:inkMkLst>
        </pc:inkChg>
        <pc:inkChg chg="add del mod">
          <ac:chgData name="Matthew Suderman" userId="2709995e-3ea8-4fb0-9b62-eb8034dec529" providerId="ADAL" clId="{26165850-BD11-465E-885A-CE9A62B60CCC}" dt="2022-05-22T23:14:14.664" v="6340"/>
          <ac:inkMkLst>
            <pc:docMk/>
            <pc:sldMk cId="0" sldId="288"/>
            <ac:inkMk id="42" creationId="{BBF597C5-D174-472B-A574-C1E93108C98C}"/>
          </ac:inkMkLst>
        </pc:inkChg>
        <pc:inkChg chg="add del">
          <ac:chgData name="Matthew Suderman" userId="2709995e-3ea8-4fb0-9b62-eb8034dec529" providerId="ADAL" clId="{26165850-BD11-465E-885A-CE9A62B60CCC}" dt="2022-05-22T23:14:12.507" v="6328"/>
          <ac:inkMkLst>
            <pc:docMk/>
            <pc:sldMk cId="0" sldId="288"/>
            <ac:inkMk id="44" creationId="{A51AC555-ED4D-4DE9-BAFA-C150107FCA1E}"/>
          </ac:inkMkLst>
        </pc:inkChg>
        <pc:inkChg chg="add del">
          <ac:chgData name="Matthew Suderman" userId="2709995e-3ea8-4fb0-9b62-eb8034dec529" providerId="ADAL" clId="{26165850-BD11-465E-885A-CE9A62B60CCC}" dt="2022-05-22T23:14:13.796" v="6335"/>
          <ac:inkMkLst>
            <pc:docMk/>
            <pc:sldMk cId="0" sldId="288"/>
            <ac:inkMk id="45" creationId="{F6F2AE6F-7EFD-4086-A2D6-CD3A87E35B6E}"/>
          </ac:inkMkLst>
        </pc:inkChg>
        <pc:inkChg chg="add del">
          <ac:chgData name="Matthew Suderman" userId="2709995e-3ea8-4fb0-9b62-eb8034dec529" providerId="ADAL" clId="{26165850-BD11-465E-885A-CE9A62B60CCC}" dt="2022-05-22T23:14:12.759" v="6330"/>
          <ac:inkMkLst>
            <pc:docMk/>
            <pc:sldMk cId="0" sldId="288"/>
            <ac:inkMk id="46" creationId="{7A6A13B4-55ED-4E8C-8B32-A2C20EF6746E}"/>
          </ac:inkMkLst>
        </pc:inkChg>
        <pc:inkChg chg="add del">
          <ac:chgData name="Matthew Suderman" userId="2709995e-3ea8-4fb0-9b62-eb8034dec529" providerId="ADAL" clId="{26165850-BD11-465E-885A-CE9A62B60CCC}" dt="2022-05-22T23:14:12.139" v="6306"/>
          <ac:inkMkLst>
            <pc:docMk/>
            <pc:sldMk cId="0" sldId="288"/>
            <ac:inkMk id="47" creationId="{FE30B7F5-1DA7-49B7-B54E-475F5C0D1936}"/>
          </ac:inkMkLst>
        </pc:inkChg>
        <pc:inkChg chg="add del">
          <ac:chgData name="Matthew Suderman" userId="2709995e-3ea8-4fb0-9b62-eb8034dec529" providerId="ADAL" clId="{26165850-BD11-465E-885A-CE9A62B60CCC}" dt="2022-05-22T23:14:12.961" v="6331"/>
          <ac:inkMkLst>
            <pc:docMk/>
            <pc:sldMk cId="0" sldId="288"/>
            <ac:inkMk id="48" creationId="{AE031754-EB02-478A-AA8D-29ACB12B46D8}"/>
          </ac:inkMkLst>
        </pc:inkChg>
        <pc:inkChg chg="add del">
          <ac:chgData name="Matthew Suderman" userId="2709995e-3ea8-4fb0-9b62-eb8034dec529" providerId="ADAL" clId="{26165850-BD11-465E-885A-CE9A62B60CCC}" dt="2022-05-22T23:14:08.127" v="6284"/>
          <ac:inkMkLst>
            <pc:docMk/>
            <pc:sldMk cId="0" sldId="288"/>
            <ac:inkMk id="49" creationId="{A1276FA8-BCC4-4C1B-AE45-677382C1E4D3}"/>
          </ac:inkMkLst>
        </pc:inkChg>
        <pc:inkChg chg="add del">
          <ac:chgData name="Matthew Suderman" userId="2709995e-3ea8-4fb0-9b62-eb8034dec529" providerId="ADAL" clId="{26165850-BD11-465E-885A-CE9A62B60CCC}" dt="2022-05-22T23:14:12.139" v="6308"/>
          <ac:inkMkLst>
            <pc:docMk/>
            <pc:sldMk cId="0" sldId="288"/>
            <ac:inkMk id="50" creationId="{46B087D4-47B5-473D-9BA9-260374B87E67}"/>
          </ac:inkMkLst>
        </pc:inkChg>
        <pc:inkChg chg="add del">
          <ac:chgData name="Matthew Suderman" userId="2709995e-3ea8-4fb0-9b62-eb8034dec529" providerId="ADAL" clId="{26165850-BD11-465E-885A-CE9A62B60CCC}" dt="2022-05-22T23:14:12.139" v="6302"/>
          <ac:inkMkLst>
            <pc:docMk/>
            <pc:sldMk cId="0" sldId="288"/>
            <ac:inkMk id="51" creationId="{32CD3897-D320-499C-9B5C-61FFB887EE03}"/>
          </ac:inkMkLst>
        </pc:inkChg>
        <pc:inkChg chg="add del mod">
          <ac:chgData name="Matthew Suderman" userId="2709995e-3ea8-4fb0-9b62-eb8034dec529" providerId="ADAL" clId="{26165850-BD11-465E-885A-CE9A62B60CCC}" dt="2022-05-22T23:14:12.139" v="6311"/>
          <ac:inkMkLst>
            <pc:docMk/>
            <pc:sldMk cId="0" sldId="288"/>
            <ac:inkMk id="52" creationId="{4E1DE107-23FD-4D8D-9052-7979AD3B9B7F}"/>
          </ac:inkMkLst>
        </pc:inkChg>
        <pc:inkChg chg="add del mod">
          <ac:chgData name="Matthew Suderman" userId="2709995e-3ea8-4fb0-9b62-eb8034dec529" providerId="ADAL" clId="{26165850-BD11-465E-885A-CE9A62B60CCC}" dt="2022-05-22T23:14:08.127" v="6287"/>
          <ac:inkMkLst>
            <pc:docMk/>
            <pc:sldMk cId="0" sldId="288"/>
            <ac:inkMk id="53" creationId="{C9EB4E8A-82C7-47B2-B182-7DBBD4523193}"/>
          </ac:inkMkLst>
        </pc:inkChg>
        <pc:inkChg chg="add del mod">
          <ac:chgData name="Matthew Suderman" userId="2709995e-3ea8-4fb0-9b62-eb8034dec529" providerId="ADAL" clId="{26165850-BD11-465E-885A-CE9A62B60CCC}" dt="2022-05-22T23:14:08.127" v="6291"/>
          <ac:inkMkLst>
            <pc:docMk/>
            <pc:sldMk cId="0" sldId="288"/>
            <ac:inkMk id="54" creationId="{18259943-CA60-498E-8D1C-B284B345FCD0}"/>
          </ac:inkMkLst>
        </pc:inkChg>
        <pc:inkChg chg="add del mod">
          <ac:chgData name="Matthew Suderman" userId="2709995e-3ea8-4fb0-9b62-eb8034dec529" providerId="ADAL" clId="{26165850-BD11-465E-885A-CE9A62B60CCC}" dt="2022-05-22T23:14:12.155" v="6321"/>
          <ac:inkMkLst>
            <pc:docMk/>
            <pc:sldMk cId="0" sldId="288"/>
            <ac:inkMk id="55" creationId="{05B5E8BF-4CDE-4555-9F70-AC7952D4EFB3}"/>
          </ac:inkMkLst>
        </pc:inkChg>
        <pc:inkChg chg="add del mod">
          <ac:chgData name="Matthew Suderman" userId="2709995e-3ea8-4fb0-9b62-eb8034dec529" providerId="ADAL" clId="{26165850-BD11-465E-885A-CE9A62B60CCC}" dt="2022-05-22T23:14:08.127" v="6286"/>
          <ac:inkMkLst>
            <pc:docMk/>
            <pc:sldMk cId="0" sldId="288"/>
            <ac:inkMk id="56" creationId="{1748FA4F-8294-47E5-A850-B13C4479EED0}"/>
          </ac:inkMkLst>
        </pc:inkChg>
        <pc:inkChg chg="add del mod">
          <ac:chgData name="Matthew Suderman" userId="2709995e-3ea8-4fb0-9b62-eb8034dec529" providerId="ADAL" clId="{26165850-BD11-465E-885A-CE9A62B60CCC}" dt="2022-05-22T23:14:12.139" v="6310"/>
          <ac:inkMkLst>
            <pc:docMk/>
            <pc:sldMk cId="0" sldId="288"/>
            <ac:inkMk id="58" creationId="{7D5FDE68-36AE-4550-A9A2-D59C5E583B0B}"/>
          </ac:inkMkLst>
        </pc:inkChg>
        <pc:inkChg chg="add del mod">
          <ac:chgData name="Matthew Suderman" userId="2709995e-3ea8-4fb0-9b62-eb8034dec529" providerId="ADAL" clId="{26165850-BD11-465E-885A-CE9A62B60CCC}" dt="2022-05-22T23:14:12.155" v="6324"/>
          <ac:inkMkLst>
            <pc:docMk/>
            <pc:sldMk cId="0" sldId="288"/>
            <ac:inkMk id="59" creationId="{90FCF325-E365-42F3-9CF3-66B237868648}"/>
          </ac:inkMkLst>
        </pc:inkChg>
        <pc:inkChg chg="add del mod">
          <ac:chgData name="Matthew Suderman" userId="2709995e-3ea8-4fb0-9b62-eb8034dec529" providerId="ADAL" clId="{26165850-BD11-465E-885A-CE9A62B60CCC}" dt="2022-05-22T23:14:12.139" v="6300"/>
          <ac:inkMkLst>
            <pc:docMk/>
            <pc:sldMk cId="0" sldId="288"/>
            <ac:inkMk id="60" creationId="{577B039D-4934-4936-950F-6C2A196B4677}"/>
          </ac:inkMkLst>
        </pc:inkChg>
        <pc:inkChg chg="add del mod">
          <ac:chgData name="Matthew Suderman" userId="2709995e-3ea8-4fb0-9b62-eb8034dec529" providerId="ADAL" clId="{26165850-BD11-465E-885A-CE9A62B60CCC}" dt="2022-05-22T23:14:08.465" v="6298"/>
          <ac:inkMkLst>
            <pc:docMk/>
            <pc:sldMk cId="0" sldId="288"/>
            <ac:inkMk id="62" creationId="{38EC345B-8EF0-4D71-B58A-49FA1F2104A1}"/>
          </ac:inkMkLst>
        </pc:inkChg>
        <pc:inkChg chg="add del mod">
          <ac:chgData name="Matthew Suderman" userId="2709995e-3ea8-4fb0-9b62-eb8034dec529" providerId="ADAL" clId="{26165850-BD11-465E-885A-CE9A62B60CCC}" dt="2022-05-22T23:14:08.464" v="6297"/>
          <ac:inkMkLst>
            <pc:docMk/>
            <pc:sldMk cId="0" sldId="288"/>
            <ac:inkMk id="63" creationId="{1EADFCC4-8859-4910-A1DB-BFA93C2606FF}"/>
          </ac:inkMkLst>
        </pc:inkChg>
        <pc:inkChg chg="add del mod">
          <ac:chgData name="Matthew Suderman" userId="2709995e-3ea8-4fb0-9b62-eb8034dec529" providerId="ADAL" clId="{26165850-BD11-465E-885A-CE9A62B60CCC}" dt="2022-05-22T23:14:12.155" v="6319"/>
          <ac:inkMkLst>
            <pc:docMk/>
            <pc:sldMk cId="0" sldId="288"/>
            <ac:inkMk id="64" creationId="{A0314B17-F2DA-4F9B-9B1C-887E72146536}"/>
          </ac:inkMkLst>
        </pc:inkChg>
        <pc:inkChg chg="add del mod">
          <ac:chgData name="Matthew Suderman" userId="2709995e-3ea8-4fb0-9b62-eb8034dec529" providerId="ADAL" clId="{26165850-BD11-465E-885A-CE9A62B60CCC}" dt="2022-05-22T23:14:08.127" v="6289"/>
          <ac:inkMkLst>
            <pc:docMk/>
            <pc:sldMk cId="0" sldId="288"/>
            <ac:inkMk id="65" creationId="{E4205FF7-3E44-4568-921E-C25DCB598FE2}"/>
          </ac:inkMkLst>
        </pc:inkChg>
        <pc:inkChg chg="add del mod">
          <ac:chgData name="Matthew Suderman" userId="2709995e-3ea8-4fb0-9b62-eb8034dec529" providerId="ADAL" clId="{26165850-BD11-465E-885A-CE9A62B60CCC}" dt="2022-05-22T23:14:08.460" v="6294"/>
          <ac:inkMkLst>
            <pc:docMk/>
            <pc:sldMk cId="0" sldId="288"/>
            <ac:inkMk id="66" creationId="{FBE764B5-21F3-404D-8520-2934C2BDAE64}"/>
          </ac:inkMkLst>
        </pc:inkChg>
        <pc:inkChg chg="add del mod">
          <ac:chgData name="Matthew Suderman" userId="2709995e-3ea8-4fb0-9b62-eb8034dec529" providerId="ADAL" clId="{26165850-BD11-465E-885A-CE9A62B60CCC}" dt="2022-05-22T23:14:12.139" v="6307"/>
          <ac:inkMkLst>
            <pc:docMk/>
            <pc:sldMk cId="0" sldId="288"/>
            <ac:inkMk id="67" creationId="{4F7C38F6-6A59-458D-B2E9-842FE438AD01}"/>
          </ac:inkMkLst>
        </pc:inkChg>
        <pc:inkChg chg="add del mod">
          <ac:chgData name="Matthew Suderman" userId="2709995e-3ea8-4fb0-9b62-eb8034dec529" providerId="ADAL" clId="{26165850-BD11-465E-885A-CE9A62B60CCC}" dt="2022-05-22T23:14:12.139" v="6313"/>
          <ac:inkMkLst>
            <pc:docMk/>
            <pc:sldMk cId="0" sldId="288"/>
            <ac:inkMk id="68" creationId="{229EC8DD-C9DF-41ED-8455-154719F05E4A}"/>
          </ac:inkMkLst>
        </pc:inkChg>
        <pc:inkChg chg="add del mod">
          <ac:chgData name="Matthew Suderman" userId="2709995e-3ea8-4fb0-9b62-eb8034dec529" providerId="ADAL" clId="{26165850-BD11-465E-885A-CE9A62B60CCC}" dt="2022-05-22T23:14:12.139" v="6316"/>
          <ac:inkMkLst>
            <pc:docMk/>
            <pc:sldMk cId="0" sldId="288"/>
            <ac:inkMk id="70" creationId="{C2A5710A-4930-411D-8331-B1ACD3395EE5}"/>
          </ac:inkMkLst>
        </pc:inkChg>
        <pc:inkChg chg="add del mod">
          <ac:chgData name="Matthew Suderman" userId="2709995e-3ea8-4fb0-9b62-eb8034dec529" providerId="ADAL" clId="{26165850-BD11-465E-885A-CE9A62B60CCC}" dt="2022-05-22T23:14:08.143" v="6292"/>
          <ac:inkMkLst>
            <pc:docMk/>
            <pc:sldMk cId="0" sldId="288"/>
            <ac:inkMk id="71" creationId="{B9727C6D-6896-4287-B7B5-ADC9E4F7DE81}"/>
          </ac:inkMkLst>
        </pc:inkChg>
        <pc:inkChg chg="add del mod">
          <ac:chgData name="Matthew Suderman" userId="2709995e-3ea8-4fb0-9b62-eb8034dec529" providerId="ADAL" clId="{26165850-BD11-465E-885A-CE9A62B60CCC}" dt="2022-05-22T23:14:07.762" v="6283"/>
          <ac:inkMkLst>
            <pc:docMk/>
            <pc:sldMk cId="0" sldId="288"/>
            <ac:inkMk id="73" creationId="{A07FE807-060E-4C56-AA4C-591C65BAF7F1}"/>
          </ac:inkMkLst>
        </pc:inkChg>
        <pc:inkChg chg="add del mod">
          <ac:chgData name="Matthew Suderman" userId="2709995e-3ea8-4fb0-9b62-eb8034dec529" providerId="ADAL" clId="{26165850-BD11-465E-885A-CE9A62B60CCC}" dt="2022-05-22T23:14:07.759" v="6282"/>
          <ac:inkMkLst>
            <pc:docMk/>
            <pc:sldMk cId="0" sldId="288"/>
            <ac:inkMk id="74" creationId="{1325A1D1-CAF0-4224-84D6-A2252B9953F8}"/>
          </ac:inkMkLst>
        </pc:inkChg>
        <pc:inkChg chg="add del mod">
          <ac:chgData name="Matthew Suderman" userId="2709995e-3ea8-4fb0-9b62-eb8034dec529" providerId="ADAL" clId="{26165850-BD11-465E-885A-CE9A62B60CCC}" dt="2022-05-22T23:14:07.203" v="6280"/>
          <ac:inkMkLst>
            <pc:docMk/>
            <pc:sldMk cId="0" sldId="288"/>
            <ac:inkMk id="75" creationId="{11623799-4266-41A0-97B4-4E16BA6E5593}"/>
          </ac:inkMkLst>
        </pc:inkChg>
      </pc:sldChg>
      <pc:sldChg chg="addSp delSp modSp new del mod modClrScheme chgLayout">
        <pc:chgData name="Matthew Suderman" userId="2709995e-3ea8-4fb0-9b62-eb8034dec529" providerId="ADAL" clId="{26165850-BD11-465E-885A-CE9A62B60CCC}" dt="2022-05-22T15:47:25.012" v="540" actId="2696"/>
        <pc:sldMkLst>
          <pc:docMk/>
          <pc:sldMk cId="218596729" sldId="289"/>
        </pc:sldMkLst>
        <pc:spChg chg="add mod">
          <ac:chgData name="Matthew Suderman" userId="2709995e-3ea8-4fb0-9b62-eb8034dec529" providerId="ADAL" clId="{26165850-BD11-465E-885A-CE9A62B60CCC}" dt="2022-05-22T15:47:07.473" v="536" actId="1036"/>
          <ac:spMkLst>
            <pc:docMk/>
            <pc:sldMk cId="218596729" sldId="289"/>
            <ac:spMk id="2" creationId="{9BE05A6C-C36D-40D8-A5AF-247FE6CD1655}"/>
          </ac:spMkLst>
        </pc:spChg>
        <pc:spChg chg="add del mod">
          <ac:chgData name="Matthew Suderman" userId="2709995e-3ea8-4fb0-9b62-eb8034dec529" providerId="ADAL" clId="{26165850-BD11-465E-885A-CE9A62B60CCC}" dt="2022-05-22T15:39:19.259" v="251"/>
          <ac:spMkLst>
            <pc:docMk/>
            <pc:sldMk cId="218596729" sldId="289"/>
            <ac:spMk id="3" creationId="{3FFA0B94-E6F2-4B1A-AA41-4D036E7CB46A}"/>
          </ac:spMkLst>
        </pc:spChg>
        <pc:spChg chg="add mod">
          <ac:chgData name="Matthew Suderman" userId="2709995e-3ea8-4fb0-9b62-eb8034dec529" providerId="ADAL" clId="{26165850-BD11-465E-885A-CE9A62B60CCC}" dt="2022-05-22T15:47:12.691" v="537" actId="21"/>
          <ac:spMkLst>
            <pc:docMk/>
            <pc:sldMk cId="218596729" sldId="289"/>
            <ac:spMk id="6" creationId="{42F4B80A-884E-4A40-8B43-B77AC9C56631}"/>
          </ac:spMkLst>
        </pc:spChg>
        <pc:graphicFrameChg chg="add del mod modGraphic">
          <ac:chgData name="Matthew Suderman" userId="2709995e-3ea8-4fb0-9b62-eb8034dec529" providerId="ADAL" clId="{26165850-BD11-465E-885A-CE9A62B60CCC}" dt="2022-05-22T15:47:12.691" v="537" actId="21"/>
          <ac:graphicFrameMkLst>
            <pc:docMk/>
            <pc:sldMk cId="218596729" sldId="289"/>
            <ac:graphicFrameMk id="4" creationId="{A07A7C8E-68D3-4490-B191-3847BEE6AC8F}"/>
          </ac:graphicFrameMkLst>
        </pc:graphicFrameChg>
      </pc:sldChg>
      <pc:sldChg chg="addSp delSp modSp new mod">
        <pc:chgData name="Matthew Suderman" userId="2709995e-3ea8-4fb0-9b62-eb8034dec529" providerId="ADAL" clId="{26165850-BD11-465E-885A-CE9A62B60CCC}" dt="2022-05-22T16:19:13.482" v="966" actId="20577"/>
        <pc:sldMkLst>
          <pc:docMk/>
          <pc:sldMk cId="401351255" sldId="290"/>
        </pc:sldMkLst>
        <pc:spChg chg="mod">
          <ac:chgData name="Matthew Suderman" userId="2709995e-3ea8-4fb0-9b62-eb8034dec529" providerId="ADAL" clId="{26165850-BD11-465E-885A-CE9A62B60CCC}" dt="2022-05-22T15:46:34.602" v="531" actId="20577"/>
          <ac:spMkLst>
            <pc:docMk/>
            <pc:sldMk cId="401351255" sldId="290"/>
            <ac:spMk id="2" creationId="{D82BBF19-862D-4DF2-8B5E-A1E03FD289A3}"/>
          </ac:spMkLst>
        </pc:spChg>
        <pc:spChg chg="del">
          <ac:chgData name="Matthew Suderman" userId="2709995e-3ea8-4fb0-9b62-eb8034dec529" providerId="ADAL" clId="{26165850-BD11-465E-885A-CE9A62B60CCC}" dt="2022-05-22T15:47:15.546" v="538"/>
          <ac:spMkLst>
            <pc:docMk/>
            <pc:sldMk cId="401351255" sldId="290"/>
            <ac:spMk id="3" creationId="{BCFDBC13-AE5D-4572-BCEE-44C81FF9A059}"/>
          </ac:spMkLst>
        </pc:spChg>
        <pc:graphicFrameChg chg="add mod modGraphic">
          <ac:chgData name="Matthew Suderman" userId="2709995e-3ea8-4fb0-9b62-eb8034dec529" providerId="ADAL" clId="{26165850-BD11-465E-885A-CE9A62B60CCC}" dt="2022-05-22T16:19:13.482" v="966" actId="20577"/>
          <ac:graphicFrameMkLst>
            <pc:docMk/>
            <pc:sldMk cId="401351255" sldId="290"/>
            <ac:graphicFrameMk id="4" creationId="{0C50E2B2-13D8-4F72-B488-B708F1BDC2C3}"/>
          </ac:graphicFrameMkLst>
        </pc:graphicFrameChg>
      </pc:sldChg>
      <pc:sldChg chg="addSp delSp modSp new mod modClrScheme chgLayout">
        <pc:chgData name="Matthew Suderman" userId="2709995e-3ea8-4fb0-9b62-eb8034dec529" providerId="ADAL" clId="{26165850-BD11-465E-885A-CE9A62B60CCC}" dt="2022-05-22T22:03:34.818" v="3916" actId="1076"/>
        <pc:sldMkLst>
          <pc:docMk/>
          <pc:sldMk cId="103327814" sldId="291"/>
        </pc:sldMkLst>
        <pc:spChg chg="mod ord">
          <ac:chgData name="Matthew Suderman" userId="2709995e-3ea8-4fb0-9b62-eb8034dec529" providerId="ADAL" clId="{26165850-BD11-465E-885A-CE9A62B60CCC}" dt="2022-05-22T16:08:03.270" v="719" actId="20577"/>
          <ac:spMkLst>
            <pc:docMk/>
            <pc:sldMk cId="103327814" sldId="291"/>
            <ac:spMk id="2" creationId="{A14BC136-453A-49E1-A908-42C910B40DE8}"/>
          </ac:spMkLst>
        </pc:spChg>
        <pc:spChg chg="del mod ord">
          <ac:chgData name="Matthew Suderman" userId="2709995e-3ea8-4fb0-9b62-eb8034dec529" providerId="ADAL" clId="{26165850-BD11-465E-885A-CE9A62B60CCC}" dt="2022-05-22T15:55:20.724" v="572" actId="700"/>
          <ac:spMkLst>
            <pc:docMk/>
            <pc:sldMk cId="103327814" sldId="291"/>
            <ac:spMk id="3" creationId="{096F792C-E910-4D9C-8C6F-DF5710745CED}"/>
          </ac:spMkLst>
        </pc:spChg>
        <pc:spChg chg="add mod ord">
          <ac:chgData name="Matthew Suderman" userId="2709995e-3ea8-4fb0-9b62-eb8034dec529" providerId="ADAL" clId="{26165850-BD11-465E-885A-CE9A62B60CCC}" dt="2022-05-22T16:03:00.122" v="713" actId="207"/>
          <ac:spMkLst>
            <pc:docMk/>
            <pc:sldMk cId="103327814" sldId="291"/>
            <ac:spMk id="4" creationId="{0F2A8882-93C5-47CF-B60F-DAB81A6D3A2A}"/>
          </ac:spMkLst>
        </pc:spChg>
        <pc:spChg chg="add mod ord">
          <ac:chgData name="Matthew Suderman" userId="2709995e-3ea8-4fb0-9b62-eb8034dec529" providerId="ADAL" clId="{26165850-BD11-465E-885A-CE9A62B60CCC}" dt="2022-05-22T22:03:29.580" v="3915" actId="20577"/>
          <ac:spMkLst>
            <pc:docMk/>
            <pc:sldMk cId="103327814" sldId="291"/>
            <ac:spMk id="5" creationId="{59A79557-4142-4605-8E8E-DF897EE3CCDD}"/>
          </ac:spMkLst>
        </pc:spChg>
        <pc:picChg chg="add del mod">
          <ac:chgData name="Matthew Suderman" userId="2709995e-3ea8-4fb0-9b62-eb8034dec529" providerId="ADAL" clId="{26165850-BD11-465E-885A-CE9A62B60CCC}" dt="2022-05-22T15:49:11.778" v="547" actId="478"/>
          <ac:picMkLst>
            <pc:docMk/>
            <pc:sldMk cId="103327814" sldId="291"/>
            <ac:picMk id="2050" creationId="{5F347FAD-FF1E-471F-9BA8-062119C4B945}"/>
          </ac:picMkLst>
        </pc:picChg>
        <pc:picChg chg="add mod">
          <ac:chgData name="Matthew Suderman" userId="2709995e-3ea8-4fb0-9b62-eb8034dec529" providerId="ADAL" clId="{26165850-BD11-465E-885A-CE9A62B60CCC}" dt="2022-05-22T22:03:34.818" v="3916" actId="1076"/>
          <ac:picMkLst>
            <pc:docMk/>
            <pc:sldMk cId="103327814" sldId="291"/>
            <ac:picMk id="2052" creationId="{309D0E48-EF78-4C00-BE38-03858E146350}"/>
          </ac:picMkLst>
        </pc:picChg>
      </pc:sldChg>
      <pc:sldChg chg="addSp delSp modSp new mod modClrScheme chgLayout">
        <pc:chgData name="Matthew Suderman" userId="2709995e-3ea8-4fb0-9b62-eb8034dec529" providerId="ADAL" clId="{26165850-BD11-465E-885A-CE9A62B60CCC}" dt="2022-05-22T16:13:49.489" v="860" actId="1036"/>
        <pc:sldMkLst>
          <pc:docMk/>
          <pc:sldMk cId="3756642532" sldId="292"/>
        </pc:sldMkLst>
        <pc:spChg chg="del mod ord">
          <ac:chgData name="Matthew Suderman" userId="2709995e-3ea8-4fb0-9b62-eb8034dec529" providerId="ADAL" clId="{26165850-BD11-465E-885A-CE9A62B60CCC}" dt="2022-05-22T16:10:45.273" v="721" actId="700"/>
          <ac:spMkLst>
            <pc:docMk/>
            <pc:sldMk cId="3756642532" sldId="292"/>
            <ac:spMk id="2" creationId="{0C6A022C-8AB0-47F7-B9C6-CD9A169987D6}"/>
          </ac:spMkLst>
        </pc:spChg>
        <pc:spChg chg="del mod ord">
          <ac:chgData name="Matthew Suderman" userId="2709995e-3ea8-4fb0-9b62-eb8034dec529" providerId="ADAL" clId="{26165850-BD11-465E-885A-CE9A62B60CCC}" dt="2022-05-22T16:10:45.273" v="721" actId="700"/>
          <ac:spMkLst>
            <pc:docMk/>
            <pc:sldMk cId="3756642532" sldId="292"/>
            <ac:spMk id="3" creationId="{EE559FC3-6D3A-4243-A7D8-A504A70434BF}"/>
          </ac:spMkLst>
        </pc:spChg>
        <pc:spChg chg="del">
          <ac:chgData name="Matthew Suderman" userId="2709995e-3ea8-4fb0-9b62-eb8034dec529" providerId="ADAL" clId="{26165850-BD11-465E-885A-CE9A62B60CCC}" dt="2022-05-22T16:10:45.273" v="721" actId="700"/>
          <ac:spMkLst>
            <pc:docMk/>
            <pc:sldMk cId="3756642532" sldId="292"/>
            <ac:spMk id="4" creationId="{0ED30704-2D9E-45AF-93A5-09A1B4869D0B}"/>
          </ac:spMkLst>
        </pc:spChg>
        <pc:spChg chg="add mod ord">
          <ac:chgData name="Matthew Suderman" userId="2709995e-3ea8-4fb0-9b62-eb8034dec529" providerId="ADAL" clId="{26165850-BD11-465E-885A-CE9A62B60CCC}" dt="2022-05-22T16:13:20.708" v="857" actId="20577"/>
          <ac:spMkLst>
            <pc:docMk/>
            <pc:sldMk cId="3756642532" sldId="292"/>
            <ac:spMk id="5" creationId="{9D8816A7-93BA-4A7D-A3F0-04BDBEBBEAAA}"/>
          </ac:spMkLst>
        </pc:spChg>
        <pc:spChg chg="add del mod ord">
          <ac:chgData name="Matthew Suderman" userId="2709995e-3ea8-4fb0-9b62-eb8034dec529" providerId="ADAL" clId="{26165850-BD11-465E-885A-CE9A62B60CCC}" dt="2022-05-22T16:10:48.354" v="722" actId="22"/>
          <ac:spMkLst>
            <pc:docMk/>
            <pc:sldMk cId="3756642532" sldId="292"/>
            <ac:spMk id="6" creationId="{A00F0EA3-0EDD-4182-8385-F4859D7F69A4}"/>
          </ac:spMkLst>
        </pc:spChg>
        <pc:picChg chg="add mod ord">
          <ac:chgData name="Matthew Suderman" userId="2709995e-3ea8-4fb0-9b62-eb8034dec529" providerId="ADAL" clId="{26165850-BD11-465E-885A-CE9A62B60CCC}" dt="2022-05-22T16:13:49.489" v="860" actId="1036"/>
          <ac:picMkLst>
            <pc:docMk/>
            <pc:sldMk cId="3756642532" sldId="292"/>
            <ac:picMk id="8" creationId="{8BA91DDA-5E8F-4540-93BA-232CA968A0A3}"/>
          </ac:picMkLst>
        </pc:picChg>
      </pc:sldChg>
      <pc:sldChg chg="modSp new mod ord">
        <pc:chgData name="Matthew Suderman" userId="2709995e-3ea8-4fb0-9b62-eb8034dec529" providerId="ADAL" clId="{26165850-BD11-465E-885A-CE9A62B60CCC}" dt="2022-05-22T23:04:51.701" v="6189" actId="20577"/>
        <pc:sldMkLst>
          <pc:docMk/>
          <pc:sldMk cId="1583835633" sldId="293"/>
        </pc:sldMkLst>
        <pc:spChg chg="mod">
          <ac:chgData name="Matthew Suderman" userId="2709995e-3ea8-4fb0-9b62-eb8034dec529" providerId="ADAL" clId="{26165850-BD11-465E-885A-CE9A62B60CCC}" dt="2022-05-22T23:04:51.701" v="6189" actId="20577"/>
          <ac:spMkLst>
            <pc:docMk/>
            <pc:sldMk cId="1583835633" sldId="293"/>
            <ac:spMk id="2" creationId="{6559143E-FD16-4756-AFEB-38710C8DBC8F}"/>
          </ac:spMkLst>
        </pc:spChg>
        <pc:spChg chg="mod">
          <ac:chgData name="Matthew Suderman" userId="2709995e-3ea8-4fb0-9b62-eb8034dec529" providerId="ADAL" clId="{26165850-BD11-465E-885A-CE9A62B60CCC}" dt="2022-05-22T22:03:50.890" v="3917" actId="14100"/>
          <ac:spMkLst>
            <pc:docMk/>
            <pc:sldMk cId="1583835633" sldId="293"/>
            <ac:spMk id="3" creationId="{829EF012-6929-4B30-A1BB-D7F315CC8ACA}"/>
          </ac:spMkLst>
        </pc:spChg>
      </pc:sldChg>
      <pc:sldChg chg="addSp delSp modSp new mod">
        <pc:chgData name="Matthew Suderman" userId="2709995e-3ea8-4fb0-9b62-eb8034dec529" providerId="ADAL" clId="{26165850-BD11-465E-885A-CE9A62B60CCC}" dt="2022-05-22T22:04:19.748" v="3920" actId="20577"/>
        <pc:sldMkLst>
          <pc:docMk/>
          <pc:sldMk cId="2240019415" sldId="294"/>
        </pc:sldMkLst>
        <pc:spChg chg="mod">
          <ac:chgData name="Matthew Suderman" userId="2709995e-3ea8-4fb0-9b62-eb8034dec529" providerId="ADAL" clId="{26165850-BD11-465E-885A-CE9A62B60CCC}" dt="2022-05-22T22:04:07.075" v="3918" actId="14100"/>
          <ac:spMkLst>
            <pc:docMk/>
            <pc:sldMk cId="2240019415" sldId="294"/>
            <ac:spMk id="2" creationId="{8E2707B2-6D55-4452-B9C8-9CC8240AFA4A}"/>
          </ac:spMkLst>
        </pc:spChg>
        <pc:spChg chg="mod">
          <ac:chgData name="Matthew Suderman" userId="2709995e-3ea8-4fb0-9b62-eb8034dec529" providerId="ADAL" clId="{26165850-BD11-465E-885A-CE9A62B60CCC}" dt="2022-05-22T22:04:19.748" v="3920" actId="20577"/>
          <ac:spMkLst>
            <pc:docMk/>
            <pc:sldMk cId="2240019415" sldId="294"/>
            <ac:spMk id="3" creationId="{16798C4C-CC91-4A76-B3D6-4FC4D4B3C60F}"/>
          </ac:spMkLst>
        </pc:spChg>
        <pc:spChg chg="add mod">
          <ac:chgData name="Matthew Suderman" userId="2709995e-3ea8-4fb0-9b62-eb8034dec529" providerId="ADAL" clId="{26165850-BD11-465E-885A-CE9A62B60CCC}" dt="2022-05-22T16:39:38.026" v="1893" actId="164"/>
          <ac:spMkLst>
            <pc:docMk/>
            <pc:sldMk cId="2240019415" sldId="294"/>
            <ac:spMk id="4" creationId="{32841DD7-B329-4E23-B685-0A842700FD27}"/>
          </ac:spMkLst>
        </pc:spChg>
        <pc:spChg chg="add mod">
          <ac:chgData name="Matthew Suderman" userId="2709995e-3ea8-4fb0-9b62-eb8034dec529" providerId="ADAL" clId="{26165850-BD11-465E-885A-CE9A62B60CCC}" dt="2022-05-22T16:40:04.601" v="1897" actId="1036"/>
          <ac:spMkLst>
            <pc:docMk/>
            <pc:sldMk cId="2240019415" sldId="294"/>
            <ac:spMk id="5" creationId="{F39A1DF0-2F89-4639-B6CC-78C26C3F6F30}"/>
          </ac:spMkLst>
        </pc:spChg>
        <pc:spChg chg="add del mod">
          <ac:chgData name="Matthew Suderman" userId="2709995e-3ea8-4fb0-9b62-eb8034dec529" providerId="ADAL" clId="{26165850-BD11-465E-885A-CE9A62B60CCC}" dt="2022-05-22T16:39:30.172" v="1892" actId="478"/>
          <ac:spMkLst>
            <pc:docMk/>
            <pc:sldMk cId="2240019415" sldId="294"/>
            <ac:spMk id="6" creationId="{C574F5DA-3C9B-470A-BE4B-1C1145E895AE}"/>
          </ac:spMkLst>
        </pc:spChg>
        <pc:spChg chg="add mod">
          <ac:chgData name="Matthew Suderman" userId="2709995e-3ea8-4fb0-9b62-eb8034dec529" providerId="ADAL" clId="{26165850-BD11-465E-885A-CE9A62B60CCC}" dt="2022-05-22T16:39:38.026" v="1893" actId="164"/>
          <ac:spMkLst>
            <pc:docMk/>
            <pc:sldMk cId="2240019415" sldId="294"/>
            <ac:spMk id="7" creationId="{DA009446-461A-4BCD-B727-C3E0C3586140}"/>
          </ac:spMkLst>
        </pc:spChg>
        <pc:spChg chg="add mod">
          <ac:chgData name="Matthew Suderman" userId="2709995e-3ea8-4fb0-9b62-eb8034dec529" providerId="ADAL" clId="{26165850-BD11-465E-885A-CE9A62B60CCC}" dt="2022-05-22T16:39:38.026" v="1893" actId="164"/>
          <ac:spMkLst>
            <pc:docMk/>
            <pc:sldMk cId="2240019415" sldId="294"/>
            <ac:spMk id="8" creationId="{2221E7A2-63A6-400A-B59B-FDDAF87985C6}"/>
          </ac:spMkLst>
        </pc:spChg>
        <pc:spChg chg="add mod">
          <ac:chgData name="Matthew Suderman" userId="2709995e-3ea8-4fb0-9b62-eb8034dec529" providerId="ADAL" clId="{26165850-BD11-465E-885A-CE9A62B60CCC}" dt="2022-05-22T16:41:04.308" v="1926" actId="164"/>
          <ac:spMkLst>
            <pc:docMk/>
            <pc:sldMk cId="2240019415" sldId="294"/>
            <ac:spMk id="19" creationId="{9902C72C-BBB2-4D16-94E2-CDB7FE7CB672}"/>
          </ac:spMkLst>
        </pc:spChg>
        <pc:grpChg chg="add mod">
          <ac:chgData name="Matthew Suderman" userId="2709995e-3ea8-4fb0-9b62-eb8034dec529" providerId="ADAL" clId="{26165850-BD11-465E-885A-CE9A62B60CCC}" dt="2022-05-22T16:41:04.308" v="1926" actId="164"/>
          <ac:grpSpMkLst>
            <pc:docMk/>
            <pc:sldMk cId="2240019415" sldId="294"/>
            <ac:grpSpMk id="16" creationId="{033E40FB-CE3E-4ED8-9256-D91704681CD8}"/>
          </ac:grpSpMkLst>
        </pc:grpChg>
        <pc:grpChg chg="add mod">
          <ac:chgData name="Matthew Suderman" userId="2709995e-3ea8-4fb0-9b62-eb8034dec529" providerId="ADAL" clId="{26165850-BD11-465E-885A-CE9A62B60CCC}" dt="2022-05-22T22:04:17.234" v="3919" actId="1076"/>
          <ac:grpSpMkLst>
            <pc:docMk/>
            <pc:sldMk cId="2240019415" sldId="294"/>
            <ac:grpSpMk id="20" creationId="{714276E1-C84B-4225-84ED-F2B9DABB3B45}"/>
          </ac:grpSpMkLst>
        </pc:grpChg>
        <pc:cxnChg chg="add mod">
          <ac:chgData name="Matthew Suderman" userId="2709995e-3ea8-4fb0-9b62-eb8034dec529" providerId="ADAL" clId="{26165850-BD11-465E-885A-CE9A62B60CCC}" dt="2022-05-22T16:39:53.397" v="1895" actId="14100"/>
          <ac:cxnSpMkLst>
            <pc:docMk/>
            <pc:sldMk cId="2240019415" sldId="294"/>
            <ac:cxnSpMk id="10" creationId="{F53C836C-CBB2-4A97-9617-841A903AD47D}"/>
          </ac:cxnSpMkLst>
        </pc:cxnChg>
        <pc:cxnChg chg="add mod">
          <ac:chgData name="Matthew Suderman" userId="2709995e-3ea8-4fb0-9b62-eb8034dec529" providerId="ADAL" clId="{26165850-BD11-465E-885A-CE9A62B60CCC}" dt="2022-05-22T16:39:38.026" v="1893" actId="164"/>
          <ac:cxnSpMkLst>
            <pc:docMk/>
            <pc:sldMk cId="2240019415" sldId="294"/>
            <ac:cxnSpMk id="11" creationId="{97D7A970-F29B-40B5-88F4-688D6AAD7DCE}"/>
          </ac:cxnSpMkLst>
        </pc:cxnChg>
      </pc:sldChg>
      <pc:sldChg chg="addSp delSp modSp new mod">
        <pc:chgData name="Matthew Suderman" userId="2709995e-3ea8-4fb0-9b62-eb8034dec529" providerId="ADAL" clId="{26165850-BD11-465E-885A-CE9A62B60CCC}" dt="2022-05-22T21:54:23.989" v="3861" actId="403"/>
        <pc:sldMkLst>
          <pc:docMk/>
          <pc:sldMk cId="282204815" sldId="295"/>
        </pc:sldMkLst>
        <pc:spChg chg="mod">
          <ac:chgData name="Matthew Suderman" userId="2709995e-3ea8-4fb0-9b62-eb8034dec529" providerId="ADAL" clId="{26165850-BD11-465E-885A-CE9A62B60CCC}" dt="2022-05-22T21:52:19.298" v="3837" actId="20577"/>
          <ac:spMkLst>
            <pc:docMk/>
            <pc:sldMk cId="282204815" sldId="295"/>
            <ac:spMk id="2" creationId="{054E993B-481B-425C-A429-BDD7E28D8DBB}"/>
          </ac:spMkLst>
        </pc:spChg>
        <pc:spChg chg="del">
          <ac:chgData name="Matthew Suderman" userId="2709995e-3ea8-4fb0-9b62-eb8034dec529" providerId="ADAL" clId="{26165850-BD11-465E-885A-CE9A62B60CCC}" dt="2022-05-22T16:48:44.694" v="2393"/>
          <ac:spMkLst>
            <pc:docMk/>
            <pc:sldMk cId="282204815" sldId="295"/>
            <ac:spMk id="3" creationId="{A189BCB1-31F0-4F3F-8EB0-E2CC454494DB}"/>
          </ac:spMkLst>
        </pc:spChg>
        <pc:spChg chg="add mod">
          <ac:chgData name="Matthew Suderman" userId="2709995e-3ea8-4fb0-9b62-eb8034dec529" providerId="ADAL" clId="{26165850-BD11-465E-885A-CE9A62B60CCC}" dt="2022-05-22T21:54:23.989" v="3861" actId="403"/>
          <ac:spMkLst>
            <pc:docMk/>
            <pc:sldMk cId="282204815" sldId="295"/>
            <ac:spMk id="6" creationId="{1BCCC574-03E0-4A9F-A466-BAAAE7347934}"/>
          </ac:spMkLst>
        </pc:spChg>
        <pc:spChg chg="add mod">
          <ac:chgData name="Matthew Suderman" userId="2709995e-3ea8-4fb0-9b62-eb8034dec529" providerId="ADAL" clId="{26165850-BD11-465E-885A-CE9A62B60CCC}" dt="2022-05-22T16:52:09.057" v="2528" actId="20577"/>
          <ac:spMkLst>
            <pc:docMk/>
            <pc:sldMk cId="282204815" sldId="295"/>
            <ac:spMk id="8" creationId="{4D689CA3-3705-410B-B4D6-3E387A728493}"/>
          </ac:spMkLst>
        </pc:spChg>
        <pc:picChg chg="add mod">
          <ac:chgData name="Matthew Suderman" userId="2709995e-3ea8-4fb0-9b62-eb8034dec529" providerId="ADAL" clId="{26165850-BD11-465E-885A-CE9A62B60CCC}" dt="2022-05-22T16:49:25.620" v="2396" actId="1076"/>
          <ac:picMkLst>
            <pc:docMk/>
            <pc:sldMk cId="282204815" sldId="295"/>
            <ac:picMk id="4098" creationId="{EA24EBEF-B10B-49DD-A41E-D6EDA37A515E}"/>
          </ac:picMkLst>
        </pc:picChg>
      </pc:sldChg>
      <pc:sldChg chg="modSp new del mod">
        <pc:chgData name="Matthew Suderman" userId="2709995e-3ea8-4fb0-9b62-eb8034dec529" providerId="ADAL" clId="{26165850-BD11-465E-885A-CE9A62B60CCC}" dt="2022-05-22T16:55:33.697" v="2615" actId="47"/>
        <pc:sldMkLst>
          <pc:docMk/>
          <pc:sldMk cId="1312497409" sldId="296"/>
        </pc:sldMkLst>
        <pc:spChg chg="mod">
          <ac:chgData name="Matthew Suderman" userId="2709995e-3ea8-4fb0-9b62-eb8034dec529" providerId="ADAL" clId="{26165850-BD11-465E-885A-CE9A62B60CCC}" dt="2022-05-22T16:54:23.964" v="2613"/>
          <ac:spMkLst>
            <pc:docMk/>
            <pc:sldMk cId="1312497409" sldId="296"/>
            <ac:spMk id="2" creationId="{0DFE8583-D6AA-44B9-AAC7-F4E7DB5D8B9F}"/>
          </ac:spMkLst>
        </pc:spChg>
      </pc:sldChg>
      <pc:sldChg chg="del">
        <pc:chgData name="Matthew Suderman" userId="2709995e-3ea8-4fb0-9b62-eb8034dec529" providerId="ADAL" clId="{26165850-BD11-465E-885A-CE9A62B60CCC}" dt="2022-05-22T15:28:17.655" v="28" actId="47"/>
        <pc:sldMkLst>
          <pc:docMk/>
          <pc:sldMk cId="1211340832" sldId="297"/>
        </pc:sldMkLst>
      </pc:sldChg>
      <pc:sldChg chg="addSp delSp modSp add mod">
        <pc:chgData name="Matthew Suderman" userId="2709995e-3ea8-4fb0-9b62-eb8034dec529" providerId="ADAL" clId="{26165850-BD11-465E-885A-CE9A62B60CCC}" dt="2022-05-22T21:56:07.188" v="3863" actId="478"/>
        <pc:sldMkLst>
          <pc:docMk/>
          <pc:sldMk cId="2581814078" sldId="297"/>
        </pc:sldMkLst>
        <pc:spChg chg="mod">
          <ac:chgData name="Matthew Suderman" userId="2709995e-3ea8-4fb0-9b62-eb8034dec529" providerId="ADAL" clId="{26165850-BD11-465E-885A-CE9A62B60CCC}" dt="2022-05-22T21:52:25.910" v="3839" actId="20577"/>
          <ac:spMkLst>
            <pc:docMk/>
            <pc:sldMk cId="2581814078" sldId="297"/>
            <ac:spMk id="2" creationId="{054E993B-481B-425C-A429-BDD7E28D8DBB}"/>
          </ac:spMkLst>
        </pc:spChg>
        <pc:spChg chg="add del mod">
          <ac:chgData name="Matthew Suderman" userId="2709995e-3ea8-4fb0-9b62-eb8034dec529" providerId="ADAL" clId="{26165850-BD11-465E-885A-CE9A62B60CCC}" dt="2022-05-22T16:56:38.509" v="2631" actId="478"/>
          <ac:spMkLst>
            <pc:docMk/>
            <pc:sldMk cId="2581814078" sldId="297"/>
            <ac:spMk id="3" creationId="{09AB06D1-E4C7-487E-A89D-FB91847B820F}"/>
          </ac:spMkLst>
        </pc:spChg>
        <pc:spChg chg="mod">
          <ac:chgData name="Matthew Suderman" userId="2709995e-3ea8-4fb0-9b62-eb8034dec529" providerId="ADAL" clId="{26165850-BD11-465E-885A-CE9A62B60CCC}" dt="2022-05-22T21:54:28.980" v="3862" actId="404"/>
          <ac:spMkLst>
            <pc:docMk/>
            <pc:sldMk cId="2581814078" sldId="297"/>
            <ac:spMk id="6" creationId="{1BCCC574-03E0-4A9F-A466-BAAAE7347934}"/>
          </ac:spMkLst>
        </pc:spChg>
        <pc:spChg chg="del">
          <ac:chgData name="Matthew Suderman" userId="2709995e-3ea8-4fb0-9b62-eb8034dec529" providerId="ADAL" clId="{26165850-BD11-465E-885A-CE9A62B60CCC}" dt="2022-05-22T21:56:07.188" v="3863" actId="478"/>
          <ac:spMkLst>
            <pc:docMk/>
            <pc:sldMk cId="2581814078" sldId="297"/>
            <ac:spMk id="8" creationId="{4D689CA3-3705-410B-B4D6-3E387A728493}"/>
          </ac:spMkLst>
        </pc:spChg>
        <pc:picChg chg="add mod">
          <ac:chgData name="Matthew Suderman" userId="2709995e-3ea8-4fb0-9b62-eb8034dec529" providerId="ADAL" clId="{26165850-BD11-465E-885A-CE9A62B60CCC}" dt="2022-05-22T17:00:06.836" v="2663" actId="1076"/>
          <ac:picMkLst>
            <pc:docMk/>
            <pc:sldMk cId="2581814078" sldId="297"/>
            <ac:picMk id="9" creationId="{B7125AAC-1D68-495B-AC67-4990383EE8EF}"/>
          </ac:picMkLst>
        </pc:picChg>
        <pc:picChg chg="add mod">
          <ac:chgData name="Matthew Suderman" userId="2709995e-3ea8-4fb0-9b62-eb8034dec529" providerId="ADAL" clId="{26165850-BD11-465E-885A-CE9A62B60CCC}" dt="2022-05-22T17:00:01.186" v="2662" actId="14100"/>
          <ac:picMkLst>
            <pc:docMk/>
            <pc:sldMk cId="2581814078" sldId="297"/>
            <ac:picMk id="10" creationId="{0AFFC579-AC8C-4AA2-94C8-B7C6700E5A5F}"/>
          </ac:picMkLst>
        </pc:picChg>
        <pc:picChg chg="del">
          <ac:chgData name="Matthew Suderman" userId="2709995e-3ea8-4fb0-9b62-eb8034dec529" providerId="ADAL" clId="{26165850-BD11-465E-885A-CE9A62B60CCC}" dt="2022-05-22T16:55:36.269" v="2616" actId="478"/>
          <ac:picMkLst>
            <pc:docMk/>
            <pc:sldMk cId="2581814078" sldId="297"/>
            <ac:picMk id="4098" creationId="{EA24EBEF-B10B-49DD-A41E-D6EDA37A515E}"/>
          </ac:picMkLst>
        </pc:picChg>
        <pc:picChg chg="add mod">
          <ac:chgData name="Matthew Suderman" userId="2709995e-3ea8-4fb0-9b62-eb8034dec529" providerId="ADAL" clId="{26165850-BD11-465E-885A-CE9A62B60CCC}" dt="2022-05-22T17:00:39.588" v="2668" actId="14100"/>
          <ac:picMkLst>
            <pc:docMk/>
            <pc:sldMk cId="2581814078" sldId="297"/>
            <ac:picMk id="5122" creationId="{995F6855-AD3D-4153-87E3-9D7F77160634}"/>
          </ac:picMkLst>
        </pc:picChg>
      </pc:sldChg>
      <pc:sldChg chg="addSp delSp modSp new mod">
        <pc:chgData name="Matthew Suderman" userId="2709995e-3ea8-4fb0-9b62-eb8034dec529" providerId="ADAL" clId="{26165850-BD11-465E-885A-CE9A62B60CCC}" dt="2022-05-22T21:59:00.962" v="3889" actId="14734"/>
        <pc:sldMkLst>
          <pc:docMk/>
          <pc:sldMk cId="807748989" sldId="298"/>
        </pc:sldMkLst>
        <pc:spChg chg="mod">
          <ac:chgData name="Matthew Suderman" userId="2709995e-3ea8-4fb0-9b62-eb8034dec529" providerId="ADAL" clId="{26165850-BD11-465E-885A-CE9A62B60CCC}" dt="2022-05-22T21:52:34.070" v="3841" actId="20577"/>
          <ac:spMkLst>
            <pc:docMk/>
            <pc:sldMk cId="807748989" sldId="298"/>
            <ac:spMk id="2" creationId="{F2416683-E9C8-40CA-8412-E61E8C9BE5D1}"/>
          </ac:spMkLst>
        </pc:spChg>
        <pc:spChg chg="del">
          <ac:chgData name="Matthew Suderman" userId="2709995e-3ea8-4fb0-9b62-eb8034dec529" providerId="ADAL" clId="{26165850-BD11-465E-885A-CE9A62B60CCC}" dt="2022-05-22T17:02:06.822" v="2751"/>
          <ac:spMkLst>
            <pc:docMk/>
            <pc:sldMk cId="807748989" sldId="298"/>
            <ac:spMk id="3" creationId="{1B6AD0E0-4D83-457D-B559-E686FCB1C2A1}"/>
          </ac:spMkLst>
        </pc:spChg>
        <pc:spChg chg="add mod">
          <ac:chgData name="Matthew Suderman" userId="2709995e-3ea8-4fb0-9b62-eb8034dec529" providerId="ADAL" clId="{26165850-BD11-465E-885A-CE9A62B60CCC}" dt="2022-05-22T21:56:13.508" v="3864" actId="404"/>
          <ac:spMkLst>
            <pc:docMk/>
            <pc:sldMk cId="807748989" sldId="298"/>
            <ac:spMk id="5" creationId="{EA886E45-973E-406A-8309-2164F913833A}"/>
          </ac:spMkLst>
        </pc:spChg>
        <pc:graphicFrameChg chg="add mod modGraphic">
          <ac:chgData name="Matthew Suderman" userId="2709995e-3ea8-4fb0-9b62-eb8034dec529" providerId="ADAL" clId="{26165850-BD11-465E-885A-CE9A62B60CCC}" dt="2022-05-22T21:59:00.962" v="3889" actId="14734"/>
          <ac:graphicFrameMkLst>
            <pc:docMk/>
            <pc:sldMk cId="807748989" sldId="298"/>
            <ac:graphicFrameMk id="4" creationId="{14806540-7D23-484A-B730-25514AD15752}"/>
          </ac:graphicFrameMkLst>
        </pc:graphicFrameChg>
      </pc:sldChg>
      <pc:sldChg chg="del">
        <pc:chgData name="Matthew Suderman" userId="2709995e-3ea8-4fb0-9b62-eb8034dec529" providerId="ADAL" clId="{26165850-BD11-465E-885A-CE9A62B60CCC}" dt="2022-05-22T15:28:17.655" v="28" actId="47"/>
        <pc:sldMkLst>
          <pc:docMk/>
          <pc:sldMk cId="4222591133" sldId="298"/>
        </pc:sldMkLst>
      </pc:sldChg>
      <pc:sldChg chg="addSp modSp new mod ord">
        <pc:chgData name="Matthew Suderman" userId="2709995e-3ea8-4fb0-9b62-eb8034dec529" providerId="ADAL" clId="{26165850-BD11-465E-885A-CE9A62B60CCC}" dt="2022-05-22T23:03:17.494" v="6099"/>
        <pc:sldMkLst>
          <pc:docMk/>
          <pc:sldMk cId="104184540" sldId="299"/>
        </pc:sldMkLst>
        <pc:spChg chg="mod">
          <ac:chgData name="Matthew Suderman" userId="2709995e-3ea8-4fb0-9b62-eb8034dec529" providerId="ADAL" clId="{26165850-BD11-465E-885A-CE9A62B60CCC}" dt="2022-05-22T21:46:05.688" v="3117" actId="20577"/>
          <ac:spMkLst>
            <pc:docMk/>
            <pc:sldMk cId="104184540" sldId="299"/>
            <ac:spMk id="2" creationId="{409AB06F-2C8D-47F3-BC82-C981A390EA53}"/>
          </ac:spMkLst>
        </pc:spChg>
        <pc:spChg chg="mod">
          <ac:chgData name="Matthew Suderman" userId="2709995e-3ea8-4fb0-9b62-eb8034dec529" providerId="ADAL" clId="{26165850-BD11-465E-885A-CE9A62B60CCC}" dt="2022-05-22T22:04:54.106" v="3921" actId="14100"/>
          <ac:spMkLst>
            <pc:docMk/>
            <pc:sldMk cId="104184540" sldId="299"/>
            <ac:spMk id="3" creationId="{FC31CAE2-0CA2-4DA4-9BCF-64AE66A8ADB1}"/>
          </ac:spMkLst>
        </pc:spChg>
        <pc:spChg chg="add mod">
          <ac:chgData name="Matthew Suderman" userId="2709995e-3ea8-4fb0-9b62-eb8034dec529" providerId="ADAL" clId="{26165850-BD11-465E-885A-CE9A62B60CCC}" dt="2022-05-22T17:14:11.282" v="3078" actId="20577"/>
          <ac:spMkLst>
            <pc:docMk/>
            <pc:sldMk cId="104184540" sldId="299"/>
            <ac:spMk id="5" creationId="{E4BFD49F-C5DA-43A5-82EC-A968CC7DFABA}"/>
          </ac:spMkLst>
        </pc:spChg>
        <pc:picChg chg="add mod">
          <ac:chgData name="Matthew Suderman" userId="2709995e-3ea8-4fb0-9b62-eb8034dec529" providerId="ADAL" clId="{26165850-BD11-465E-885A-CE9A62B60CCC}" dt="2022-05-22T17:13:03.812" v="2970" actId="1076"/>
          <ac:picMkLst>
            <pc:docMk/>
            <pc:sldMk cId="104184540" sldId="299"/>
            <ac:picMk id="7170" creationId="{1FFF8300-1C11-40C7-AD0D-AE5D80E3F0DD}"/>
          </ac:picMkLst>
        </pc:picChg>
      </pc:sldChg>
      <pc:sldChg chg="del">
        <pc:chgData name="Matthew Suderman" userId="2709995e-3ea8-4fb0-9b62-eb8034dec529" providerId="ADAL" clId="{26165850-BD11-465E-885A-CE9A62B60CCC}" dt="2022-05-22T15:28:17.655" v="28" actId="47"/>
        <pc:sldMkLst>
          <pc:docMk/>
          <pc:sldMk cId="2586055292" sldId="299"/>
        </pc:sldMkLst>
      </pc:sldChg>
      <pc:sldChg chg="del">
        <pc:chgData name="Matthew Suderman" userId="2709995e-3ea8-4fb0-9b62-eb8034dec529" providerId="ADAL" clId="{26165850-BD11-465E-885A-CE9A62B60CCC}" dt="2022-05-22T15:28:17.655" v="28" actId="47"/>
        <pc:sldMkLst>
          <pc:docMk/>
          <pc:sldMk cId="331146543" sldId="300"/>
        </pc:sldMkLst>
      </pc:sldChg>
      <pc:sldChg chg="addSp modSp new mod modAnim chgLayout">
        <pc:chgData name="Matthew Suderman" userId="2709995e-3ea8-4fb0-9b62-eb8034dec529" providerId="ADAL" clId="{26165850-BD11-465E-885A-CE9A62B60CCC}" dt="2022-05-22T22:30:59.767" v="4393" actId="20577"/>
        <pc:sldMkLst>
          <pc:docMk/>
          <pc:sldMk cId="653162549" sldId="300"/>
        </pc:sldMkLst>
        <pc:spChg chg="mod ord">
          <ac:chgData name="Matthew Suderman" userId="2709995e-3ea8-4fb0-9b62-eb8034dec529" providerId="ADAL" clId="{26165850-BD11-465E-885A-CE9A62B60CCC}" dt="2022-05-22T22:11:54.932" v="3948" actId="700"/>
          <ac:spMkLst>
            <pc:docMk/>
            <pc:sldMk cId="653162549" sldId="300"/>
            <ac:spMk id="2" creationId="{D63484E1-321B-4866-B5C2-4F0630990E55}"/>
          </ac:spMkLst>
        </pc:spChg>
        <pc:spChg chg="mod ord">
          <ac:chgData name="Matthew Suderman" userId="2709995e-3ea8-4fb0-9b62-eb8034dec529" providerId="ADAL" clId="{26165850-BD11-465E-885A-CE9A62B60CCC}" dt="2022-05-22T22:30:59.767" v="4393" actId="20577"/>
          <ac:spMkLst>
            <pc:docMk/>
            <pc:sldMk cId="653162549" sldId="300"/>
            <ac:spMk id="3" creationId="{E37F0290-27B5-4826-8F0A-5F92F57BFFE1}"/>
          </ac:spMkLst>
        </pc:spChg>
        <pc:spChg chg="add mod">
          <ac:chgData name="Matthew Suderman" userId="2709995e-3ea8-4fb0-9b62-eb8034dec529" providerId="ADAL" clId="{26165850-BD11-465E-885A-CE9A62B60CCC}" dt="2022-05-22T22:19:19.841" v="4046" actId="1076"/>
          <ac:spMkLst>
            <pc:docMk/>
            <pc:sldMk cId="653162549" sldId="300"/>
            <ac:spMk id="8" creationId="{B40C3B6D-553C-4D0D-BE01-6A8987F5D44F}"/>
          </ac:spMkLst>
        </pc:spChg>
        <pc:picChg chg="add mod">
          <ac:chgData name="Matthew Suderman" userId="2709995e-3ea8-4fb0-9b62-eb8034dec529" providerId="ADAL" clId="{26165850-BD11-465E-885A-CE9A62B60CCC}" dt="2022-05-22T22:19:19.841" v="4046" actId="1076"/>
          <ac:picMkLst>
            <pc:docMk/>
            <pc:sldMk cId="653162549" sldId="300"/>
            <ac:picMk id="5" creationId="{5D154D0D-FE8F-4F91-BE45-ED414629AEF6}"/>
          </ac:picMkLst>
        </pc:picChg>
        <pc:cxnChg chg="add mod">
          <ac:chgData name="Matthew Suderman" userId="2709995e-3ea8-4fb0-9b62-eb8034dec529" providerId="ADAL" clId="{26165850-BD11-465E-885A-CE9A62B60CCC}" dt="2022-05-22T22:19:19.841" v="4046" actId="1076"/>
          <ac:cxnSpMkLst>
            <pc:docMk/>
            <pc:sldMk cId="653162549" sldId="300"/>
            <ac:cxnSpMk id="7" creationId="{78CE22E0-7CC1-4E27-8F95-7A55DFA619D3}"/>
          </ac:cxnSpMkLst>
        </pc:cxnChg>
      </pc:sldChg>
      <pc:sldChg chg="del">
        <pc:chgData name="Matthew Suderman" userId="2709995e-3ea8-4fb0-9b62-eb8034dec529" providerId="ADAL" clId="{26165850-BD11-465E-885A-CE9A62B60CCC}" dt="2022-05-22T15:28:17.655" v="28" actId="47"/>
        <pc:sldMkLst>
          <pc:docMk/>
          <pc:sldMk cId="1777325711" sldId="301"/>
        </pc:sldMkLst>
      </pc:sldChg>
      <pc:sldChg chg="addSp delSp modSp new mod">
        <pc:chgData name="Matthew Suderman" userId="2709995e-3ea8-4fb0-9b62-eb8034dec529" providerId="ADAL" clId="{26165850-BD11-465E-885A-CE9A62B60CCC}" dt="2022-05-22T23:09:55.633" v="6203" actId="9405"/>
        <pc:sldMkLst>
          <pc:docMk/>
          <pc:sldMk cId="3329263510" sldId="301"/>
        </pc:sldMkLst>
        <pc:spChg chg="mod">
          <ac:chgData name="Matthew Suderman" userId="2709995e-3ea8-4fb0-9b62-eb8034dec529" providerId="ADAL" clId="{26165850-BD11-465E-885A-CE9A62B60CCC}" dt="2022-05-22T22:14:17.439" v="4004" actId="20577"/>
          <ac:spMkLst>
            <pc:docMk/>
            <pc:sldMk cId="3329263510" sldId="301"/>
            <ac:spMk id="2" creationId="{2126C646-D66B-4D69-9BA1-61A195109A58}"/>
          </ac:spMkLst>
        </pc:spChg>
        <pc:spChg chg="del">
          <ac:chgData name="Matthew Suderman" userId="2709995e-3ea8-4fb0-9b62-eb8034dec529" providerId="ADAL" clId="{26165850-BD11-465E-885A-CE9A62B60CCC}" dt="2022-05-22T22:23:24.620" v="4192" actId="478"/>
          <ac:spMkLst>
            <pc:docMk/>
            <pc:sldMk cId="3329263510" sldId="301"/>
            <ac:spMk id="3" creationId="{65C21E9B-D4C0-4C6C-A611-A158F9FC1CFC}"/>
          </ac:spMkLst>
        </pc:spChg>
        <pc:spChg chg="add mod">
          <ac:chgData name="Matthew Suderman" userId="2709995e-3ea8-4fb0-9b62-eb8034dec529" providerId="ADAL" clId="{26165850-BD11-465E-885A-CE9A62B60CCC}" dt="2022-05-22T22:28:48.524" v="4331" actId="1036"/>
          <ac:spMkLst>
            <pc:docMk/>
            <pc:sldMk cId="3329263510" sldId="301"/>
            <ac:spMk id="6" creationId="{C40DE905-09C5-417C-A6F1-16F065BEFFE2}"/>
          </ac:spMkLst>
        </pc:spChg>
        <pc:spChg chg="add mod">
          <ac:chgData name="Matthew Suderman" userId="2709995e-3ea8-4fb0-9b62-eb8034dec529" providerId="ADAL" clId="{26165850-BD11-465E-885A-CE9A62B60CCC}" dt="2022-05-22T22:28:48.524" v="4331" actId="1036"/>
          <ac:spMkLst>
            <pc:docMk/>
            <pc:sldMk cId="3329263510" sldId="301"/>
            <ac:spMk id="7" creationId="{4B35E882-BBE8-42C4-B877-91128CCC1755}"/>
          </ac:spMkLst>
        </pc:spChg>
        <pc:spChg chg="add mod">
          <ac:chgData name="Matthew Suderman" userId="2709995e-3ea8-4fb0-9b62-eb8034dec529" providerId="ADAL" clId="{26165850-BD11-465E-885A-CE9A62B60CCC}" dt="2022-05-22T22:28:55.317" v="4337" actId="20577"/>
          <ac:spMkLst>
            <pc:docMk/>
            <pc:sldMk cId="3329263510" sldId="301"/>
            <ac:spMk id="8" creationId="{9FD68039-770A-467C-9B0B-8B15F7E01498}"/>
          </ac:spMkLst>
        </pc:spChg>
        <pc:picChg chg="add mod">
          <ac:chgData name="Matthew Suderman" userId="2709995e-3ea8-4fb0-9b62-eb8034dec529" providerId="ADAL" clId="{26165850-BD11-465E-885A-CE9A62B60CCC}" dt="2022-05-22T22:28:48.524" v="4331" actId="1036"/>
          <ac:picMkLst>
            <pc:docMk/>
            <pc:sldMk cId="3329263510" sldId="301"/>
            <ac:picMk id="5" creationId="{FF32AAD1-F8E2-43BE-A41C-4C19B9816A39}"/>
          </ac:picMkLst>
        </pc:picChg>
        <pc:inkChg chg="add del">
          <ac:chgData name="Matthew Suderman" userId="2709995e-3ea8-4fb0-9b62-eb8034dec529" providerId="ADAL" clId="{26165850-BD11-465E-885A-CE9A62B60CCC}" dt="2022-05-22T23:08:30.617" v="6193" actId="9405"/>
          <ac:inkMkLst>
            <pc:docMk/>
            <pc:sldMk cId="3329263510" sldId="301"/>
            <ac:inkMk id="9" creationId="{E09546A7-47E1-4050-B1AD-7A98BCA38E9A}"/>
          </ac:inkMkLst>
        </pc:inkChg>
        <pc:inkChg chg="add del">
          <ac:chgData name="Matthew Suderman" userId="2709995e-3ea8-4fb0-9b62-eb8034dec529" providerId="ADAL" clId="{26165850-BD11-465E-885A-CE9A62B60CCC}" dt="2022-05-22T23:08:29.930" v="6192" actId="9405"/>
          <ac:inkMkLst>
            <pc:docMk/>
            <pc:sldMk cId="3329263510" sldId="301"/>
            <ac:inkMk id="10" creationId="{5ADC893F-D458-4492-A1FB-CC9692B10C92}"/>
          </ac:inkMkLst>
        </pc:inkChg>
        <pc:inkChg chg="add del">
          <ac:chgData name="Matthew Suderman" userId="2709995e-3ea8-4fb0-9b62-eb8034dec529" providerId="ADAL" clId="{26165850-BD11-465E-885A-CE9A62B60CCC}" dt="2022-05-22T23:09:55.633" v="6203" actId="9405"/>
          <ac:inkMkLst>
            <pc:docMk/>
            <pc:sldMk cId="3329263510" sldId="301"/>
            <ac:inkMk id="11" creationId="{BB7CC0DA-7740-4662-A5C1-839E05C2632A}"/>
          </ac:inkMkLst>
        </pc:inkChg>
        <pc:inkChg chg="add del">
          <ac:chgData name="Matthew Suderman" userId="2709995e-3ea8-4fb0-9b62-eb8034dec529" providerId="ADAL" clId="{26165850-BD11-465E-885A-CE9A62B60CCC}" dt="2022-05-22T23:09:55.227" v="6202" actId="9405"/>
          <ac:inkMkLst>
            <pc:docMk/>
            <pc:sldMk cId="3329263510" sldId="301"/>
            <ac:inkMk id="12" creationId="{55735CBD-425D-4DF5-82DF-B1B62DE110F5}"/>
          </ac:inkMkLst>
        </pc:inkChg>
        <pc:inkChg chg="add del">
          <ac:chgData name="Matthew Suderman" userId="2709995e-3ea8-4fb0-9b62-eb8034dec529" providerId="ADAL" clId="{26165850-BD11-465E-885A-CE9A62B60CCC}" dt="2022-05-22T23:09:54.743" v="6201" actId="9405"/>
          <ac:inkMkLst>
            <pc:docMk/>
            <pc:sldMk cId="3329263510" sldId="301"/>
            <ac:inkMk id="13" creationId="{3C2C1598-0C30-42D2-B063-C140FDAB9CE4}"/>
          </ac:inkMkLst>
        </pc:inkChg>
        <pc:inkChg chg="add del">
          <ac:chgData name="Matthew Suderman" userId="2709995e-3ea8-4fb0-9b62-eb8034dec529" providerId="ADAL" clId="{26165850-BD11-465E-885A-CE9A62B60CCC}" dt="2022-05-22T23:09:54.306" v="6200" actId="9405"/>
          <ac:inkMkLst>
            <pc:docMk/>
            <pc:sldMk cId="3329263510" sldId="301"/>
            <ac:inkMk id="14" creationId="{E04D0B40-0E41-444E-AE57-1FDF3C40CE5D}"/>
          </ac:inkMkLst>
        </pc:inkChg>
        <pc:inkChg chg="add del">
          <ac:chgData name="Matthew Suderman" userId="2709995e-3ea8-4fb0-9b62-eb8034dec529" providerId="ADAL" clId="{26165850-BD11-465E-885A-CE9A62B60CCC}" dt="2022-05-22T23:09:53.790" v="6199" actId="9405"/>
          <ac:inkMkLst>
            <pc:docMk/>
            <pc:sldMk cId="3329263510" sldId="301"/>
            <ac:inkMk id="15" creationId="{5D4EDC59-8DDB-43DB-887F-C06FD6AE54FE}"/>
          </ac:inkMkLst>
        </pc:inkChg>
      </pc:sldChg>
      <pc:sldChg chg="del">
        <pc:chgData name="Matthew Suderman" userId="2709995e-3ea8-4fb0-9b62-eb8034dec529" providerId="ADAL" clId="{26165850-BD11-465E-885A-CE9A62B60CCC}" dt="2022-05-22T15:28:17.655" v="28" actId="47"/>
        <pc:sldMkLst>
          <pc:docMk/>
          <pc:sldMk cId="1729581889" sldId="302"/>
        </pc:sldMkLst>
      </pc:sldChg>
      <pc:sldChg chg="addSp delSp modSp new mod ord">
        <pc:chgData name="Matthew Suderman" userId="2709995e-3ea8-4fb0-9b62-eb8034dec529" providerId="ADAL" clId="{26165850-BD11-465E-885A-CE9A62B60CCC}" dt="2022-05-22T23:15:43.786" v="6343"/>
        <pc:sldMkLst>
          <pc:docMk/>
          <pc:sldMk cId="2989550087" sldId="302"/>
        </pc:sldMkLst>
        <pc:spChg chg="mod">
          <ac:chgData name="Matthew Suderman" userId="2709995e-3ea8-4fb0-9b62-eb8034dec529" providerId="ADAL" clId="{26165850-BD11-465E-885A-CE9A62B60CCC}" dt="2022-05-22T22:22:31.251" v="4183"/>
          <ac:spMkLst>
            <pc:docMk/>
            <pc:sldMk cId="2989550087" sldId="302"/>
            <ac:spMk id="2" creationId="{7752FF7F-D438-44C5-9013-B78F44A89DAA}"/>
          </ac:spMkLst>
        </pc:spChg>
        <pc:spChg chg="del mod">
          <ac:chgData name="Matthew Suderman" userId="2709995e-3ea8-4fb0-9b62-eb8034dec529" providerId="ADAL" clId="{26165850-BD11-465E-885A-CE9A62B60CCC}" dt="2022-05-22T22:22:57.895" v="4188" actId="478"/>
          <ac:spMkLst>
            <pc:docMk/>
            <pc:sldMk cId="2989550087" sldId="302"/>
            <ac:spMk id="3" creationId="{B28E8E14-F5E6-438E-9032-A7BEC66613CE}"/>
          </ac:spMkLst>
        </pc:spChg>
        <pc:picChg chg="add mod">
          <ac:chgData name="Matthew Suderman" userId="2709995e-3ea8-4fb0-9b62-eb8034dec529" providerId="ADAL" clId="{26165850-BD11-465E-885A-CE9A62B60CCC}" dt="2022-05-22T22:23:10.330" v="4191" actId="14100"/>
          <ac:picMkLst>
            <pc:docMk/>
            <pc:sldMk cId="2989550087" sldId="302"/>
            <ac:picMk id="5" creationId="{0D02EE61-83D4-4341-803D-E4C7B3911705}"/>
          </ac:picMkLst>
        </pc:picChg>
      </pc:sldChg>
      <pc:sldChg chg="del">
        <pc:chgData name="Matthew Suderman" userId="2709995e-3ea8-4fb0-9b62-eb8034dec529" providerId="ADAL" clId="{26165850-BD11-465E-885A-CE9A62B60CCC}" dt="2022-05-22T15:28:17.655" v="28" actId="47"/>
        <pc:sldMkLst>
          <pc:docMk/>
          <pc:sldMk cId="2928803660" sldId="303"/>
        </pc:sldMkLst>
      </pc:sldChg>
      <pc:sldChg chg="modSp new mod ord">
        <pc:chgData name="Matthew Suderman" userId="2709995e-3ea8-4fb0-9b62-eb8034dec529" providerId="ADAL" clId="{26165850-BD11-465E-885A-CE9A62B60CCC}" dt="2022-05-22T23:04:25.614" v="6122"/>
        <pc:sldMkLst>
          <pc:docMk/>
          <pc:sldMk cId="4216351473" sldId="303"/>
        </pc:sldMkLst>
        <pc:spChg chg="mod">
          <ac:chgData name="Matthew Suderman" userId="2709995e-3ea8-4fb0-9b62-eb8034dec529" providerId="ADAL" clId="{26165850-BD11-465E-885A-CE9A62B60CCC}" dt="2022-05-22T22:40:25.867" v="4964" actId="20577"/>
          <ac:spMkLst>
            <pc:docMk/>
            <pc:sldMk cId="4216351473" sldId="303"/>
            <ac:spMk id="2" creationId="{E7805836-5568-4E93-8FFA-2251FE1EDB5F}"/>
          </ac:spMkLst>
        </pc:spChg>
        <pc:spChg chg="mod">
          <ac:chgData name="Matthew Suderman" userId="2709995e-3ea8-4fb0-9b62-eb8034dec529" providerId="ADAL" clId="{26165850-BD11-465E-885A-CE9A62B60CCC}" dt="2022-05-22T22:38:43.363" v="4763" actId="15"/>
          <ac:spMkLst>
            <pc:docMk/>
            <pc:sldMk cId="4216351473" sldId="303"/>
            <ac:spMk id="3" creationId="{36A01CF4-5CF7-4203-9DF4-69E127FDA66D}"/>
          </ac:spMkLst>
        </pc:spChg>
      </pc:sldChg>
      <pc:sldChg chg="modSp new mod ord">
        <pc:chgData name="Matthew Suderman" userId="2709995e-3ea8-4fb0-9b62-eb8034dec529" providerId="ADAL" clId="{26165850-BD11-465E-885A-CE9A62B60CCC}" dt="2022-05-22T23:04:24.150" v="6120"/>
        <pc:sldMkLst>
          <pc:docMk/>
          <pc:sldMk cId="585319588" sldId="304"/>
        </pc:sldMkLst>
        <pc:spChg chg="mod">
          <ac:chgData name="Matthew Suderman" userId="2709995e-3ea8-4fb0-9b62-eb8034dec529" providerId="ADAL" clId="{26165850-BD11-465E-885A-CE9A62B60CCC}" dt="2022-05-22T22:40:43.133" v="4974" actId="20577"/>
          <ac:spMkLst>
            <pc:docMk/>
            <pc:sldMk cId="585319588" sldId="304"/>
            <ac:spMk id="2" creationId="{E7CA4E03-8D32-43B9-A87D-D7113A34946D}"/>
          </ac:spMkLst>
        </pc:spChg>
        <pc:spChg chg="mod">
          <ac:chgData name="Matthew Suderman" userId="2709995e-3ea8-4fb0-9b62-eb8034dec529" providerId="ADAL" clId="{26165850-BD11-465E-885A-CE9A62B60CCC}" dt="2022-05-22T22:50:20.667" v="5474" actId="20577"/>
          <ac:spMkLst>
            <pc:docMk/>
            <pc:sldMk cId="585319588" sldId="304"/>
            <ac:spMk id="3" creationId="{FEFE25CA-5A93-47F4-A5AA-8CA3E7954CD5}"/>
          </ac:spMkLst>
        </pc:spChg>
      </pc:sldChg>
      <pc:sldChg chg="del">
        <pc:chgData name="Matthew Suderman" userId="2709995e-3ea8-4fb0-9b62-eb8034dec529" providerId="ADAL" clId="{26165850-BD11-465E-885A-CE9A62B60CCC}" dt="2022-05-22T15:28:17.655" v="28" actId="47"/>
        <pc:sldMkLst>
          <pc:docMk/>
          <pc:sldMk cId="3876573143" sldId="304"/>
        </pc:sldMkLst>
      </pc:sldChg>
      <pc:sldChg chg="del">
        <pc:chgData name="Matthew Suderman" userId="2709995e-3ea8-4fb0-9b62-eb8034dec529" providerId="ADAL" clId="{26165850-BD11-465E-885A-CE9A62B60CCC}" dt="2022-05-22T15:28:17.655" v="28" actId="47"/>
        <pc:sldMkLst>
          <pc:docMk/>
          <pc:sldMk cId="150397246" sldId="305"/>
        </pc:sldMkLst>
      </pc:sldChg>
      <pc:sldChg chg="modSp new mod ord">
        <pc:chgData name="Matthew Suderman" userId="2709995e-3ea8-4fb0-9b62-eb8034dec529" providerId="ADAL" clId="{26165850-BD11-465E-885A-CE9A62B60CCC}" dt="2022-05-22T23:03:46.045" v="6118" actId="20577"/>
        <pc:sldMkLst>
          <pc:docMk/>
          <pc:sldMk cId="3629983762" sldId="305"/>
        </pc:sldMkLst>
        <pc:spChg chg="mod">
          <ac:chgData name="Matthew Suderman" userId="2709995e-3ea8-4fb0-9b62-eb8034dec529" providerId="ADAL" clId="{26165850-BD11-465E-885A-CE9A62B60CCC}" dt="2022-05-22T23:03:46.045" v="6118" actId="20577"/>
          <ac:spMkLst>
            <pc:docMk/>
            <pc:sldMk cId="3629983762" sldId="305"/>
            <ac:spMk id="2" creationId="{1A66958A-3D61-494E-A689-917B13191345}"/>
          </ac:spMkLst>
        </pc:spChg>
        <pc:spChg chg="mod">
          <ac:chgData name="Matthew Suderman" userId="2709995e-3ea8-4fb0-9b62-eb8034dec529" providerId="ADAL" clId="{26165850-BD11-465E-885A-CE9A62B60CCC}" dt="2022-05-22T23:00:24.822" v="5966" actId="20577"/>
          <ac:spMkLst>
            <pc:docMk/>
            <pc:sldMk cId="3629983762" sldId="305"/>
            <ac:spMk id="3" creationId="{A0815495-2B45-41D4-9E51-2A14EB08F0E9}"/>
          </ac:spMkLst>
        </pc:spChg>
      </pc:sldChg>
      <pc:sldChg chg="del">
        <pc:chgData name="Matthew Suderman" userId="2709995e-3ea8-4fb0-9b62-eb8034dec529" providerId="ADAL" clId="{26165850-BD11-465E-885A-CE9A62B60CCC}" dt="2022-05-22T15:28:17.655" v="28" actId="47"/>
        <pc:sldMkLst>
          <pc:docMk/>
          <pc:sldMk cId="1139020472" sldId="306"/>
        </pc:sldMkLst>
      </pc:sldChg>
      <pc:sldChg chg="del">
        <pc:chgData name="Matthew Suderman" userId="2709995e-3ea8-4fb0-9b62-eb8034dec529" providerId="ADAL" clId="{26165850-BD11-465E-885A-CE9A62B60CCC}" dt="2022-05-22T15:28:17.655" v="28" actId="47"/>
        <pc:sldMkLst>
          <pc:docMk/>
          <pc:sldMk cId="847729042" sldId="307"/>
        </pc:sldMkLst>
      </pc:sldChg>
      <pc:sldChg chg="del">
        <pc:chgData name="Matthew Suderman" userId="2709995e-3ea8-4fb0-9b62-eb8034dec529" providerId="ADAL" clId="{26165850-BD11-465E-885A-CE9A62B60CCC}" dt="2022-05-22T15:28:17.655" v="28" actId="47"/>
        <pc:sldMkLst>
          <pc:docMk/>
          <pc:sldMk cId="3578472354" sldId="308"/>
        </pc:sldMkLst>
      </pc:sldChg>
      <pc:sldMasterChg chg="modSp mod setBg">
        <pc:chgData name="Matthew Suderman" userId="2709995e-3ea8-4fb0-9b62-eb8034dec529" providerId="ADAL" clId="{26165850-BD11-465E-885A-CE9A62B60CCC}" dt="2022-05-22T15:33:57.180" v="226"/>
        <pc:sldMasterMkLst>
          <pc:docMk/>
          <pc:sldMasterMk cId="0" sldId="2147483648"/>
        </pc:sldMasterMkLst>
        <pc:spChg chg="mod">
          <ac:chgData name="Matthew Suderman" userId="2709995e-3ea8-4fb0-9b62-eb8034dec529" providerId="ADAL" clId="{26165850-BD11-465E-885A-CE9A62B60CCC}" dt="2022-05-22T15:33:10.363" v="202" actId="403"/>
          <ac:spMkLst>
            <pc:docMk/>
            <pc:sldMasterMk cId="0" sldId="2147483648"/>
            <ac:spMk id="5" creationId="{00000000-0000-0000-0000-000000000000}"/>
          </ac:spMkLst>
        </pc:spChg>
        <pc:picChg chg="mod modCrop">
          <ac:chgData name="Matthew Suderman" userId="2709995e-3ea8-4fb0-9b62-eb8034dec529" providerId="ADAL" clId="{26165850-BD11-465E-885A-CE9A62B60CCC}" dt="2022-05-22T15:30:29.859" v="36" actId="732"/>
          <ac:picMkLst>
            <pc:docMk/>
            <pc:sldMasterMk cId="0" sldId="2147483648"/>
            <ac:picMk id="3" creationId="{CD3E422D-DA8A-4DC2-B6BD-6FE58FEC6E73}"/>
          </ac:picMkLst>
        </pc:picChg>
        <pc:picChg chg="mod">
          <ac:chgData name="Matthew Suderman" userId="2709995e-3ea8-4fb0-9b62-eb8034dec529" providerId="ADAL" clId="{26165850-BD11-465E-885A-CE9A62B60CCC}" dt="2022-05-22T15:30:46.379" v="59" actId="1037"/>
          <ac:picMkLst>
            <pc:docMk/>
            <pc:sldMasterMk cId="0" sldId="2147483648"/>
            <ac:picMk id="7" creationId="{77226A00-C8B1-43FE-8F27-8BAE794011B4}"/>
          </ac:picMkLst>
        </pc:picChg>
      </pc:sldMasterChg>
      <pc:sldMasterChg chg="modSp mod setBg modSldLayout">
        <pc:chgData name="Matthew Suderman" userId="2709995e-3ea8-4fb0-9b62-eb8034dec529" providerId="ADAL" clId="{26165850-BD11-465E-885A-CE9A62B60CCC}" dt="2022-05-22T22:02:56.073" v="3913" actId="14100"/>
        <pc:sldMasterMkLst>
          <pc:docMk/>
          <pc:sldMasterMk cId="0" sldId="2147483654"/>
        </pc:sldMasterMkLst>
        <pc:spChg chg="mod">
          <ac:chgData name="Matthew Suderman" userId="2709995e-3ea8-4fb0-9b62-eb8034dec529" providerId="ADAL" clId="{26165850-BD11-465E-885A-CE9A62B60CCC}" dt="2022-05-22T15:33:22.012" v="207" actId="113"/>
          <ac:spMkLst>
            <pc:docMk/>
            <pc:sldMasterMk cId="0" sldId="2147483654"/>
            <ac:spMk id="8" creationId="{00000000-0000-0000-0000-000000000000}"/>
          </ac:spMkLst>
        </pc:spChg>
        <pc:spChg chg="mod">
          <ac:chgData name="Matthew Suderman" userId="2709995e-3ea8-4fb0-9b62-eb8034dec529" providerId="ADAL" clId="{26165850-BD11-465E-885A-CE9A62B60CCC}" dt="2022-05-22T22:02:29.138" v="3909" actId="14100"/>
          <ac:spMkLst>
            <pc:docMk/>
            <pc:sldMasterMk cId="0" sldId="2147483654"/>
            <ac:spMk id="421890" creationId="{00000000-0000-0000-0000-000000000000}"/>
          </ac:spMkLst>
        </pc:spChg>
        <pc:sldLayoutChg chg="modSp mod">
          <pc:chgData name="Matthew Suderman" userId="2709995e-3ea8-4fb0-9b62-eb8034dec529" providerId="ADAL" clId="{26165850-BD11-465E-885A-CE9A62B60CCC}" dt="2022-05-22T22:02:34.729" v="3910" actId="14100"/>
          <pc:sldLayoutMkLst>
            <pc:docMk/>
            <pc:sldMasterMk cId="0" sldId="2147483654"/>
            <pc:sldLayoutMk cId="0" sldId="2147483656"/>
          </pc:sldLayoutMkLst>
          <pc:spChg chg="mod">
            <ac:chgData name="Matthew Suderman" userId="2709995e-3ea8-4fb0-9b62-eb8034dec529" providerId="ADAL" clId="{26165850-BD11-465E-885A-CE9A62B60CCC}" dt="2022-05-22T22:02:34.729" v="3910" actId="14100"/>
            <ac:spMkLst>
              <pc:docMk/>
              <pc:sldMasterMk cId="0" sldId="2147483654"/>
              <pc:sldLayoutMk cId="0" sldId="2147483656"/>
              <ac:spMk id="3" creationId="{00000000-0000-0000-0000-000000000000}"/>
            </ac:spMkLst>
          </pc:spChg>
        </pc:sldLayoutChg>
        <pc:sldLayoutChg chg="modSp mod">
          <pc:chgData name="Matthew Suderman" userId="2709995e-3ea8-4fb0-9b62-eb8034dec529" providerId="ADAL" clId="{26165850-BD11-465E-885A-CE9A62B60CCC}" dt="2022-05-22T22:02:56.073" v="3913" actId="14100"/>
          <pc:sldLayoutMkLst>
            <pc:docMk/>
            <pc:sldMasterMk cId="0" sldId="2147483654"/>
            <pc:sldLayoutMk cId="0" sldId="2147483658"/>
          </pc:sldLayoutMkLst>
          <pc:spChg chg="mod">
            <ac:chgData name="Matthew Suderman" userId="2709995e-3ea8-4fb0-9b62-eb8034dec529" providerId="ADAL" clId="{26165850-BD11-465E-885A-CE9A62B60CCC}" dt="2022-05-22T22:02:56.073" v="3913" actId="14100"/>
            <ac:spMkLst>
              <pc:docMk/>
              <pc:sldMasterMk cId="0" sldId="2147483654"/>
              <pc:sldLayoutMk cId="0" sldId="2147483658"/>
              <ac:spMk id="3" creationId="{00000000-0000-0000-0000-000000000000}"/>
            </ac:spMkLst>
          </pc:spChg>
          <pc:spChg chg="mod">
            <ac:chgData name="Matthew Suderman" userId="2709995e-3ea8-4fb0-9b62-eb8034dec529" providerId="ADAL" clId="{26165850-BD11-465E-885A-CE9A62B60CCC}" dt="2022-05-22T22:02:50.601" v="3912" actId="14100"/>
            <ac:spMkLst>
              <pc:docMk/>
              <pc:sldMasterMk cId="0" sldId="2147483654"/>
              <pc:sldLayoutMk cId="0" sldId="2147483658"/>
              <ac:spMk id="4" creationId="{00000000-0000-0000-0000-000000000000}"/>
            </ac:spMkLst>
          </pc:spChg>
        </pc:sldLayoutChg>
      </pc:sldMasterChg>
    </pc:docChg>
  </pc:docChgLst>
  <pc:docChgLst>
    <pc:chgData name="Matthew Suderman" userId="2709995e-3ea8-4fb0-9b62-eb8034dec529" providerId="ADAL" clId="{EC3AB5F6-00C2-4549-A35F-FBC6D0FCCF80}"/>
    <pc:docChg chg="undo custSel addSld delSld modSld">
      <pc:chgData name="Matthew Suderman" userId="2709995e-3ea8-4fb0-9b62-eb8034dec529" providerId="ADAL" clId="{EC3AB5F6-00C2-4549-A35F-FBC6D0FCCF80}" dt="2021-10-31T19:46:06.591" v="5244"/>
      <pc:docMkLst>
        <pc:docMk/>
      </pc:docMkLst>
      <pc:sldChg chg="modSp mod">
        <pc:chgData name="Matthew Suderman" userId="2709995e-3ea8-4fb0-9b62-eb8034dec529" providerId="ADAL" clId="{EC3AB5F6-00C2-4549-A35F-FBC6D0FCCF80}" dt="2021-10-31T17:07:05.883" v="135" actId="20577"/>
        <pc:sldMkLst>
          <pc:docMk/>
          <pc:sldMk cId="0" sldId="288"/>
        </pc:sldMkLst>
        <pc:spChg chg="mod">
          <ac:chgData name="Matthew Suderman" userId="2709995e-3ea8-4fb0-9b62-eb8034dec529" providerId="ADAL" clId="{EC3AB5F6-00C2-4549-A35F-FBC6D0FCCF80}" dt="2021-10-31T17:07:05.883" v="135" actId="20577"/>
          <ac:spMkLst>
            <pc:docMk/>
            <pc:sldMk cId="0" sldId="288"/>
            <ac:spMk id="3" creationId="{00000000-0000-0000-0000-000000000000}"/>
          </ac:spMkLst>
        </pc:spChg>
      </pc:sldChg>
      <pc:sldChg chg="modSp mod">
        <pc:chgData name="Matthew Suderman" userId="2709995e-3ea8-4fb0-9b62-eb8034dec529" providerId="ADAL" clId="{EC3AB5F6-00C2-4549-A35F-FBC6D0FCCF80}" dt="2021-10-31T17:06:44.543" v="112" actId="2061"/>
        <pc:sldMkLst>
          <pc:docMk/>
          <pc:sldMk cId="2594997046" sldId="293"/>
        </pc:sldMkLst>
        <pc:graphicFrameChg chg="mod modGraphic">
          <ac:chgData name="Matthew Suderman" userId="2709995e-3ea8-4fb0-9b62-eb8034dec529" providerId="ADAL" clId="{EC3AB5F6-00C2-4549-A35F-FBC6D0FCCF80}" dt="2021-10-31T17:06:44.543" v="112" actId="2061"/>
          <ac:graphicFrameMkLst>
            <pc:docMk/>
            <pc:sldMk cId="2594997046" sldId="293"/>
            <ac:graphicFrameMk id="10" creationId="{065FA294-F681-46A7-BD04-E1E841EBBE97}"/>
          </ac:graphicFrameMkLst>
        </pc:graphicFrameChg>
      </pc:sldChg>
      <pc:sldChg chg="modSp mod modAnim">
        <pc:chgData name="Matthew Suderman" userId="2709995e-3ea8-4fb0-9b62-eb8034dec529" providerId="ADAL" clId="{EC3AB5F6-00C2-4549-A35F-FBC6D0FCCF80}" dt="2021-10-31T17:44:18.405" v="565" actId="20577"/>
        <pc:sldMkLst>
          <pc:docMk/>
          <pc:sldMk cId="316733845" sldId="295"/>
        </pc:sldMkLst>
        <pc:spChg chg="mod">
          <ac:chgData name="Matthew Suderman" userId="2709995e-3ea8-4fb0-9b62-eb8034dec529" providerId="ADAL" clId="{EC3AB5F6-00C2-4549-A35F-FBC6D0FCCF80}" dt="2021-10-31T17:34:52.597" v="255" actId="20577"/>
          <ac:spMkLst>
            <pc:docMk/>
            <pc:sldMk cId="316733845" sldId="295"/>
            <ac:spMk id="2" creationId="{D8072004-0E62-4A41-9603-564DC9F5E1E6}"/>
          </ac:spMkLst>
        </pc:spChg>
        <pc:spChg chg="mod">
          <ac:chgData name="Matthew Suderman" userId="2709995e-3ea8-4fb0-9b62-eb8034dec529" providerId="ADAL" clId="{EC3AB5F6-00C2-4549-A35F-FBC6D0FCCF80}" dt="2021-10-31T17:44:18.405" v="565" actId="20577"/>
          <ac:spMkLst>
            <pc:docMk/>
            <pc:sldMk cId="316733845" sldId="295"/>
            <ac:spMk id="3" creationId="{C42E9CF8-2587-4F83-9062-3DA613FE3078}"/>
          </ac:spMkLst>
        </pc:spChg>
      </pc:sldChg>
      <pc:sldChg chg="addSp delSp modSp new mod modClrScheme chgLayout">
        <pc:chgData name="Matthew Suderman" userId="2709995e-3ea8-4fb0-9b62-eb8034dec529" providerId="ADAL" clId="{EC3AB5F6-00C2-4549-A35F-FBC6D0FCCF80}" dt="2021-10-31T18:43:32.670" v="2725" actId="1076"/>
        <pc:sldMkLst>
          <pc:docMk/>
          <pc:sldMk cId="2921165612" sldId="296"/>
        </pc:sldMkLst>
        <pc:spChg chg="del">
          <ac:chgData name="Matthew Suderman" userId="2709995e-3ea8-4fb0-9b62-eb8034dec529" providerId="ADAL" clId="{EC3AB5F6-00C2-4549-A35F-FBC6D0FCCF80}" dt="2021-10-31T17:31:35.437" v="154" actId="700"/>
          <ac:spMkLst>
            <pc:docMk/>
            <pc:sldMk cId="2921165612" sldId="296"/>
            <ac:spMk id="2" creationId="{2D6CC451-F829-4E4D-940C-EC2F4119C5F4}"/>
          </ac:spMkLst>
        </pc:spChg>
        <pc:spChg chg="del">
          <ac:chgData name="Matthew Suderman" userId="2709995e-3ea8-4fb0-9b62-eb8034dec529" providerId="ADAL" clId="{EC3AB5F6-00C2-4549-A35F-FBC6D0FCCF80}" dt="2021-10-31T17:31:35.437" v="154" actId="700"/>
          <ac:spMkLst>
            <pc:docMk/>
            <pc:sldMk cId="2921165612" sldId="296"/>
            <ac:spMk id="3" creationId="{4BE7F732-DD2E-4B41-B38B-89C812F572E1}"/>
          </ac:spMkLst>
        </pc:spChg>
        <pc:spChg chg="add mod">
          <ac:chgData name="Matthew Suderman" userId="2709995e-3ea8-4fb0-9b62-eb8034dec529" providerId="ADAL" clId="{EC3AB5F6-00C2-4549-A35F-FBC6D0FCCF80}" dt="2021-10-31T17:59:55.639" v="724" actId="732"/>
          <ac:spMkLst>
            <pc:docMk/>
            <pc:sldMk cId="2921165612" sldId="296"/>
            <ac:spMk id="4" creationId="{2B234CF6-C7EA-4F03-8785-F283C4EA16BF}"/>
          </ac:spMkLst>
        </pc:spChg>
        <pc:spChg chg="add mod">
          <ac:chgData name="Matthew Suderman" userId="2709995e-3ea8-4fb0-9b62-eb8034dec529" providerId="ADAL" clId="{EC3AB5F6-00C2-4549-A35F-FBC6D0FCCF80}" dt="2021-10-31T17:59:55.639" v="724" actId="732"/>
          <ac:spMkLst>
            <pc:docMk/>
            <pc:sldMk cId="2921165612" sldId="296"/>
            <ac:spMk id="9" creationId="{049C85BB-8746-4294-AE19-5E1AF0377F21}"/>
          </ac:spMkLst>
        </pc:spChg>
        <pc:spChg chg="add mod">
          <ac:chgData name="Matthew Suderman" userId="2709995e-3ea8-4fb0-9b62-eb8034dec529" providerId="ADAL" clId="{EC3AB5F6-00C2-4549-A35F-FBC6D0FCCF80}" dt="2021-10-31T17:59:55.639" v="724" actId="732"/>
          <ac:spMkLst>
            <pc:docMk/>
            <pc:sldMk cId="2921165612" sldId="296"/>
            <ac:spMk id="10" creationId="{444E4033-8313-42A2-9DBC-B5F2B515166C}"/>
          </ac:spMkLst>
        </pc:spChg>
        <pc:spChg chg="add del mod">
          <ac:chgData name="Matthew Suderman" userId="2709995e-3ea8-4fb0-9b62-eb8034dec529" providerId="ADAL" clId="{EC3AB5F6-00C2-4549-A35F-FBC6D0FCCF80}" dt="2021-10-31T18:00:26.671" v="732" actId="478"/>
          <ac:spMkLst>
            <pc:docMk/>
            <pc:sldMk cId="2921165612" sldId="296"/>
            <ac:spMk id="12" creationId="{23D432C3-B30C-49E1-9DB8-49A47292EAF7}"/>
          </ac:spMkLst>
        </pc:spChg>
        <pc:spChg chg="add mod">
          <ac:chgData name="Matthew Suderman" userId="2709995e-3ea8-4fb0-9b62-eb8034dec529" providerId="ADAL" clId="{EC3AB5F6-00C2-4549-A35F-FBC6D0FCCF80}" dt="2021-10-31T18:43:32.670" v="2725" actId="1076"/>
          <ac:spMkLst>
            <pc:docMk/>
            <pc:sldMk cId="2921165612" sldId="296"/>
            <ac:spMk id="15" creationId="{1FB53A6E-0946-45B8-96E8-5A063E0EAA85}"/>
          </ac:spMkLst>
        </pc:spChg>
        <pc:grpChg chg="add del mod">
          <ac:chgData name="Matthew Suderman" userId="2709995e-3ea8-4fb0-9b62-eb8034dec529" providerId="ADAL" clId="{EC3AB5F6-00C2-4549-A35F-FBC6D0FCCF80}" dt="2021-10-31T18:13:22.186" v="1277" actId="478"/>
          <ac:grpSpMkLst>
            <pc:docMk/>
            <pc:sldMk cId="2921165612" sldId="296"/>
            <ac:grpSpMk id="8" creationId="{CFFDD89D-CC3F-46BD-8E50-542118220788}"/>
          </ac:grpSpMkLst>
        </pc:grpChg>
        <pc:graphicFrameChg chg="add mod modGraphic">
          <ac:chgData name="Matthew Suderman" userId="2709995e-3ea8-4fb0-9b62-eb8034dec529" providerId="ADAL" clId="{EC3AB5F6-00C2-4549-A35F-FBC6D0FCCF80}" dt="2021-10-31T18:14:08.758" v="1287" actId="1076"/>
          <ac:graphicFrameMkLst>
            <pc:docMk/>
            <pc:sldMk cId="2921165612" sldId="296"/>
            <ac:graphicFrameMk id="11" creationId="{4C41E6C6-F9E3-433D-83D3-93DCC73145D9}"/>
          </ac:graphicFrameMkLst>
        </pc:graphicFrameChg>
        <pc:picChg chg="add del mod">
          <ac:chgData name="Matthew Suderman" userId="2709995e-3ea8-4fb0-9b62-eb8034dec529" providerId="ADAL" clId="{EC3AB5F6-00C2-4549-A35F-FBC6D0FCCF80}" dt="2021-10-31T17:49:26.007" v="567" actId="478"/>
          <ac:picMkLst>
            <pc:docMk/>
            <pc:sldMk cId="2921165612" sldId="296"/>
            <ac:picMk id="5" creationId="{15BE9BDF-4104-40AA-8225-5D6A350DCD43}"/>
          </ac:picMkLst>
        </pc:picChg>
        <pc:picChg chg="add del mod">
          <ac:chgData name="Matthew Suderman" userId="2709995e-3ea8-4fb0-9b62-eb8034dec529" providerId="ADAL" clId="{EC3AB5F6-00C2-4549-A35F-FBC6D0FCCF80}" dt="2021-10-31T18:13:12.100" v="1275" actId="478"/>
          <ac:picMkLst>
            <pc:docMk/>
            <pc:sldMk cId="2921165612" sldId="296"/>
            <ac:picMk id="7" creationId="{AA5FDEF8-712C-40EF-B149-6AED7664B927}"/>
          </ac:picMkLst>
        </pc:picChg>
        <pc:picChg chg="add mod">
          <ac:chgData name="Matthew Suderman" userId="2709995e-3ea8-4fb0-9b62-eb8034dec529" providerId="ADAL" clId="{EC3AB5F6-00C2-4549-A35F-FBC6D0FCCF80}" dt="2021-10-31T18:43:22.863" v="2724" actId="732"/>
          <ac:picMkLst>
            <pc:docMk/>
            <pc:sldMk cId="2921165612" sldId="296"/>
            <ac:picMk id="1026" creationId="{CF6BF510-3FC9-475D-8480-A425905828AF}"/>
          </ac:picMkLst>
        </pc:picChg>
        <pc:picChg chg="add mod">
          <ac:chgData name="Matthew Suderman" userId="2709995e-3ea8-4fb0-9b62-eb8034dec529" providerId="ADAL" clId="{EC3AB5F6-00C2-4549-A35F-FBC6D0FCCF80}" dt="2021-10-31T17:59:55.639" v="724" actId="732"/>
          <ac:picMkLst>
            <pc:docMk/>
            <pc:sldMk cId="2921165612" sldId="296"/>
            <ac:picMk id="1028" creationId="{98F73833-2FCA-4C1F-A6BF-59CEB8B9D393}"/>
          </ac:picMkLst>
        </pc:picChg>
      </pc:sldChg>
      <pc:sldChg chg="del">
        <pc:chgData name="Matthew Suderman" userId="2709995e-3ea8-4fb0-9b62-eb8034dec529" providerId="ADAL" clId="{EC3AB5F6-00C2-4549-A35F-FBC6D0FCCF80}" dt="2021-10-31T17:07:11.946" v="140" actId="47"/>
        <pc:sldMkLst>
          <pc:docMk/>
          <pc:sldMk cId="2303961732" sldId="297"/>
        </pc:sldMkLst>
      </pc:sldChg>
      <pc:sldChg chg="addSp delSp modSp add mod modAnim">
        <pc:chgData name="Matthew Suderman" userId="2709995e-3ea8-4fb0-9b62-eb8034dec529" providerId="ADAL" clId="{EC3AB5F6-00C2-4549-A35F-FBC6D0FCCF80}" dt="2021-10-31T18:36:24.314" v="2312" actId="14100"/>
        <pc:sldMkLst>
          <pc:docMk/>
          <pc:sldMk cId="4283011390" sldId="297"/>
        </pc:sldMkLst>
        <pc:spChg chg="mod">
          <ac:chgData name="Matthew Suderman" userId="2709995e-3ea8-4fb0-9b62-eb8034dec529" providerId="ADAL" clId="{EC3AB5F6-00C2-4549-A35F-FBC6D0FCCF80}" dt="2021-10-31T18:16:00.042" v="1304" actId="1076"/>
          <ac:spMkLst>
            <pc:docMk/>
            <pc:sldMk cId="4283011390" sldId="297"/>
            <ac:spMk id="4" creationId="{2B234CF6-C7EA-4F03-8785-F283C4EA16BF}"/>
          </ac:spMkLst>
        </pc:spChg>
        <pc:spChg chg="mod">
          <ac:chgData name="Matthew Suderman" userId="2709995e-3ea8-4fb0-9b62-eb8034dec529" providerId="ADAL" clId="{EC3AB5F6-00C2-4549-A35F-FBC6D0FCCF80}" dt="2021-10-31T18:21:10.730" v="1434" actId="20577"/>
          <ac:spMkLst>
            <pc:docMk/>
            <pc:sldMk cId="4283011390" sldId="297"/>
            <ac:spMk id="9" creationId="{049C85BB-8746-4294-AE19-5E1AF0377F21}"/>
          </ac:spMkLst>
        </pc:spChg>
        <pc:spChg chg="mod">
          <ac:chgData name="Matthew Suderman" userId="2709995e-3ea8-4fb0-9b62-eb8034dec529" providerId="ADAL" clId="{EC3AB5F6-00C2-4549-A35F-FBC6D0FCCF80}" dt="2021-10-31T18:21:44.359" v="1455" actId="20577"/>
          <ac:spMkLst>
            <pc:docMk/>
            <pc:sldMk cId="4283011390" sldId="297"/>
            <ac:spMk id="10" creationId="{444E4033-8313-42A2-9DBC-B5F2B515166C}"/>
          </ac:spMkLst>
        </pc:spChg>
        <pc:spChg chg="add mod">
          <ac:chgData name="Matthew Suderman" userId="2709995e-3ea8-4fb0-9b62-eb8034dec529" providerId="ADAL" clId="{EC3AB5F6-00C2-4549-A35F-FBC6D0FCCF80}" dt="2021-10-31T18:36:24.314" v="2312" actId="14100"/>
          <ac:spMkLst>
            <pc:docMk/>
            <pc:sldMk cId="4283011390" sldId="297"/>
            <ac:spMk id="12" creationId="{DBC43BFD-177C-41F3-845E-D016D9B81D54}"/>
          </ac:spMkLst>
        </pc:spChg>
        <pc:grpChg chg="mod">
          <ac:chgData name="Matthew Suderman" userId="2709995e-3ea8-4fb0-9b62-eb8034dec529" providerId="ADAL" clId="{EC3AB5F6-00C2-4549-A35F-FBC6D0FCCF80}" dt="2021-10-31T18:16:00.042" v="1304" actId="1076"/>
          <ac:grpSpMkLst>
            <pc:docMk/>
            <pc:sldMk cId="4283011390" sldId="297"/>
            <ac:grpSpMk id="8" creationId="{CFFDD89D-CC3F-46BD-8E50-542118220788}"/>
          </ac:grpSpMkLst>
        </pc:grpChg>
        <pc:graphicFrameChg chg="del">
          <ac:chgData name="Matthew Suderman" userId="2709995e-3ea8-4fb0-9b62-eb8034dec529" providerId="ADAL" clId="{EC3AB5F6-00C2-4549-A35F-FBC6D0FCCF80}" dt="2021-10-31T18:14:34.435" v="1289" actId="478"/>
          <ac:graphicFrameMkLst>
            <pc:docMk/>
            <pc:sldMk cId="4283011390" sldId="297"/>
            <ac:graphicFrameMk id="11" creationId="{4C41E6C6-F9E3-433D-83D3-93DCC73145D9}"/>
          </ac:graphicFrameMkLst>
        </pc:graphicFrameChg>
        <pc:picChg chg="del">
          <ac:chgData name="Matthew Suderman" userId="2709995e-3ea8-4fb0-9b62-eb8034dec529" providerId="ADAL" clId="{EC3AB5F6-00C2-4549-A35F-FBC6D0FCCF80}" dt="2021-10-31T18:14:34.435" v="1289" actId="478"/>
          <ac:picMkLst>
            <pc:docMk/>
            <pc:sldMk cId="4283011390" sldId="297"/>
            <ac:picMk id="1026" creationId="{CF6BF510-3FC9-475D-8480-A425905828AF}"/>
          </ac:picMkLst>
        </pc:picChg>
        <pc:picChg chg="mod">
          <ac:chgData name="Matthew Suderman" userId="2709995e-3ea8-4fb0-9b62-eb8034dec529" providerId="ADAL" clId="{EC3AB5F6-00C2-4549-A35F-FBC6D0FCCF80}" dt="2021-10-31T18:16:00.042" v="1304" actId="1076"/>
          <ac:picMkLst>
            <pc:docMk/>
            <pc:sldMk cId="4283011390" sldId="297"/>
            <ac:picMk id="1028" creationId="{98F73833-2FCA-4C1F-A6BF-59CEB8B9D393}"/>
          </ac:picMkLst>
        </pc:picChg>
      </pc:sldChg>
      <pc:sldChg chg="addSp delSp modSp new mod modAnim">
        <pc:chgData name="Matthew Suderman" userId="2709995e-3ea8-4fb0-9b62-eb8034dec529" providerId="ADAL" clId="{EC3AB5F6-00C2-4549-A35F-FBC6D0FCCF80}" dt="2021-10-31T18:36:01.671" v="2308" actId="14100"/>
        <pc:sldMkLst>
          <pc:docMk/>
          <pc:sldMk cId="791343883" sldId="298"/>
        </pc:sldMkLst>
        <pc:spChg chg="add del">
          <ac:chgData name="Matthew Suderman" userId="2709995e-3ea8-4fb0-9b62-eb8034dec529" providerId="ADAL" clId="{EC3AB5F6-00C2-4549-A35F-FBC6D0FCCF80}" dt="2021-10-31T18:15:08.932" v="1293"/>
          <ac:spMkLst>
            <pc:docMk/>
            <pc:sldMk cId="791343883" sldId="298"/>
            <ac:spMk id="2" creationId="{5CB65645-09FA-4E18-8DB7-F4731D10BFA4}"/>
          </ac:spMkLst>
        </pc:spChg>
        <pc:spChg chg="add del">
          <ac:chgData name="Matthew Suderman" userId="2709995e-3ea8-4fb0-9b62-eb8034dec529" providerId="ADAL" clId="{EC3AB5F6-00C2-4549-A35F-FBC6D0FCCF80}" dt="2021-10-31T18:15:18.674" v="1295"/>
          <ac:spMkLst>
            <pc:docMk/>
            <pc:sldMk cId="791343883" sldId="298"/>
            <ac:spMk id="3" creationId="{88736413-003B-479B-90E0-EF7784BDDEA2}"/>
          </ac:spMkLst>
        </pc:spChg>
        <pc:spChg chg="add mod">
          <ac:chgData name="Matthew Suderman" userId="2709995e-3ea8-4fb0-9b62-eb8034dec529" providerId="ADAL" clId="{EC3AB5F6-00C2-4549-A35F-FBC6D0FCCF80}" dt="2021-10-31T18:36:01.671" v="2308" actId="14100"/>
          <ac:spMkLst>
            <pc:docMk/>
            <pc:sldMk cId="791343883" sldId="298"/>
            <ac:spMk id="6" creationId="{2F4DF212-9862-49C7-89A5-2C27CAA0D3E4}"/>
          </ac:spMkLst>
        </pc:spChg>
        <pc:picChg chg="add mod modCrop">
          <ac:chgData name="Matthew Suderman" userId="2709995e-3ea8-4fb0-9b62-eb8034dec529" providerId="ADAL" clId="{EC3AB5F6-00C2-4549-A35F-FBC6D0FCCF80}" dt="2021-10-31T18:17:38.566" v="1309" actId="14100"/>
          <ac:picMkLst>
            <pc:docMk/>
            <pc:sldMk cId="791343883" sldId="298"/>
            <ac:picMk id="4" creationId="{AF8F794B-7501-4C5D-A181-FE984EDF8170}"/>
          </ac:picMkLst>
        </pc:picChg>
        <pc:picChg chg="add mod modCrop">
          <ac:chgData name="Matthew Suderman" userId="2709995e-3ea8-4fb0-9b62-eb8034dec529" providerId="ADAL" clId="{EC3AB5F6-00C2-4549-A35F-FBC6D0FCCF80}" dt="2021-10-31T18:18:01.227" v="1314" actId="1076"/>
          <ac:picMkLst>
            <pc:docMk/>
            <pc:sldMk cId="791343883" sldId="298"/>
            <ac:picMk id="5" creationId="{BFA46F99-CCB6-4832-9983-447036EA20BF}"/>
          </ac:picMkLst>
        </pc:picChg>
      </pc:sldChg>
      <pc:sldChg chg="del">
        <pc:chgData name="Matthew Suderman" userId="2709995e-3ea8-4fb0-9b62-eb8034dec529" providerId="ADAL" clId="{EC3AB5F6-00C2-4549-A35F-FBC6D0FCCF80}" dt="2021-10-31T17:07:10.730" v="137" actId="47"/>
        <pc:sldMkLst>
          <pc:docMk/>
          <pc:sldMk cId="3823882907" sldId="298"/>
        </pc:sldMkLst>
      </pc:sldChg>
      <pc:sldChg chg="addSp modSp new mod modAnim">
        <pc:chgData name="Matthew Suderman" userId="2709995e-3ea8-4fb0-9b62-eb8034dec529" providerId="ADAL" clId="{EC3AB5F6-00C2-4549-A35F-FBC6D0FCCF80}" dt="2021-10-31T18:35:10.148" v="2302"/>
        <pc:sldMkLst>
          <pc:docMk/>
          <pc:sldMk cId="268440243" sldId="299"/>
        </pc:sldMkLst>
        <pc:spChg chg="add mod">
          <ac:chgData name="Matthew Suderman" userId="2709995e-3ea8-4fb0-9b62-eb8034dec529" providerId="ADAL" clId="{EC3AB5F6-00C2-4549-A35F-FBC6D0FCCF80}" dt="2021-10-31T18:26:56.612" v="1986" actId="20577"/>
          <ac:spMkLst>
            <pc:docMk/>
            <pc:sldMk cId="268440243" sldId="299"/>
            <ac:spMk id="3" creationId="{34038E15-B0BA-420A-9BF9-8755C1525709}"/>
          </ac:spMkLst>
        </pc:spChg>
        <pc:spChg chg="add mod">
          <ac:chgData name="Matthew Suderman" userId="2709995e-3ea8-4fb0-9b62-eb8034dec529" providerId="ADAL" clId="{EC3AB5F6-00C2-4549-A35F-FBC6D0FCCF80}" dt="2021-10-31T18:35:05.129" v="2301" actId="208"/>
          <ac:spMkLst>
            <pc:docMk/>
            <pc:sldMk cId="268440243" sldId="299"/>
            <ac:spMk id="4" creationId="{5C4F3458-EBBE-41B9-AF43-9D662BA958C2}"/>
          </ac:spMkLst>
        </pc:spChg>
        <pc:picChg chg="add mod modCrop">
          <ac:chgData name="Matthew Suderman" userId="2709995e-3ea8-4fb0-9b62-eb8034dec529" providerId="ADAL" clId="{EC3AB5F6-00C2-4549-A35F-FBC6D0FCCF80}" dt="2021-10-31T18:23:20.977" v="1588" actId="732"/>
          <ac:picMkLst>
            <pc:docMk/>
            <pc:sldMk cId="268440243" sldId="299"/>
            <ac:picMk id="2" creationId="{33A1D424-75D6-4067-B1D0-4B87395157A3}"/>
          </ac:picMkLst>
        </pc:picChg>
      </pc:sldChg>
      <pc:sldChg chg="addSp delSp modSp new mod">
        <pc:chgData name="Matthew Suderman" userId="2709995e-3ea8-4fb0-9b62-eb8034dec529" providerId="ADAL" clId="{EC3AB5F6-00C2-4549-A35F-FBC6D0FCCF80}" dt="2021-10-31T18:32:27.554" v="2280" actId="20577"/>
        <pc:sldMkLst>
          <pc:docMk/>
          <pc:sldMk cId="1881534695" sldId="300"/>
        </pc:sldMkLst>
        <pc:spChg chg="add">
          <ac:chgData name="Matthew Suderman" userId="2709995e-3ea8-4fb0-9b62-eb8034dec529" providerId="ADAL" clId="{EC3AB5F6-00C2-4549-A35F-FBC6D0FCCF80}" dt="2021-10-31T18:28:06.878" v="1988"/>
          <ac:spMkLst>
            <pc:docMk/>
            <pc:sldMk cId="1881534695" sldId="300"/>
            <ac:spMk id="2" creationId="{3C0A32AB-5B8B-44AE-9C7F-AD7A9160CF91}"/>
          </ac:spMkLst>
        </pc:spChg>
        <pc:spChg chg="add mod">
          <ac:chgData name="Matthew Suderman" userId="2709995e-3ea8-4fb0-9b62-eb8034dec529" providerId="ADAL" clId="{EC3AB5F6-00C2-4549-A35F-FBC6D0FCCF80}" dt="2021-10-31T18:32:27.554" v="2280" actId="20577"/>
          <ac:spMkLst>
            <pc:docMk/>
            <pc:sldMk cId="1881534695" sldId="300"/>
            <ac:spMk id="5" creationId="{6041E12C-0247-4384-98F6-D692AE59B8DD}"/>
          </ac:spMkLst>
        </pc:spChg>
        <pc:picChg chg="add mod modCrop">
          <ac:chgData name="Matthew Suderman" userId="2709995e-3ea8-4fb0-9b62-eb8034dec529" providerId="ADAL" clId="{EC3AB5F6-00C2-4549-A35F-FBC6D0FCCF80}" dt="2021-10-31T18:30:22.057" v="2058" actId="1076"/>
          <ac:picMkLst>
            <pc:docMk/>
            <pc:sldMk cId="1881534695" sldId="300"/>
            <ac:picMk id="3" creationId="{44D755B9-FB0D-4BA9-851F-CC5E6EF88F74}"/>
          </ac:picMkLst>
        </pc:picChg>
        <pc:picChg chg="add del mod modCrop">
          <ac:chgData name="Matthew Suderman" userId="2709995e-3ea8-4fb0-9b62-eb8034dec529" providerId="ADAL" clId="{EC3AB5F6-00C2-4549-A35F-FBC6D0FCCF80}" dt="2021-10-31T18:28:53.574" v="1997" actId="478"/>
          <ac:picMkLst>
            <pc:docMk/>
            <pc:sldMk cId="1881534695" sldId="300"/>
            <ac:picMk id="4" creationId="{3D056BC7-0055-4596-92E4-0D3677A5ED97}"/>
          </ac:picMkLst>
        </pc:picChg>
      </pc:sldChg>
      <pc:sldChg chg="del">
        <pc:chgData name="Matthew Suderman" userId="2709995e-3ea8-4fb0-9b62-eb8034dec529" providerId="ADAL" clId="{EC3AB5F6-00C2-4549-A35F-FBC6D0FCCF80}" dt="2021-10-31T17:07:10.137" v="136" actId="47"/>
        <pc:sldMkLst>
          <pc:docMk/>
          <pc:sldMk cId="3483005337" sldId="300"/>
        </pc:sldMkLst>
      </pc:sldChg>
      <pc:sldChg chg="del">
        <pc:chgData name="Matthew Suderman" userId="2709995e-3ea8-4fb0-9b62-eb8034dec529" providerId="ADAL" clId="{EC3AB5F6-00C2-4549-A35F-FBC6D0FCCF80}" dt="2021-10-31T17:07:11.225" v="138" actId="47"/>
        <pc:sldMkLst>
          <pc:docMk/>
          <pc:sldMk cId="2010435163" sldId="301"/>
        </pc:sldMkLst>
      </pc:sldChg>
      <pc:sldChg chg="addSp delSp modSp new mod">
        <pc:chgData name="Matthew Suderman" userId="2709995e-3ea8-4fb0-9b62-eb8034dec529" providerId="ADAL" clId="{EC3AB5F6-00C2-4549-A35F-FBC6D0FCCF80}" dt="2021-10-31T18:44:14.676" v="2728" actId="113"/>
        <pc:sldMkLst>
          <pc:docMk/>
          <pc:sldMk cId="4287521953" sldId="301"/>
        </pc:sldMkLst>
        <pc:spChg chg="add del">
          <ac:chgData name="Matthew Suderman" userId="2709995e-3ea8-4fb0-9b62-eb8034dec529" providerId="ADAL" clId="{EC3AB5F6-00C2-4549-A35F-FBC6D0FCCF80}" dt="2021-10-31T18:33:21.990" v="2283"/>
          <ac:spMkLst>
            <pc:docMk/>
            <pc:sldMk cId="4287521953" sldId="301"/>
            <ac:spMk id="2" creationId="{7E6C1EDC-96E0-4D41-9595-D284E5619EB0}"/>
          </ac:spMkLst>
        </pc:spChg>
        <pc:spChg chg="add del">
          <ac:chgData name="Matthew Suderman" userId="2709995e-3ea8-4fb0-9b62-eb8034dec529" providerId="ADAL" clId="{EC3AB5F6-00C2-4549-A35F-FBC6D0FCCF80}" dt="2021-10-31T18:33:33.159" v="2286"/>
          <ac:spMkLst>
            <pc:docMk/>
            <pc:sldMk cId="4287521953" sldId="301"/>
            <ac:spMk id="4" creationId="{683A20C7-9608-4E11-92A4-CDEA2006281A}"/>
          </ac:spMkLst>
        </pc:spChg>
        <pc:spChg chg="add mod">
          <ac:chgData name="Matthew Suderman" userId="2709995e-3ea8-4fb0-9b62-eb8034dec529" providerId="ADAL" clId="{EC3AB5F6-00C2-4549-A35F-FBC6D0FCCF80}" dt="2021-10-31T18:44:14.676" v="2728" actId="113"/>
          <ac:spMkLst>
            <pc:docMk/>
            <pc:sldMk cId="4287521953" sldId="301"/>
            <ac:spMk id="5" creationId="{DFC1D28C-D815-4B65-93E0-8705F97E75E9}"/>
          </ac:spMkLst>
        </pc:spChg>
        <pc:spChg chg="add del mod">
          <ac:chgData name="Matthew Suderman" userId="2709995e-3ea8-4fb0-9b62-eb8034dec529" providerId="ADAL" clId="{EC3AB5F6-00C2-4549-A35F-FBC6D0FCCF80}" dt="2021-10-31T18:37:52.991" v="2315" actId="478"/>
          <ac:spMkLst>
            <pc:docMk/>
            <pc:sldMk cId="4287521953" sldId="301"/>
            <ac:spMk id="6" creationId="{B2A33651-C60B-4CE9-9EE1-27B06E8E096A}"/>
          </ac:spMkLst>
        </pc:spChg>
        <pc:picChg chg="add">
          <ac:chgData name="Matthew Suderman" userId="2709995e-3ea8-4fb0-9b62-eb8034dec529" providerId="ADAL" clId="{EC3AB5F6-00C2-4549-A35F-FBC6D0FCCF80}" dt="2021-10-31T18:33:24.093" v="2284"/>
          <ac:picMkLst>
            <pc:docMk/>
            <pc:sldMk cId="4287521953" sldId="301"/>
            <ac:picMk id="3" creationId="{FCAD4702-CB54-46DC-B2F4-98BB8B79E081}"/>
          </ac:picMkLst>
        </pc:picChg>
      </pc:sldChg>
      <pc:sldChg chg="del">
        <pc:chgData name="Matthew Suderman" userId="2709995e-3ea8-4fb0-9b62-eb8034dec529" providerId="ADAL" clId="{EC3AB5F6-00C2-4549-A35F-FBC6D0FCCF80}" dt="2021-10-31T17:07:11.615" v="139" actId="47"/>
        <pc:sldMkLst>
          <pc:docMk/>
          <pc:sldMk cId="2535909577" sldId="302"/>
        </pc:sldMkLst>
      </pc:sldChg>
      <pc:sldChg chg="addSp modSp new mod modClrScheme chgLayout">
        <pc:chgData name="Matthew Suderman" userId="2709995e-3ea8-4fb0-9b62-eb8034dec529" providerId="ADAL" clId="{EC3AB5F6-00C2-4549-A35F-FBC6D0FCCF80}" dt="2021-10-31T19:07:51.311" v="3441" actId="1035"/>
        <pc:sldMkLst>
          <pc:docMk/>
          <pc:sldMk cId="2790356196" sldId="302"/>
        </pc:sldMkLst>
        <pc:spChg chg="add mod ord">
          <ac:chgData name="Matthew Suderman" userId="2709995e-3ea8-4fb0-9b62-eb8034dec529" providerId="ADAL" clId="{EC3AB5F6-00C2-4549-A35F-FBC6D0FCCF80}" dt="2021-10-31T18:54:16.140" v="2777" actId="20577"/>
          <ac:spMkLst>
            <pc:docMk/>
            <pc:sldMk cId="2790356196" sldId="302"/>
            <ac:spMk id="4" creationId="{C8F8AF80-4AA1-4C31-9B6F-2BF96A0162A2}"/>
          </ac:spMkLst>
        </pc:spChg>
        <pc:spChg chg="add mod ord">
          <ac:chgData name="Matthew Suderman" userId="2709995e-3ea8-4fb0-9b62-eb8034dec529" providerId="ADAL" clId="{EC3AB5F6-00C2-4549-A35F-FBC6D0FCCF80}" dt="2021-10-31T19:06:30.848" v="3331" actId="404"/>
          <ac:spMkLst>
            <pc:docMk/>
            <pc:sldMk cId="2790356196" sldId="302"/>
            <ac:spMk id="5" creationId="{8D0EFDE3-D1CA-4CD7-BAB7-6F0A44EAC240}"/>
          </ac:spMkLst>
        </pc:spChg>
        <pc:spChg chg="add mod">
          <ac:chgData name="Matthew Suderman" userId="2709995e-3ea8-4fb0-9b62-eb8034dec529" providerId="ADAL" clId="{EC3AB5F6-00C2-4549-A35F-FBC6D0FCCF80}" dt="2021-10-31T19:07:51.311" v="3441" actId="1035"/>
          <ac:spMkLst>
            <pc:docMk/>
            <pc:sldMk cId="2790356196" sldId="302"/>
            <ac:spMk id="6" creationId="{31FA28FD-B3F1-4D42-8106-1A08599F205C}"/>
          </ac:spMkLst>
        </pc:spChg>
        <pc:spChg chg="add mod">
          <ac:chgData name="Matthew Suderman" userId="2709995e-3ea8-4fb0-9b62-eb8034dec529" providerId="ADAL" clId="{EC3AB5F6-00C2-4549-A35F-FBC6D0FCCF80}" dt="2021-10-31T19:07:36.816" v="3436" actId="20577"/>
          <ac:spMkLst>
            <pc:docMk/>
            <pc:sldMk cId="2790356196" sldId="302"/>
            <ac:spMk id="7" creationId="{BD93802B-E421-4C89-B88D-C8A2D3053E35}"/>
          </ac:spMkLst>
        </pc:spChg>
        <pc:picChg chg="add mod">
          <ac:chgData name="Matthew Suderman" userId="2709995e-3ea8-4fb0-9b62-eb8034dec529" providerId="ADAL" clId="{EC3AB5F6-00C2-4549-A35F-FBC6D0FCCF80}" dt="2021-10-31T19:07:17.269" v="3405" actId="1076"/>
          <ac:picMkLst>
            <pc:docMk/>
            <pc:sldMk cId="2790356196" sldId="302"/>
            <ac:picMk id="3" creationId="{B56A6F74-35A2-47CF-A10E-AB8BCB5C7AAB}"/>
          </ac:picMkLst>
        </pc:picChg>
      </pc:sldChg>
      <pc:sldChg chg="addSp modSp new mod">
        <pc:chgData name="Matthew Suderman" userId="2709995e-3ea8-4fb0-9b62-eb8034dec529" providerId="ADAL" clId="{EC3AB5F6-00C2-4549-A35F-FBC6D0FCCF80}" dt="2021-10-31T19:14:49.116" v="3745" actId="20577"/>
        <pc:sldMkLst>
          <pc:docMk/>
          <pc:sldMk cId="460961233" sldId="303"/>
        </pc:sldMkLst>
        <pc:spChg chg="mod">
          <ac:chgData name="Matthew Suderman" userId="2709995e-3ea8-4fb0-9b62-eb8034dec529" providerId="ADAL" clId="{EC3AB5F6-00C2-4549-A35F-FBC6D0FCCF80}" dt="2021-10-31T19:08:58.704" v="3506" actId="20577"/>
          <ac:spMkLst>
            <pc:docMk/>
            <pc:sldMk cId="460961233" sldId="303"/>
            <ac:spMk id="2" creationId="{33371176-6045-489A-A50E-99AF68DCA7C1}"/>
          </ac:spMkLst>
        </pc:spChg>
        <pc:spChg chg="mod">
          <ac:chgData name="Matthew Suderman" userId="2709995e-3ea8-4fb0-9b62-eb8034dec529" providerId="ADAL" clId="{EC3AB5F6-00C2-4549-A35F-FBC6D0FCCF80}" dt="2021-10-31T19:14:49.116" v="3745" actId="20577"/>
          <ac:spMkLst>
            <pc:docMk/>
            <pc:sldMk cId="460961233" sldId="303"/>
            <ac:spMk id="3" creationId="{7A94F0D2-E2EB-4C53-8C22-F5156BE2FC13}"/>
          </ac:spMkLst>
        </pc:spChg>
        <pc:picChg chg="add mod">
          <ac:chgData name="Matthew Suderman" userId="2709995e-3ea8-4fb0-9b62-eb8034dec529" providerId="ADAL" clId="{EC3AB5F6-00C2-4549-A35F-FBC6D0FCCF80}" dt="2021-10-31T19:12:00.400" v="3523" actId="14100"/>
          <ac:picMkLst>
            <pc:docMk/>
            <pc:sldMk cId="460961233" sldId="303"/>
            <ac:picMk id="4" creationId="{6EB6DE87-466C-404E-ACFB-071FA6CEB303}"/>
          </ac:picMkLst>
        </pc:picChg>
      </pc:sldChg>
      <pc:sldChg chg="del">
        <pc:chgData name="Matthew Suderman" userId="2709995e-3ea8-4fb0-9b62-eb8034dec529" providerId="ADAL" clId="{EC3AB5F6-00C2-4549-A35F-FBC6D0FCCF80}" dt="2021-10-31T17:07:12.216" v="141" actId="47"/>
        <pc:sldMkLst>
          <pc:docMk/>
          <pc:sldMk cId="1560105621" sldId="303"/>
        </pc:sldMkLst>
      </pc:sldChg>
      <pc:sldChg chg="del">
        <pc:chgData name="Matthew Suderman" userId="2709995e-3ea8-4fb0-9b62-eb8034dec529" providerId="ADAL" clId="{EC3AB5F6-00C2-4549-A35F-FBC6D0FCCF80}" dt="2021-10-31T17:07:12.613" v="142" actId="47"/>
        <pc:sldMkLst>
          <pc:docMk/>
          <pc:sldMk cId="2458785995" sldId="304"/>
        </pc:sldMkLst>
      </pc:sldChg>
      <pc:sldChg chg="modSp new mod modAnim">
        <pc:chgData name="Matthew Suderman" userId="2709995e-3ea8-4fb0-9b62-eb8034dec529" providerId="ADAL" clId="{EC3AB5F6-00C2-4549-A35F-FBC6D0FCCF80}" dt="2021-10-31T19:46:06.591" v="5244"/>
        <pc:sldMkLst>
          <pc:docMk/>
          <pc:sldMk cId="2779894588" sldId="304"/>
        </pc:sldMkLst>
        <pc:spChg chg="mod">
          <ac:chgData name="Matthew Suderman" userId="2709995e-3ea8-4fb0-9b62-eb8034dec529" providerId="ADAL" clId="{EC3AB5F6-00C2-4549-A35F-FBC6D0FCCF80}" dt="2021-10-31T19:19:59.850" v="3851" actId="20577"/>
          <ac:spMkLst>
            <pc:docMk/>
            <pc:sldMk cId="2779894588" sldId="304"/>
            <ac:spMk id="2" creationId="{D663EB4A-6DF1-4C48-902B-B6716C152B00}"/>
          </ac:spMkLst>
        </pc:spChg>
        <pc:spChg chg="mod">
          <ac:chgData name="Matthew Suderman" userId="2709995e-3ea8-4fb0-9b62-eb8034dec529" providerId="ADAL" clId="{EC3AB5F6-00C2-4549-A35F-FBC6D0FCCF80}" dt="2021-10-31T19:45:48.038" v="5242" actId="1035"/>
          <ac:spMkLst>
            <pc:docMk/>
            <pc:sldMk cId="2779894588" sldId="304"/>
            <ac:spMk id="3" creationId="{B83D3BBC-A477-4FAA-892C-D452AF631068}"/>
          </ac:spMkLst>
        </pc:spChg>
      </pc:sldChg>
      <pc:sldChg chg="del">
        <pc:chgData name="Matthew Suderman" userId="2709995e-3ea8-4fb0-9b62-eb8034dec529" providerId="ADAL" clId="{EC3AB5F6-00C2-4549-A35F-FBC6D0FCCF80}" dt="2021-10-31T17:07:13.059" v="143" actId="47"/>
        <pc:sldMkLst>
          <pc:docMk/>
          <pc:sldMk cId="1173659520" sldId="305"/>
        </pc:sldMkLst>
      </pc:sldChg>
      <pc:sldChg chg="del">
        <pc:chgData name="Matthew Suderman" userId="2709995e-3ea8-4fb0-9b62-eb8034dec529" providerId="ADAL" clId="{EC3AB5F6-00C2-4549-A35F-FBC6D0FCCF80}" dt="2021-10-31T17:07:13.585" v="144" actId="47"/>
        <pc:sldMkLst>
          <pc:docMk/>
          <pc:sldMk cId="1526593456" sldId="306"/>
        </pc:sldMkLst>
      </pc:sldChg>
      <pc:sldChg chg="del">
        <pc:chgData name="Matthew Suderman" userId="2709995e-3ea8-4fb0-9b62-eb8034dec529" providerId="ADAL" clId="{EC3AB5F6-00C2-4549-A35F-FBC6D0FCCF80}" dt="2021-10-31T17:07:13.969" v="145" actId="47"/>
        <pc:sldMkLst>
          <pc:docMk/>
          <pc:sldMk cId="2451055706" sldId="307"/>
        </pc:sldMkLst>
      </pc:sldChg>
      <pc:sldChg chg="del">
        <pc:chgData name="Matthew Suderman" userId="2709995e-3ea8-4fb0-9b62-eb8034dec529" providerId="ADAL" clId="{EC3AB5F6-00C2-4549-A35F-FBC6D0FCCF80}" dt="2021-10-31T17:07:14.454" v="146" actId="47"/>
        <pc:sldMkLst>
          <pc:docMk/>
          <pc:sldMk cId="1421834082" sldId="308"/>
        </pc:sldMkLst>
      </pc:sldChg>
      <pc:sldChg chg="del">
        <pc:chgData name="Matthew Suderman" userId="2709995e-3ea8-4fb0-9b62-eb8034dec529" providerId="ADAL" clId="{EC3AB5F6-00C2-4549-A35F-FBC6D0FCCF80}" dt="2021-10-31T17:07:14.960" v="147" actId="47"/>
        <pc:sldMkLst>
          <pc:docMk/>
          <pc:sldMk cId="3934191110" sldId="310"/>
        </pc:sldMkLst>
      </pc:sldChg>
    </pc:docChg>
  </pc:docChgLst>
  <pc:docChgLst>
    <pc:chgData name="Matthew Suderman" userId="2709995e-3ea8-4fb0-9b62-eb8034dec529" providerId="ADAL" clId="{37585BB9-C2A3-49A6-AE98-61830FCDBBE6}"/>
    <pc:docChg chg="undo redo custSel addSld delSld modSld sldOrd">
      <pc:chgData name="Matthew Suderman" userId="2709995e-3ea8-4fb0-9b62-eb8034dec529" providerId="ADAL" clId="{37585BB9-C2A3-49A6-AE98-61830FCDBBE6}" dt="2021-07-05T11:00:42.438" v="4433" actId="20577"/>
      <pc:docMkLst>
        <pc:docMk/>
      </pc:docMkLst>
      <pc:sldChg chg="modSp mod">
        <pc:chgData name="Matthew Suderman" userId="2709995e-3ea8-4fb0-9b62-eb8034dec529" providerId="ADAL" clId="{37585BB9-C2A3-49A6-AE98-61830FCDBBE6}" dt="2021-06-27T13:10:44.473" v="6" actId="20577"/>
        <pc:sldMkLst>
          <pc:docMk/>
          <pc:sldMk cId="0" sldId="288"/>
        </pc:sldMkLst>
        <pc:spChg chg="mod">
          <ac:chgData name="Matthew Suderman" userId="2709995e-3ea8-4fb0-9b62-eb8034dec529" providerId="ADAL" clId="{37585BB9-C2A3-49A6-AE98-61830FCDBBE6}" dt="2021-06-27T13:10:44.473" v="6" actId="20577"/>
          <ac:spMkLst>
            <pc:docMk/>
            <pc:sldMk cId="0" sldId="288"/>
            <ac:spMk id="3" creationId="{00000000-0000-0000-0000-000000000000}"/>
          </ac:spMkLst>
        </pc:spChg>
      </pc:sldChg>
      <pc:sldChg chg="addSp delSp modSp mod">
        <pc:chgData name="Matthew Suderman" userId="2709995e-3ea8-4fb0-9b62-eb8034dec529" providerId="ADAL" clId="{37585BB9-C2A3-49A6-AE98-61830FCDBBE6}" dt="2021-07-05T10:30:51.127" v="4043" actId="20577"/>
        <pc:sldMkLst>
          <pc:docMk/>
          <pc:sldMk cId="0" sldId="318"/>
        </pc:sldMkLst>
        <pc:spChg chg="mod">
          <ac:chgData name="Matthew Suderman" userId="2709995e-3ea8-4fb0-9b62-eb8034dec529" providerId="ADAL" clId="{37585BB9-C2A3-49A6-AE98-61830FCDBBE6}" dt="2021-06-27T14:05:32.965" v="101" actId="20577"/>
          <ac:spMkLst>
            <pc:docMk/>
            <pc:sldMk cId="0" sldId="318"/>
            <ac:spMk id="2" creationId="{00000000-0000-0000-0000-000000000000}"/>
          </ac:spMkLst>
        </pc:spChg>
        <pc:spChg chg="add del mod">
          <ac:chgData name="Matthew Suderman" userId="2709995e-3ea8-4fb0-9b62-eb8034dec529" providerId="ADAL" clId="{37585BB9-C2A3-49A6-AE98-61830FCDBBE6}" dt="2021-07-05T10:30:51.127" v="4043" actId="20577"/>
          <ac:spMkLst>
            <pc:docMk/>
            <pc:sldMk cId="0" sldId="318"/>
            <ac:spMk id="6" creationId="{6171DB27-5E3F-442E-AC0D-5BD6E2287E7F}"/>
          </ac:spMkLst>
        </pc:spChg>
        <pc:graphicFrameChg chg="mod modGraphic">
          <ac:chgData name="Matthew Suderman" userId="2709995e-3ea8-4fb0-9b62-eb8034dec529" providerId="ADAL" clId="{37585BB9-C2A3-49A6-AE98-61830FCDBBE6}" dt="2021-07-05T10:30:07.093" v="4003" actId="20577"/>
          <ac:graphicFrameMkLst>
            <pc:docMk/>
            <pc:sldMk cId="0" sldId="31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701847933" sldId="323"/>
        </pc:sldMkLst>
      </pc:sldChg>
      <pc:sldChg chg="del">
        <pc:chgData name="Matthew Suderman" userId="2709995e-3ea8-4fb0-9b62-eb8034dec529" providerId="ADAL" clId="{37585BB9-C2A3-49A6-AE98-61830FCDBBE6}" dt="2021-06-27T13:10:34.882" v="1" actId="47"/>
        <pc:sldMkLst>
          <pc:docMk/>
          <pc:sldMk cId="1951934433" sldId="324"/>
        </pc:sldMkLst>
      </pc:sldChg>
      <pc:sldChg chg="del">
        <pc:chgData name="Matthew Suderman" userId="2709995e-3ea8-4fb0-9b62-eb8034dec529" providerId="ADAL" clId="{37585BB9-C2A3-49A6-AE98-61830FCDBBE6}" dt="2021-06-27T13:10:34.882" v="1" actId="47"/>
        <pc:sldMkLst>
          <pc:docMk/>
          <pc:sldMk cId="1382524209" sldId="325"/>
        </pc:sldMkLst>
      </pc:sldChg>
      <pc:sldChg chg="del">
        <pc:chgData name="Matthew Suderman" userId="2709995e-3ea8-4fb0-9b62-eb8034dec529" providerId="ADAL" clId="{37585BB9-C2A3-49A6-AE98-61830FCDBBE6}" dt="2021-06-27T13:10:31.971" v="0" actId="47"/>
        <pc:sldMkLst>
          <pc:docMk/>
          <pc:sldMk cId="2746240235" sldId="326"/>
        </pc:sldMkLst>
      </pc:sldChg>
      <pc:sldChg chg="modSp mod modAnim">
        <pc:chgData name="Matthew Suderman" userId="2709995e-3ea8-4fb0-9b62-eb8034dec529" providerId="ADAL" clId="{37585BB9-C2A3-49A6-AE98-61830FCDBBE6}" dt="2021-06-27T21:25:23.621" v="2133" actId="20577"/>
        <pc:sldMkLst>
          <pc:docMk/>
          <pc:sldMk cId="1714534942" sldId="327"/>
        </pc:sldMkLst>
        <pc:spChg chg="mod">
          <ac:chgData name="Matthew Suderman" userId="2709995e-3ea8-4fb0-9b62-eb8034dec529" providerId="ADAL" clId="{37585BB9-C2A3-49A6-AE98-61830FCDBBE6}" dt="2021-06-27T21:20:19.647" v="1714" actId="20577"/>
          <ac:spMkLst>
            <pc:docMk/>
            <pc:sldMk cId="1714534942" sldId="327"/>
            <ac:spMk id="2" creationId="{DA9F08BA-BBF6-4F6B-A0A9-7D8689EF76C4}"/>
          </ac:spMkLst>
        </pc:spChg>
        <pc:spChg chg="mod">
          <ac:chgData name="Matthew Suderman" userId="2709995e-3ea8-4fb0-9b62-eb8034dec529" providerId="ADAL" clId="{37585BB9-C2A3-49A6-AE98-61830FCDBBE6}" dt="2021-06-27T21:25:23.621" v="2133" actId="20577"/>
          <ac:spMkLst>
            <pc:docMk/>
            <pc:sldMk cId="1714534942" sldId="327"/>
            <ac:spMk id="3" creationId="{F7F024D1-3E6E-484D-A894-9F9753EC8BFB}"/>
          </ac:spMkLst>
        </pc:spChg>
      </pc:sldChg>
      <pc:sldChg chg="delSp modSp add mod">
        <pc:chgData name="Matthew Suderman" userId="2709995e-3ea8-4fb0-9b62-eb8034dec529" providerId="ADAL" clId="{37585BB9-C2A3-49A6-AE98-61830FCDBBE6}" dt="2021-06-27T14:07:05.928" v="144" actId="478"/>
        <pc:sldMkLst>
          <pc:docMk/>
          <pc:sldMk cId="212326430" sldId="328"/>
        </pc:sldMkLst>
        <pc:spChg chg="mod">
          <ac:chgData name="Matthew Suderman" userId="2709995e-3ea8-4fb0-9b62-eb8034dec529" providerId="ADAL" clId="{37585BB9-C2A3-49A6-AE98-61830FCDBBE6}" dt="2021-06-27T14:05:39.664" v="113" actId="20577"/>
          <ac:spMkLst>
            <pc:docMk/>
            <pc:sldMk cId="212326430" sldId="328"/>
            <ac:spMk id="2" creationId="{00000000-0000-0000-0000-000000000000}"/>
          </ac:spMkLst>
        </pc:spChg>
        <pc:spChg chg="del mod">
          <ac:chgData name="Matthew Suderman" userId="2709995e-3ea8-4fb0-9b62-eb8034dec529" providerId="ADAL" clId="{37585BB9-C2A3-49A6-AE98-61830FCDBBE6}" dt="2021-06-27T14:07:05.928" v="144" actId="478"/>
          <ac:spMkLst>
            <pc:docMk/>
            <pc:sldMk cId="212326430" sldId="328"/>
            <ac:spMk id="6" creationId="{6171DB27-5E3F-442E-AC0D-5BD6E2287E7F}"/>
          </ac:spMkLst>
        </pc:spChg>
        <pc:graphicFrameChg chg="mod modGraphic">
          <ac:chgData name="Matthew Suderman" userId="2709995e-3ea8-4fb0-9b62-eb8034dec529" providerId="ADAL" clId="{37585BB9-C2A3-49A6-AE98-61830FCDBBE6}" dt="2021-06-27T14:06:56.054" v="143" actId="20577"/>
          <ac:graphicFrameMkLst>
            <pc:docMk/>
            <pc:sldMk cId="212326430" sldId="32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966900351" sldId="328"/>
        </pc:sldMkLst>
      </pc:sldChg>
      <pc:sldChg chg="modSp new mod">
        <pc:chgData name="Matthew Suderman" userId="2709995e-3ea8-4fb0-9b62-eb8034dec529" providerId="ADAL" clId="{37585BB9-C2A3-49A6-AE98-61830FCDBBE6}" dt="2021-06-27T21:48:59.342" v="3759" actId="20577"/>
        <pc:sldMkLst>
          <pc:docMk/>
          <pc:sldMk cId="403594669" sldId="329"/>
        </pc:sldMkLst>
        <pc:spChg chg="mod">
          <ac:chgData name="Matthew Suderman" userId="2709995e-3ea8-4fb0-9b62-eb8034dec529" providerId="ADAL" clId="{37585BB9-C2A3-49A6-AE98-61830FCDBBE6}" dt="2021-06-27T21:48:59.342" v="3759" actId="20577"/>
          <ac:spMkLst>
            <pc:docMk/>
            <pc:sldMk cId="403594669" sldId="329"/>
            <ac:spMk id="2" creationId="{C7997E45-FF39-4215-B8A3-B8457EB42F04}"/>
          </ac:spMkLst>
        </pc:spChg>
        <pc:spChg chg="mod">
          <ac:chgData name="Matthew Suderman" userId="2709995e-3ea8-4fb0-9b62-eb8034dec529" providerId="ADAL" clId="{37585BB9-C2A3-49A6-AE98-61830FCDBBE6}" dt="2021-06-27T20:36:19.475" v="527" actId="404"/>
          <ac:spMkLst>
            <pc:docMk/>
            <pc:sldMk cId="403594669" sldId="329"/>
            <ac:spMk id="3" creationId="{FFEED585-BFC5-448A-A56E-63812EA3CF7E}"/>
          </ac:spMkLst>
        </pc:spChg>
      </pc:sldChg>
      <pc:sldChg chg="modSp new mod">
        <pc:chgData name="Matthew Suderman" userId="2709995e-3ea8-4fb0-9b62-eb8034dec529" providerId="ADAL" clId="{37585BB9-C2A3-49A6-AE98-61830FCDBBE6}" dt="2021-07-05T10:59:16.591" v="4323" actId="20577"/>
        <pc:sldMkLst>
          <pc:docMk/>
          <pc:sldMk cId="309696368" sldId="330"/>
        </pc:sldMkLst>
        <pc:spChg chg="mod">
          <ac:chgData name="Matthew Suderman" userId="2709995e-3ea8-4fb0-9b62-eb8034dec529" providerId="ADAL" clId="{37585BB9-C2A3-49A6-AE98-61830FCDBBE6}" dt="2021-06-27T20:47:07.679" v="564" actId="20577"/>
          <ac:spMkLst>
            <pc:docMk/>
            <pc:sldMk cId="309696368" sldId="330"/>
            <ac:spMk id="2" creationId="{880F8449-967A-4B14-9A79-AA8287854B95}"/>
          </ac:spMkLst>
        </pc:spChg>
        <pc:spChg chg="mod">
          <ac:chgData name="Matthew Suderman" userId="2709995e-3ea8-4fb0-9b62-eb8034dec529" providerId="ADAL" clId="{37585BB9-C2A3-49A6-AE98-61830FCDBBE6}" dt="2021-07-05T10:59:16.591" v="4323" actId="20577"/>
          <ac:spMkLst>
            <pc:docMk/>
            <pc:sldMk cId="309696368" sldId="330"/>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4252548372" sldId="330"/>
        </pc:sldMkLst>
      </pc:sldChg>
      <pc:sldChg chg="modSp add mod">
        <pc:chgData name="Matthew Suderman" userId="2709995e-3ea8-4fb0-9b62-eb8034dec529" providerId="ADAL" clId="{37585BB9-C2A3-49A6-AE98-61830FCDBBE6}" dt="2021-07-05T10:57:02.569" v="4116" actId="20577"/>
        <pc:sldMkLst>
          <pc:docMk/>
          <pc:sldMk cId="2769068046" sldId="331"/>
        </pc:sldMkLst>
        <pc:spChg chg="mod">
          <ac:chgData name="Matthew Suderman" userId="2709995e-3ea8-4fb0-9b62-eb8034dec529" providerId="ADAL" clId="{37585BB9-C2A3-49A6-AE98-61830FCDBBE6}" dt="2021-06-27T21:03:09.753" v="1285" actId="20577"/>
          <ac:spMkLst>
            <pc:docMk/>
            <pc:sldMk cId="2769068046" sldId="331"/>
            <ac:spMk id="2" creationId="{880F8449-967A-4B14-9A79-AA8287854B95}"/>
          </ac:spMkLst>
        </pc:spChg>
        <pc:spChg chg="mod">
          <ac:chgData name="Matthew Suderman" userId="2709995e-3ea8-4fb0-9b62-eb8034dec529" providerId="ADAL" clId="{37585BB9-C2A3-49A6-AE98-61830FCDBBE6}" dt="2021-07-05T10:57:02.569" v="4116" actId="20577"/>
          <ac:spMkLst>
            <pc:docMk/>
            <pc:sldMk cId="2769068046" sldId="331"/>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2994264867" sldId="331"/>
        </pc:sldMkLst>
      </pc:sldChg>
      <pc:sldChg chg="del">
        <pc:chgData name="Matthew Suderman" userId="2709995e-3ea8-4fb0-9b62-eb8034dec529" providerId="ADAL" clId="{37585BB9-C2A3-49A6-AE98-61830FCDBBE6}" dt="2021-06-27T13:10:31.971" v="0" actId="47"/>
        <pc:sldMkLst>
          <pc:docMk/>
          <pc:sldMk cId="3683323943" sldId="332"/>
        </pc:sldMkLst>
      </pc:sldChg>
      <pc:sldChg chg="modSp new mod">
        <pc:chgData name="Matthew Suderman" userId="2709995e-3ea8-4fb0-9b62-eb8034dec529" providerId="ADAL" clId="{37585BB9-C2A3-49A6-AE98-61830FCDBBE6}" dt="2021-06-27T21:36:11.863" v="2820" actId="20577"/>
        <pc:sldMkLst>
          <pc:docMk/>
          <pc:sldMk cId="4128374880" sldId="332"/>
        </pc:sldMkLst>
        <pc:spChg chg="mod">
          <ac:chgData name="Matthew Suderman" userId="2709995e-3ea8-4fb0-9b62-eb8034dec529" providerId="ADAL" clId="{37585BB9-C2A3-49A6-AE98-61830FCDBBE6}" dt="2021-06-27T21:34:45.630" v="2749" actId="20577"/>
          <ac:spMkLst>
            <pc:docMk/>
            <pc:sldMk cId="4128374880" sldId="332"/>
            <ac:spMk id="2" creationId="{F9A6CD33-13B0-452E-BB99-1CA04800F2A8}"/>
          </ac:spMkLst>
        </pc:spChg>
        <pc:spChg chg="mod">
          <ac:chgData name="Matthew Suderman" userId="2709995e-3ea8-4fb0-9b62-eb8034dec529" providerId="ADAL" clId="{37585BB9-C2A3-49A6-AE98-61830FCDBBE6}" dt="2021-06-27T21:36:11.863" v="2820" actId="20577"/>
          <ac:spMkLst>
            <pc:docMk/>
            <pc:sldMk cId="4128374880" sldId="332"/>
            <ac:spMk id="3" creationId="{A3B83DDA-8F90-4FAB-89C8-C50FE273835C}"/>
          </ac:spMkLst>
        </pc:spChg>
      </pc:sldChg>
      <pc:sldChg chg="modSp add mod">
        <pc:chgData name="Matthew Suderman" userId="2709995e-3ea8-4fb0-9b62-eb8034dec529" providerId="ADAL" clId="{37585BB9-C2A3-49A6-AE98-61830FCDBBE6}" dt="2021-06-27T21:40:09.816" v="3178" actId="20577"/>
        <pc:sldMkLst>
          <pc:docMk/>
          <pc:sldMk cId="1115488799" sldId="333"/>
        </pc:sldMkLst>
        <pc:spChg chg="mod">
          <ac:chgData name="Matthew Suderman" userId="2709995e-3ea8-4fb0-9b62-eb8034dec529" providerId="ADAL" clId="{37585BB9-C2A3-49A6-AE98-61830FCDBBE6}" dt="2021-06-27T21:36:43.058" v="2827" actId="20577"/>
          <ac:spMkLst>
            <pc:docMk/>
            <pc:sldMk cId="1115488799" sldId="333"/>
            <ac:spMk id="2" creationId="{F9A6CD33-13B0-452E-BB99-1CA04800F2A8}"/>
          </ac:spMkLst>
        </pc:spChg>
        <pc:spChg chg="mod">
          <ac:chgData name="Matthew Suderman" userId="2709995e-3ea8-4fb0-9b62-eb8034dec529" providerId="ADAL" clId="{37585BB9-C2A3-49A6-AE98-61830FCDBBE6}" dt="2021-06-27T21:40:09.816" v="3178" actId="20577"/>
          <ac:spMkLst>
            <pc:docMk/>
            <pc:sldMk cId="1115488799" sldId="333"/>
            <ac:spMk id="3" creationId="{A3B83DDA-8F90-4FAB-89C8-C50FE273835C}"/>
          </ac:spMkLst>
        </pc:spChg>
      </pc:sldChg>
      <pc:sldChg chg="del">
        <pc:chgData name="Matthew Suderman" userId="2709995e-3ea8-4fb0-9b62-eb8034dec529" providerId="ADAL" clId="{37585BB9-C2A3-49A6-AE98-61830FCDBBE6}" dt="2021-06-27T13:10:31.971" v="0" actId="47"/>
        <pc:sldMkLst>
          <pc:docMk/>
          <pc:sldMk cId="1631015651" sldId="333"/>
        </pc:sldMkLst>
      </pc:sldChg>
      <pc:sldChg chg="addSp modSp new mod ord">
        <pc:chgData name="Matthew Suderman" userId="2709995e-3ea8-4fb0-9b62-eb8034dec529" providerId="ADAL" clId="{37585BB9-C2A3-49A6-AE98-61830FCDBBE6}" dt="2021-07-05T11:00:42.438" v="4433" actId="20577"/>
        <pc:sldMkLst>
          <pc:docMk/>
          <pc:sldMk cId="2545536960" sldId="334"/>
        </pc:sldMkLst>
        <pc:spChg chg="mod">
          <ac:chgData name="Matthew Suderman" userId="2709995e-3ea8-4fb0-9b62-eb8034dec529" providerId="ADAL" clId="{37585BB9-C2A3-49A6-AE98-61830FCDBBE6}" dt="2021-07-05T11:00:42.438" v="4433" actId="20577"/>
          <ac:spMkLst>
            <pc:docMk/>
            <pc:sldMk cId="2545536960" sldId="334"/>
            <ac:spMk id="2" creationId="{4B8FFF6D-F6A7-4B63-9DA7-604ABA81EB2E}"/>
          </ac:spMkLst>
        </pc:spChg>
        <pc:spChg chg="mod">
          <ac:chgData name="Matthew Suderman" userId="2709995e-3ea8-4fb0-9b62-eb8034dec529" providerId="ADAL" clId="{37585BB9-C2A3-49A6-AE98-61830FCDBBE6}" dt="2021-07-05T11:00:20.037" v="4412" actId="20577"/>
          <ac:spMkLst>
            <pc:docMk/>
            <pc:sldMk cId="2545536960" sldId="334"/>
            <ac:spMk id="3" creationId="{61B65F74-A3EA-4D15-B29B-3EC788503D03}"/>
          </ac:spMkLst>
        </pc:spChg>
        <pc:graphicFrameChg chg="add mod modGraphic">
          <ac:chgData name="Matthew Suderman" userId="2709995e-3ea8-4fb0-9b62-eb8034dec529" providerId="ADAL" clId="{37585BB9-C2A3-49A6-AE98-61830FCDBBE6}" dt="2021-06-27T21:47:27.497" v="3752" actId="1076"/>
          <ac:graphicFrameMkLst>
            <pc:docMk/>
            <pc:sldMk cId="2545536960" sldId="334"/>
            <ac:graphicFrameMk id="4" creationId="{4F3ACF82-7EF8-4C89-98E1-35E99317E8C3}"/>
          </ac:graphicFrameMkLst>
        </pc:graphicFrameChg>
      </pc:sldChg>
      <pc:sldChg chg="modSp new del mod">
        <pc:chgData name="Matthew Suderman" userId="2709995e-3ea8-4fb0-9b62-eb8034dec529" providerId="ADAL" clId="{37585BB9-C2A3-49A6-AE98-61830FCDBBE6}" dt="2021-06-27T22:00:23.572" v="3815" actId="2696"/>
        <pc:sldMkLst>
          <pc:docMk/>
          <pc:sldMk cId="2810247385" sldId="335"/>
        </pc:sldMkLst>
        <pc:spChg chg="mod">
          <ac:chgData name="Matthew Suderman" userId="2709995e-3ea8-4fb0-9b62-eb8034dec529" providerId="ADAL" clId="{37585BB9-C2A3-49A6-AE98-61830FCDBBE6}" dt="2021-06-27T21:54:50.181" v="3814" actId="20577"/>
          <ac:spMkLst>
            <pc:docMk/>
            <pc:sldMk cId="2810247385" sldId="335"/>
            <ac:spMk id="2" creationId="{B68B42F4-0207-4B24-AC81-0CEB6A97528E}"/>
          </ac:spMkLst>
        </pc:spChg>
        <pc:spChg chg="mod">
          <ac:chgData name="Matthew Suderman" userId="2709995e-3ea8-4fb0-9b62-eb8034dec529" providerId="ADAL" clId="{37585BB9-C2A3-49A6-AE98-61830FCDBBE6}" dt="2021-06-27T21:54:46.972" v="3813" actId="20577"/>
          <ac:spMkLst>
            <pc:docMk/>
            <pc:sldMk cId="2810247385" sldId="335"/>
            <ac:spMk id="3" creationId="{CBEECE52-A7DD-472B-B5FF-8634CBD3F31B}"/>
          </ac:spMkLst>
        </pc:spChg>
      </pc:sldChg>
    </pc:docChg>
  </pc:docChgLst>
  <pc:docChgLst>
    <pc:chgData name="Matthew Suderman" userId="2709995e-3ea8-4fb0-9b62-eb8034dec529" providerId="ADAL" clId="{B044AF93-0F90-4E1A-9111-9BC497CA77BD}"/>
    <pc:docChg chg="undo custSel addSld delSld modSld">
      <pc:chgData name="Matthew Suderman" userId="2709995e-3ea8-4fb0-9b62-eb8034dec529" providerId="ADAL" clId="{B044AF93-0F90-4E1A-9111-9BC497CA77BD}" dt="2022-02-28T01:34:01.401" v="5191" actId="20577"/>
      <pc:docMkLst>
        <pc:docMk/>
      </pc:docMkLst>
      <pc:sldChg chg="modSp mod">
        <pc:chgData name="Matthew Suderman" userId="2709995e-3ea8-4fb0-9b62-eb8034dec529" providerId="ADAL" clId="{B044AF93-0F90-4E1A-9111-9BC497CA77BD}" dt="2022-02-27T23:48:09.141" v="4" actId="20577"/>
        <pc:sldMkLst>
          <pc:docMk/>
          <pc:sldMk cId="0" sldId="288"/>
        </pc:sldMkLst>
        <pc:spChg chg="mod">
          <ac:chgData name="Matthew Suderman" userId="2709995e-3ea8-4fb0-9b62-eb8034dec529" providerId="ADAL" clId="{B044AF93-0F90-4E1A-9111-9BC497CA77BD}" dt="2022-02-27T23:48:09.141" v="4" actId="20577"/>
          <ac:spMkLst>
            <pc:docMk/>
            <pc:sldMk cId="0" sldId="288"/>
            <ac:spMk id="3" creationId="{00000000-0000-0000-0000-000000000000}"/>
          </ac:spMkLst>
        </pc:spChg>
      </pc:sldChg>
      <pc:sldChg chg="modSp mod">
        <pc:chgData name="Matthew Suderman" userId="2709995e-3ea8-4fb0-9b62-eb8034dec529" providerId="ADAL" clId="{B044AF93-0F90-4E1A-9111-9BC497CA77BD}" dt="2022-02-27T23:55:13.233" v="174" actId="20577"/>
        <pc:sldMkLst>
          <pc:docMk/>
          <pc:sldMk cId="1211340832" sldId="297"/>
        </pc:sldMkLst>
        <pc:spChg chg="mod">
          <ac:chgData name="Matthew Suderman" userId="2709995e-3ea8-4fb0-9b62-eb8034dec529" providerId="ADAL" clId="{B044AF93-0F90-4E1A-9111-9BC497CA77BD}" dt="2022-02-27T23:50:12.220" v="66" actId="20577"/>
          <ac:spMkLst>
            <pc:docMk/>
            <pc:sldMk cId="1211340832" sldId="297"/>
            <ac:spMk id="2" creationId="{9FC17E99-EC9B-414C-9A83-278097B22EC2}"/>
          </ac:spMkLst>
        </pc:spChg>
        <pc:graphicFrameChg chg="mod modGraphic">
          <ac:chgData name="Matthew Suderman" userId="2709995e-3ea8-4fb0-9b62-eb8034dec529" providerId="ADAL" clId="{B044AF93-0F90-4E1A-9111-9BC497CA77BD}" dt="2022-02-27T23:55:13.233" v="174" actId="20577"/>
          <ac:graphicFrameMkLst>
            <pc:docMk/>
            <pc:sldMk cId="1211340832" sldId="297"/>
            <ac:graphicFrameMk id="4" creationId="{6A115371-57AF-4331-9B0A-A467476106BD}"/>
          </ac:graphicFrameMkLst>
        </pc:graphicFrameChg>
      </pc:sldChg>
      <pc:sldChg chg="addSp delSp modSp new mod">
        <pc:chgData name="Matthew Suderman" userId="2709995e-3ea8-4fb0-9b62-eb8034dec529" providerId="ADAL" clId="{B044AF93-0F90-4E1A-9111-9BC497CA77BD}" dt="2022-02-28T00:37:14.303" v="1347" actId="1036"/>
        <pc:sldMkLst>
          <pc:docMk/>
          <pc:sldMk cId="956150083" sldId="298"/>
        </pc:sldMkLst>
        <pc:spChg chg="mod">
          <ac:chgData name="Matthew Suderman" userId="2709995e-3ea8-4fb0-9b62-eb8034dec529" providerId="ADAL" clId="{B044AF93-0F90-4E1A-9111-9BC497CA77BD}" dt="2022-02-28T00:05:23.146" v="363" actId="20577"/>
          <ac:spMkLst>
            <pc:docMk/>
            <pc:sldMk cId="956150083" sldId="298"/>
            <ac:spMk id="2" creationId="{8CE940F4-B3B0-4BB4-8F3F-2BCCFE35BC21}"/>
          </ac:spMkLst>
        </pc:spChg>
        <pc:spChg chg="mod">
          <ac:chgData name="Matthew Suderman" userId="2709995e-3ea8-4fb0-9b62-eb8034dec529" providerId="ADAL" clId="{B044AF93-0F90-4E1A-9111-9BC497CA77BD}" dt="2022-02-28T00:36:38.343" v="1312" actId="20577"/>
          <ac:spMkLst>
            <pc:docMk/>
            <pc:sldMk cId="956150083" sldId="298"/>
            <ac:spMk id="3" creationId="{07F85992-DB7F-4B7C-8300-6E04185027A6}"/>
          </ac:spMkLst>
        </pc:spChg>
        <pc:spChg chg="add del">
          <ac:chgData name="Matthew Suderman" userId="2709995e-3ea8-4fb0-9b62-eb8034dec529" providerId="ADAL" clId="{B044AF93-0F90-4E1A-9111-9BC497CA77BD}" dt="2022-02-28T00:10:51.694" v="424"/>
          <ac:spMkLst>
            <pc:docMk/>
            <pc:sldMk cId="956150083" sldId="298"/>
            <ac:spMk id="4" creationId="{A470AE97-4616-4B8F-BE02-6C730F9C6C36}"/>
          </ac:spMkLst>
        </pc:spChg>
        <pc:spChg chg="add mod">
          <ac:chgData name="Matthew Suderman" userId="2709995e-3ea8-4fb0-9b62-eb8034dec529" providerId="ADAL" clId="{B044AF93-0F90-4E1A-9111-9BC497CA77BD}" dt="2022-02-28T00:37:01.522" v="1315" actId="1076"/>
          <ac:spMkLst>
            <pc:docMk/>
            <pc:sldMk cId="956150083" sldId="298"/>
            <ac:spMk id="7" creationId="{F54340ED-E01A-4517-A61E-3D5EC052948F}"/>
          </ac:spMkLst>
        </pc:spChg>
        <pc:spChg chg="add mod">
          <ac:chgData name="Matthew Suderman" userId="2709995e-3ea8-4fb0-9b62-eb8034dec529" providerId="ADAL" clId="{B044AF93-0F90-4E1A-9111-9BC497CA77BD}" dt="2022-02-28T00:37:14.303" v="1347" actId="1036"/>
          <ac:spMkLst>
            <pc:docMk/>
            <pc:sldMk cId="956150083" sldId="298"/>
            <ac:spMk id="8" creationId="{39BF9461-616E-4E9F-8062-7448041FD788}"/>
          </ac:spMkLst>
        </pc:spChg>
        <pc:spChg chg="add mod">
          <ac:chgData name="Matthew Suderman" userId="2709995e-3ea8-4fb0-9b62-eb8034dec529" providerId="ADAL" clId="{B044AF93-0F90-4E1A-9111-9BC497CA77BD}" dt="2022-02-28T00:20:38.846" v="724" actId="1036"/>
          <ac:spMkLst>
            <pc:docMk/>
            <pc:sldMk cId="956150083" sldId="298"/>
            <ac:spMk id="9" creationId="{D318B64A-831B-426F-89E9-E2119573B2DF}"/>
          </ac:spMkLst>
        </pc:spChg>
        <pc:picChg chg="add del mod modCrop">
          <ac:chgData name="Matthew Suderman" userId="2709995e-3ea8-4fb0-9b62-eb8034dec529" providerId="ADAL" clId="{B044AF93-0F90-4E1A-9111-9BC497CA77BD}" dt="2022-02-28T00:15:52.259" v="460" actId="478"/>
          <ac:picMkLst>
            <pc:docMk/>
            <pc:sldMk cId="956150083" sldId="298"/>
            <ac:picMk id="5" creationId="{8732A621-4B31-4891-9DF7-93A2B7677855}"/>
          </ac:picMkLst>
        </pc:picChg>
        <pc:picChg chg="add mod modCrop">
          <ac:chgData name="Matthew Suderman" userId="2709995e-3ea8-4fb0-9b62-eb8034dec529" providerId="ADAL" clId="{B044AF93-0F90-4E1A-9111-9BC497CA77BD}" dt="2022-02-28T00:36:45.484" v="1313" actId="14100"/>
          <ac:picMkLst>
            <pc:docMk/>
            <pc:sldMk cId="956150083" sldId="298"/>
            <ac:picMk id="6" creationId="{1B4FF59E-46D2-4BBC-8AB8-F28541891A9A}"/>
          </ac:picMkLst>
        </pc:picChg>
      </pc:sldChg>
      <pc:sldChg chg="del">
        <pc:chgData name="Matthew Suderman" userId="2709995e-3ea8-4fb0-9b62-eb8034dec529" providerId="ADAL" clId="{B044AF93-0F90-4E1A-9111-9BC497CA77BD}" dt="2022-02-27T23:55:35.790" v="176" actId="47"/>
        <pc:sldMkLst>
          <pc:docMk/>
          <pc:sldMk cId="2611948066" sldId="298"/>
        </pc:sldMkLst>
      </pc:sldChg>
      <pc:sldChg chg="addSp modSp new mod">
        <pc:chgData name="Matthew Suderman" userId="2709995e-3ea8-4fb0-9b62-eb8034dec529" providerId="ADAL" clId="{B044AF93-0F90-4E1A-9111-9BC497CA77BD}" dt="2022-02-28T01:33:18.092" v="5163" actId="20577"/>
        <pc:sldMkLst>
          <pc:docMk/>
          <pc:sldMk cId="869663228" sldId="299"/>
        </pc:sldMkLst>
        <pc:spChg chg="mod">
          <ac:chgData name="Matthew Suderman" userId="2709995e-3ea8-4fb0-9b62-eb8034dec529" providerId="ADAL" clId="{B044AF93-0F90-4E1A-9111-9BC497CA77BD}" dt="2022-02-28T00:23:55.210" v="752" actId="20577"/>
          <ac:spMkLst>
            <pc:docMk/>
            <pc:sldMk cId="869663228" sldId="299"/>
            <ac:spMk id="2" creationId="{1081C29B-1BFF-401D-9F0F-6849BC6724E1}"/>
          </ac:spMkLst>
        </pc:spChg>
        <pc:spChg chg="mod">
          <ac:chgData name="Matthew Suderman" userId="2709995e-3ea8-4fb0-9b62-eb8034dec529" providerId="ADAL" clId="{B044AF93-0F90-4E1A-9111-9BC497CA77BD}" dt="2022-02-28T01:33:18.092" v="5163" actId="20577"/>
          <ac:spMkLst>
            <pc:docMk/>
            <pc:sldMk cId="869663228" sldId="299"/>
            <ac:spMk id="3" creationId="{9526F243-4FD3-496D-A0EE-FCFB89E44E32}"/>
          </ac:spMkLst>
        </pc:spChg>
        <pc:spChg chg="add mod">
          <ac:chgData name="Matthew Suderman" userId="2709995e-3ea8-4fb0-9b62-eb8034dec529" providerId="ADAL" clId="{B044AF93-0F90-4E1A-9111-9BC497CA77BD}" dt="2022-02-28T01:32:06.677" v="5079" actId="1037"/>
          <ac:spMkLst>
            <pc:docMk/>
            <pc:sldMk cId="869663228" sldId="299"/>
            <ac:spMk id="5" creationId="{F8E9A23F-E9CE-4641-AD36-C24F2D8150C8}"/>
          </ac:spMkLst>
        </pc:spChg>
        <pc:picChg chg="add mod modCrop">
          <ac:chgData name="Matthew Suderman" userId="2709995e-3ea8-4fb0-9b62-eb8034dec529" providerId="ADAL" clId="{B044AF93-0F90-4E1A-9111-9BC497CA77BD}" dt="2022-02-28T01:32:00.404" v="5066" actId="1037"/>
          <ac:picMkLst>
            <pc:docMk/>
            <pc:sldMk cId="869663228" sldId="299"/>
            <ac:picMk id="4" creationId="{47D937DA-8BC0-49BC-80AE-1DEB9E763C47}"/>
          </ac:picMkLst>
        </pc:picChg>
      </pc:sldChg>
      <pc:sldChg chg="del">
        <pc:chgData name="Matthew Suderman" userId="2709995e-3ea8-4fb0-9b62-eb8034dec529" providerId="ADAL" clId="{B044AF93-0F90-4E1A-9111-9BC497CA77BD}" dt="2022-02-27T23:55:37.368" v="177" actId="47"/>
        <pc:sldMkLst>
          <pc:docMk/>
          <pc:sldMk cId="3462785351" sldId="299"/>
        </pc:sldMkLst>
      </pc:sldChg>
      <pc:sldChg chg="modSp new mod">
        <pc:chgData name="Matthew Suderman" userId="2709995e-3ea8-4fb0-9b62-eb8034dec529" providerId="ADAL" clId="{B044AF93-0F90-4E1A-9111-9BC497CA77BD}" dt="2022-02-28T01:00:43.706" v="3228" actId="113"/>
        <pc:sldMkLst>
          <pc:docMk/>
          <pc:sldMk cId="443623940" sldId="300"/>
        </pc:sldMkLst>
        <pc:spChg chg="mod">
          <ac:chgData name="Matthew Suderman" userId="2709995e-3ea8-4fb0-9b62-eb8034dec529" providerId="ADAL" clId="{B044AF93-0F90-4E1A-9111-9BC497CA77BD}" dt="2022-02-28T01:00:06.726" v="3182" actId="20577"/>
          <ac:spMkLst>
            <pc:docMk/>
            <pc:sldMk cId="443623940" sldId="300"/>
            <ac:spMk id="2" creationId="{9C706EF5-3CFA-499B-8A09-EF4BAF9AE327}"/>
          </ac:spMkLst>
        </pc:spChg>
        <pc:spChg chg="mod">
          <ac:chgData name="Matthew Suderman" userId="2709995e-3ea8-4fb0-9b62-eb8034dec529" providerId="ADAL" clId="{B044AF93-0F90-4E1A-9111-9BC497CA77BD}" dt="2022-02-28T01:00:43.706" v="3228" actId="113"/>
          <ac:spMkLst>
            <pc:docMk/>
            <pc:sldMk cId="443623940" sldId="300"/>
            <ac:spMk id="3" creationId="{CE42EDB9-B4DE-45FE-B762-C0F988C46B55}"/>
          </ac:spMkLst>
        </pc:spChg>
      </pc:sldChg>
      <pc:sldChg chg="del">
        <pc:chgData name="Matthew Suderman" userId="2709995e-3ea8-4fb0-9b62-eb8034dec529" providerId="ADAL" clId="{B044AF93-0F90-4E1A-9111-9BC497CA77BD}" dt="2022-02-27T23:55:37.800" v="178" actId="47"/>
        <pc:sldMkLst>
          <pc:docMk/>
          <pc:sldMk cId="2304936884" sldId="300"/>
        </pc:sldMkLst>
      </pc:sldChg>
      <pc:sldChg chg="modSp new mod">
        <pc:chgData name="Matthew Suderman" userId="2709995e-3ea8-4fb0-9b62-eb8034dec529" providerId="ADAL" clId="{B044AF93-0F90-4E1A-9111-9BC497CA77BD}" dt="2022-02-28T01:34:01.401" v="5191" actId="20577"/>
        <pc:sldMkLst>
          <pc:docMk/>
          <pc:sldMk cId="1412107633" sldId="301"/>
        </pc:sldMkLst>
        <pc:spChg chg="mod">
          <ac:chgData name="Matthew Suderman" userId="2709995e-3ea8-4fb0-9b62-eb8034dec529" providerId="ADAL" clId="{B044AF93-0F90-4E1A-9111-9BC497CA77BD}" dt="2022-02-28T01:01:59.511" v="3330" actId="20577"/>
          <ac:spMkLst>
            <pc:docMk/>
            <pc:sldMk cId="1412107633" sldId="301"/>
            <ac:spMk id="2" creationId="{634A3456-BC7B-4FAC-A9AB-A3DAE8CC66B6}"/>
          </ac:spMkLst>
        </pc:spChg>
        <pc:spChg chg="mod">
          <ac:chgData name="Matthew Suderman" userId="2709995e-3ea8-4fb0-9b62-eb8034dec529" providerId="ADAL" clId="{B044AF93-0F90-4E1A-9111-9BC497CA77BD}" dt="2022-02-28T01:34:01.401" v="5191" actId="20577"/>
          <ac:spMkLst>
            <pc:docMk/>
            <pc:sldMk cId="1412107633" sldId="301"/>
            <ac:spMk id="3" creationId="{2120B55F-1B4B-4314-A149-C0FE4CA9B487}"/>
          </ac:spMkLst>
        </pc:spChg>
      </pc:sldChg>
      <pc:sldChg chg="del">
        <pc:chgData name="Matthew Suderman" userId="2709995e-3ea8-4fb0-9b62-eb8034dec529" providerId="ADAL" clId="{B044AF93-0F90-4E1A-9111-9BC497CA77BD}" dt="2022-02-27T23:55:38.164" v="179" actId="47"/>
        <pc:sldMkLst>
          <pc:docMk/>
          <pc:sldMk cId="1445620908" sldId="301"/>
        </pc:sldMkLst>
      </pc:sldChg>
      <pc:sldChg chg="modSp new mod">
        <pc:chgData name="Matthew Suderman" userId="2709995e-3ea8-4fb0-9b62-eb8034dec529" providerId="ADAL" clId="{B044AF93-0F90-4E1A-9111-9BC497CA77BD}" dt="2022-02-28T01:16:00.967" v="4147" actId="20577"/>
        <pc:sldMkLst>
          <pc:docMk/>
          <pc:sldMk cId="2471345152" sldId="302"/>
        </pc:sldMkLst>
        <pc:spChg chg="mod">
          <ac:chgData name="Matthew Suderman" userId="2709995e-3ea8-4fb0-9b62-eb8034dec529" providerId="ADAL" clId="{B044AF93-0F90-4E1A-9111-9BC497CA77BD}" dt="2022-02-28T01:09:57.520" v="3530" actId="20577"/>
          <ac:spMkLst>
            <pc:docMk/>
            <pc:sldMk cId="2471345152" sldId="302"/>
            <ac:spMk id="2" creationId="{16CA1CB1-6A36-4895-B0BF-1C1782C5E824}"/>
          </ac:spMkLst>
        </pc:spChg>
        <pc:spChg chg="mod">
          <ac:chgData name="Matthew Suderman" userId="2709995e-3ea8-4fb0-9b62-eb8034dec529" providerId="ADAL" clId="{B044AF93-0F90-4E1A-9111-9BC497CA77BD}" dt="2022-02-28T01:16:00.967" v="4147" actId="20577"/>
          <ac:spMkLst>
            <pc:docMk/>
            <pc:sldMk cId="2471345152" sldId="302"/>
            <ac:spMk id="3" creationId="{16311017-5646-41D2-B92D-15D27C93ECB3}"/>
          </ac:spMkLst>
        </pc:spChg>
      </pc:sldChg>
      <pc:sldChg chg="del">
        <pc:chgData name="Matthew Suderman" userId="2709995e-3ea8-4fb0-9b62-eb8034dec529" providerId="ADAL" clId="{B044AF93-0F90-4E1A-9111-9BC497CA77BD}" dt="2022-02-27T23:55:38.552" v="180" actId="47"/>
        <pc:sldMkLst>
          <pc:docMk/>
          <pc:sldMk cId="3876970909" sldId="302"/>
        </pc:sldMkLst>
      </pc:sldChg>
      <pc:sldChg chg="modSp new mod">
        <pc:chgData name="Matthew Suderman" userId="2709995e-3ea8-4fb0-9b62-eb8034dec529" providerId="ADAL" clId="{B044AF93-0F90-4E1A-9111-9BC497CA77BD}" dt="2022-02-28T01:30:04.648" v="4966" actId="115"/>
        <pc:sldMkLst>
          <pc:docMk/>
          <pc:sldMk cId="2159003559" sldId="303"/>
        </pc:sldMkLst>
        <pc:spChg chg="mod">
          <ac:chgData name="Matthew Suderman" userId="2709995e-3ea8-4fb0-9b62-eb8034dec529" providerId="ADAL" clId="{B044AF93-0F90-4E1A-9111-9BC497CA77BD}" dt="2022-02-28T01:27:24.680" v="4721" actId="20577"/>
          <ac:spMkLst>
            <pc:docMk/>
            <pc:sldMk cId="2159003559" sldId="303"/>
            <ac:spMk id="2" creationId="{4744BD6E-A105-4CA7-9F95-93BACB739B33}"/>
          </ac:spMkLst>
        </pc:spChg>
        <pc:spChg chg="mod">
          <ac:chgData name="Matthew Suderman" userId="2709995e-3ea8-4fb0-9b62-eb8034dec529" providerId="ADAL" clId="{B044AF93-0F90-4E1A-9111-9BC497CA77BD}" dt="2022-02-28T01:30:04.648" v="4966" actId="115"/>
          <ac:spMkLst>
            <pc:docMk/>
            <pc:sldMk cId="2159003559" sldId="303"/>
            <ac:spMk id="3" creationId="{D11E998D-F9A9-4D84-B456-5621DD16B653}"/>
          </ac:spMkLst>
        </pc:spChg>
      </pc:sldChg>
      <pc:sldChg chg="del">
        <pc:chgData name="Matthew Suderman" userId="2709995e-3ea8-4fb0-9b62-eb8034dec529" providerId="ADAL" clId="{B044AF93-0F90-4E1A-9111-9BC497CA77BD}" dt="2022-02-27T23:55:39" v="181" actId="47"/>
        <pc:sldMkLst>
          <pc:docMk/>
          <pc:sldMk cId="3803290010" sldId="303"/>
        </pc:sldMkLst>
      </pc:sldChg>
      <pc:sldChg chg="del">
        <pc:chgData name="Matthew Suderman" userId="2709995e-3ea8-4fb0-9b62-eb8034dec529" providerId="ADAL" clId="{B044AF93-0F90-4E1A-9111-9BC497CA77BD}" dt="2022-02-27T23:55:39.418" v="182" actId="47"/>
        <pc:sldMkLst>
          <pc:docMk/>
          <pc:sldMk cId="1568111605" sldId="305"/>
        </pc:sldMkLst>
      </pc:sldChg>
      <pc:sldChg chg="del">
        <pc:chgData name="Matthew Suderman" userId="2709995e-3ea8-4fb0-9b62-eb8034dec529" providerId="ADAL" clId="{B044AF93-0F90-4E1A-9111-9BC497CA77BD}" dt="2022-02-27T23:55:40.020" v="183" actId="47"/>
        <pc:sldMkLst>
          <pc:docMk/>
          <pc:sldMk cId="1087680348" sldId="306"/>
        </pc:sldMkLst>
      </pc:sldChg>
      <pc:sldChg chg="del">
        <pc:chgData name="Matthew Suderman" userId="2709995e-3ea8-4fb0-9b62-eb8034dec529" providerId="ADAL" clId="{B044AF93-0F90-4E1A-9111-9BC497CA77BD}" dt="2022-02-27T23:55:40.432" v="184" actId="47"/>
        <pc:sldMkLst>
          <pc:docMk/>
          <pc:sldMk cId="3200977239" sldId="307"/>
        </pc:sldMkLst>
      </pc:sldChg>
      <pc:sldChg chg="del">
        <pc:chgData name="Matthew Suderman" userId="2709995e-3ea8-4fb0-9b62-eb8034dec529" providerId="ADAL" clId="{B044AF93-0F90-4E1A-9111-9BC497CA77BD}" dt="2022-02-27T23:55:41.638" v="185" actId="47"/>
        <pc:sldMkLst>
          <pc:docMk/>
          <pc:sldMk cId="2593971548" sldId="308"/>
        </pc:sldMkLst>
      </pc:sldChg>
      <pc:sldChg chg="del">
        <pc:chgData name="Matthew Suderman" userId="2709995e-3ea8-4fb0-9b62-eb8034dec529" providerId="ADAL" clId="{B044AF93-0F90-4E1A-9111-9BC497CA77BD}" dt="2022-02-27T23:55:46.183" v="186" actId="47"/>
        <pc:sldMkLst>
          <pc:docMk/>
          <pc:sldMk cId="4166685046" sldId="309"/>
        </pc:sldMkLst>
      </pc:sldChg>
      <pc:sldChg chg="new del">
        <pc:chgData name="Matthew Suderman" userId="2709995e-3ea8-4fb0-9b62-eb8034dec529" providerId="ADAL" clId="{B044AF93-0F90-4E1A-9111-9BC497CA77BD}" dt="2022-02-27T23:55:33.714" v="175" actId="2696"/>
        <pc:sldMkLst>
          <pc:docMk/>
          <pc:sldMk cId="22634599" sldId="310"/>
        </pc:sldMkLst>
      </pc:sldChg>
    </pc:docChg>
  </pc:docChgLst>
  <pc:docChgLst>
    <pc:chgData name="Matthew Suderman" userId="2709995e-3ea8-4fb0-9b62-eb8034dec529" providerId="ADAL" clId="{4935185E-FF5C-40B0-99CD-0AC4C3E733C8}"/>
    <pc:docChg chg="custSel addSld modSld">
      <pc:chgData name="Matthew Suderman" userId="2709995e-3ea8-4fb0-9b62-eb8034dec529" providerId="ADAL" clId="{4935185E-FF5C-40B0-99CD-0AC4C3E733C8}" dt="2021-08-02T10:58:45.005" v="84" actId="20577"/>
      <pc:docMkLst>
        <pc:docMk/>
      </pc:docMkLst>
      <pc:sldChg chg="modSp new mod">
        <pc:chgData name="Matthew Suderman" userId="2709995e-3ea8-4fb0-9b62-eb8034dec529" providerId="ADAL" clId="{4935185E-FF5C-40B0-99CD-0AC4C3E733C8}" dt="2021-08-02T10:58:45.005" v="84" actId="20577"/>
        <pc:sldMkLst>
          <pc:docMk/>
          <pc:sldMk cId="1046233399" sldId="328"/>
        </pc:sldMkLst>
        <pc:spChg chg="mod">
          <ac:chgData name="Matthew Suderman" userId="2709995e-3ea8-4fb0-9b62-eb8034dec529" providerId="ADAL" clId="{4935185E-FF5C-40B0-99CD-0AC4C3E733C8}" dt="2021-08-02T10:56:38.843" v="59" actId="20577"/>
          <ac:spMkLst>
            <pc:docMk/>
            <pc:sldMk cId="1046233399" sldId="328"/>
            <ac:spMk id="2" creationId="{C6473AAC-EDF3-4A7E-A11D-5587EC4B684F}"/>
          </ac:spMkLst>
        </pc:spChg>
        <pc:spChg chg="mod">
          <ac:chgData name="Matthew Suderman" userId="2709995e-3ea8-4fb0-9b62-eb8034dec529" providerId="ADAL" clId="{4935185E-FF5C-40B0-99CD-0AC4C3E733C8}" dt="2021-08-02T10:58:45.005" v="84" actId="20577"/>
          <ac:spMkLst>
            <pc:docMk/>
            <pc:sldMk cId="1046233399" sldId="328"/>
            <ac:spMk id="3" creationId="{BB6813AE-FCA6-453A-92C2-45A3046ADA38}"/>
          </ac:spMkLst>
        </pc:spChg>
      </pc:sldChg>
    </pc:docChg>
  </pc:docChgLst>
  <pc:docChgLst>
    <pc:chgData name="Matthew Suderman" userId="2709995e-3ea8-4fb0-9b62-eb8034dec529" providerId="ADAL" clId="{4F4D9788-52EB-4706-9467-A83C73F062C3}"/>
    <pc:docChg chg="undo custSel addSld delSld modSld modMainMaster">
      <pc:chgData name="Matthew Suderman" userId="2709995e-3ea8-4fb0-9b62-eb8034dec529" providerId="ADAL" clId="{4F4D9788-52EB-4706-9467-A83C73F062C3}" dt="2022-06-20T01:22:57.641" v="5662" actId="20577"/>
      <pc:docMkLst>
        <pc:docMk/>
      </pc:docMkLst>
      <pc:sldChg chg="modSp add del mod">
        <pc:chgData name="Matthew Suderman" userId="2709995e-3ea8-4fb0-9b62-eb8034dec529" providerId="ADAL" clId="{4F4D9788-52EB-4706-9467-A83C73F062C3}" dt="2022-06-19T17:39:46.176" v="49" actId="47"/>
        <pc:sldMkLst>
          <pc:docMk/>
          <pc:sldMk cId="0" sldId="288"/>
        </pc:sldMkLst>
        <pc:spChg chg="mod">
          <ac:chgData name="Matthew Suderman" userId="2709995e-3ea8-4fb0-9b62-eb8034dec529" providerId="ADAL" clId="{4F4D9788-52EB-4706-9467-A83C73F062C3}" dt="2022-06-19T17:39:38.538" v="32" actId="20577"/>
          <ac:spMkLst>
            <pc:docMk/>
            <pc:sldMk cId="0" sldId="288"/>
            <ac:spMk id="3" creationId="{00000000-0000-0000-0000-000000000000}"/>
          </ac:spMkLst>
        </pc:spChg>
      </pc:sldChg>
      <pc:sldChg chg="modSp add del mod">
        <pc:chgData name="Matthew Suderman" userId="2709995e-3ea8-4fb0-9b62-eb8034dec529" providerId="ADAL" clId="{4F4D9788-52EB-4706-9467-A83C73F062C3}" dt="2022-06-19T17:56:43.454" v="272" actId="2696"/>
        <pc:sldMkLst>
          <pc:docMk/>
          <pc:sldMk cId="401351255" sldId="290"/>
        </pc:sldMkLst>
        <pc:graphicFrameChg chg="mod modGraphic">
          <ac:chgData name="Matthew Suderman" userId="2709995e-3ea8-4fb0-9b62-eb8034dec529" providerId="ADAL" clId="{4F4D9788-52EB-4706-9467-A83C73F062C3}" dt="2022-06-19T17:47:48.186" v="233"/>
          <ac:graphicFrameMkLst>
            <pc:docMk/>
            <pc:sldMk cId="401351255" sldId="290"/>
            <ac:graphicFrameMk id="4" creationId="{0C50E2B2-13D8-4F72-B488-B708F1BDC2C3}"/>
          </ac:graphicFrameMkLst>
        </pc:graphicFrameChg>
      </pc:sldChg>
      <pc:sldChg chg="del">
        <pc:chgData name="Matthew Suderman" userId="2709995e-3ea8-4fb0-9b62-eb8034dec529" providerId="ADAL" clId="{4F4D9788-52EB-4706-9467-A83C73F062C3}" dt="2022-06-19T17:39:42.192" v="33" actId="47"/>
        <pc:sldMkLst>
          <pc:docMk/>
          <pc:sldMk cId="103327814" sldId="291"/>
        </pc:sldMkLst>
      </pc:sldChg>
      <pc:sldChg chg="del">
        <pc:chgData name="Matthew Suderman" userId="2709995e-3ea8-4fb0-9b62-eb8034dec529" providerId="ADAL" clId="{4F4D9788-52EB-4706-9467-A83C73F062C3}" dt="2022-06-19T17:39:42.751" v="34" actId="47"/>
        <pc:sldMkLst>
          <pc:docMk/>
          <pc:sldMk cId="3756642532" sldId="292"/>
        </pc:sldMkLst>
      </pc:sldChg>
      <pc:sldChg chg="del">
        <pc:chgData name="Matthew Suderman" userId="2709995e-3ea8-4fb0-9b62-eb8034dec529" providerId="ADAL" clId="{4F4D9788-52EB-4706-9467-A83C73F062C3}" dt="2022-06-19T17:39:43.554" v="39" actId="47"/>
        <pc:sldMkLst>
          <pc:docMk/>
          <pc:sldMk cId="1583835633" sldId="293"/>
        </pc:sldMkLst>
      </pc:sldChg>
      <pc:sldChg chg="del">
        <pc:chgData name="Matthew Suderman" userId="2709995e-3ea8-4fb0-9b62-eb8034dec529" providerId="ADAL" clId="{4F4D9788-52EB-4706-9467-A83C73F062C3}" dt="2022-06-19T17:39:42.920" v="35" actId="47"/>
        <pc:sldMkLst>
          <pc:docMk/>
          <pc:sldMk cId="2240019415" sldId="294"/>
        </pc:sldMkLst>
      </pc:sldChg>
      <pc:sldChg chg="del">
        <pc:chgData name="Matthew Suderman" userId="2709995e-3ea8-4fb0-9b62-eb8034dec529" providerId="ADAL" clId="{4F4D9788-52EB-4706-9467-A83C73F062C3}" dt="2022-06-19T17:39:43.077" v="36" actId="47"/>
        <pc:sldMkLst>
          <pc:docMk/>
          <pc:sldMk cId="282204815" sldId="295"/>
        </pc:sldMkLst>
      </pc:sldChg>
      <pc:sldChg chg="del">
        <pc:chgData name="Matthew Suderman" userId="2709995e-3ea8-4fb0-9b62-eb8034dec529" providerId="ADAL" clId="{4F4D9788-52EB-4706-9467-A83C73F062C3}" dt="2022-06-19T17:39:43.290" v="37" actId="47"/>
        <pc:sldMkLst>
          <pc:docMk/>
          <pc:sldMk cId="2581814078" sldId="297"/>
        </pc:sldMkLst>
      </pc:sldChg>
      <pc:sldChg chg="del">
        <pc:chgData name="Matthew Suderman" userId="2709995e-3ea8-4fb0-9b62-eb8034dec529" providerId="ADAL" clId="{4F4D9788-52EB-4706-9467-A83C73F062C3}" dt="2022-06-19T17:39:43.400" v="38" actId="47"/>
        <pc:sldMkLst>
          <pc:docMk/>
          <pc:sldMk cId="807748989" sldId="298"/>
        </pc:sldMkLst>
      </pc:sldChg>
      <pc:sldChg chg="addSp delSp modSp add del mod">
        <pc:chgData name="Matthew Suderman" userId="2709995e-3ea8-4fb0-9b62-eb8034dec529" providerId="ADAL" clId="{4F4D9788-52EB-4706-9467-A83C73F062C3}" dt="2022-06-19T22:44:52.401" v="1007" actId="20577"/>
        <pc:sldMkLst>
          <pc:docMk/>
          <pc:sldMk cId="104184540" sldId="299"/>
        </pc:sldMkLst>
        <pc:spChg chg="mod">
          <ac:chgData name="Matthew Suderman" userId="2709995e-3ea8-4fb0-9b62-eb8034dec529" providerId="ADAL" clId="{4F4D9788-52EB-4706-9467-A83C73F062C3}" dt="2022-06-19T22:44:52.401" v="1007" actId="20577"/>
          <ac:spMkLst>
            <pc:docMk/>
            <pc:sldMk cId="104184540" sldId="299"/>
            <ac:spMk id="2" creationId="{409AB06F-2C8D-47F3-BC82-C981A390EA53}"/>
          </ac:spMkLst>
        </pc:spChg>
        <pc:spChg chg="mod">
          <ac:chgData name="Matthew Suderman" userId="2709995e-3ea8-4fb0-9b62-eb8034dec529" providerId="ADAL" clId="{4F4D9788-52EB-4706-9467-A83C73F062C3}" dt="2022-06-19T22:43:36.100" v="887" actId="20577"/>
          <ac:spMkLst>
            <pc:docMk/>
            <pc:sldMk cId="104184540" sldId="299"/>
            <ac:spMk id="3" creationId="{FC31CAE2-0CA2-4DA4-9BCF-64AE66A8ADB1}"/>
          </ac:spMkLst>
        </pc:spChg>
        <pc:spChg chg="del">
          <ac:chgData name="Matthew Suderman" userId="2709995e-3ea8-4fb0-9b62-eb8034dec529" providerId="ADAL" clId="{4F4D9788-52EB-4706-9467-A83C73F062C3}" dt="2022-06-19T18:07:31.248" v="448" actId="478"/>
          <ac:spMkLst>
            <pc:docMk/>
            <pc:sldMk cId="104184540" sldId="299"/>
            <ac:spMk id="5" creationId="{E4BFD49F-C5DA-43A5-82EC-A968CC7DFABA}"/>
          </ac:spMkLst>
        </pc:spChg>
        <pc:picChg chg="add mod">
          <ac:chgData name="Matthew Suderman" userId="2709995e-3ea8-4fb0-9b62-eb8034dec529" providerId="ADAL" clId="{4F4D9788-52EB-4706-9467-A83C73F062C3}" dt="2022-06-19T22:39:27.736" v="500" actId="1037"/>
          <ac:picMkLst>
            <pc:docMk/>
            <pc:sldMk cId="104184540" sldId="299"/>
            <ac:picMk id="1026" creationId="{51B7BC86-63FF-8BC8-871A-B8EE9BAE68EF}"/>
          </ac:picMkLst>
        </pc:picChg>
        <pc:picChg chg="del">
          <ac:chgData name="Matthew Suderman" userId="2709995e-3ea8-4fb0-9b62-eb8034dec529" providerId="ADAL" clId="{4F4D9788-52EB-4706-9467-A83C73F062C3}" dt="2022-06-19T18:07:26.186" v="447" actId="478"/>
          <ac:picMkLst>
            <pc:docMk/>
            <pc:sldMk cId="104184540" sldId="299"/>
            <ac:picMk id="7170" creationId="{1FFF8300-1C11-40C7-AD0D-AE5D80E3F0DD}"/>
          </ac:picMkLst>
        </pc:picChg>
      </pc:sldChg>
      <pc:sldChg chg="addSp delSp modSp add mod">
        <pc:chgData name="Matthew Suderman" userId="2709995e-3ea8-4fb0-9b62-eb8034dec529" providerId="ADAL" clId="{4F4D9788-52EB-4706-9467-A83C73F062C3}" dt="2022-06-19T18:02:09.427" v="360" actId="207"/>
        <pc:sldMkLst>
          <pc:docMk/>
          <pc:sldMk cId="493267378" sldId="300"/>
        </pc:sldMkLst>
        <pc:spChg chg="mod">
          <ac:chgData name="Matthew Suderman" userId="2709995e-3ea8-4fb0-9b62-eb8034dec529" providerId="ADAL" clId="{4F4D9788-52EB-4706-9467-A83C73F062C3}" dt="2022-06-19T18:01:40.069" v="356" actId="20577"/>
          <ac:spMkLst>
            <pc:docMk/>
            <pc:sldMk cId="493267378" sldId="300"/>
            <ac:spMk id="2" creationId="{D82BBF19-862D-4DF2-8B5E-A1E03FD289A3}"/>
          </ac:spMkLst>
        </pc:spChg>
        <pc:spChg chg="add del mod">
          <ac:chgData name="Matthew Suderman" userId="2709995e-3ea8-4fb0-9b62-eb8034dec529" providerId="ADAL" clId="{4F4D9788-52EB-4706-9467-A83C73F062C3}" dt="2022-06-19T18:00:43.387" v="312" actId="478"/>
          <ac:spMkLst>
            <pc:docMk/>
            <pc:sldMk cId="493267378" sldId="300"/>
            <ac:spMk id="5" creationId="{D87DF942-DB6D-45CB-86D6-1D8837B0BF39}"/>
          </ac:spMkLst>
        </pc:spChg>
        <pc:graphicFrameChg chg="add del mod modGraphic">
          <ac:chgData name="Matthew Suderman" userId="2709995e-3ea8-4fb0-9b62-eb8034dec529" providerId="ADAL" clId="{4F4D9788-52EB-4706-9467-A83C73F062C3}" dt="2022-06-19T18:02:09.427" v="360" actId="207"/>
          <ac:graphicFrameMkLst>
            <pc:docMk/>
            <pc:sldMk cId="493267378" sldId="300"/>
            <ac:graphicFrameMk id="4" creationId="{0C50E2B2-13D8-4F72-B488-B708F1BDC2C3}"/>
          </ac:graphicFrameMkLst>
        </pc:graphicFrameChg>
      </pc:sldChg>
      <pc:sldChg chg="del">
        <pc:chgData name="Matthew Suderman" userId="2709995e-3ea8-4fb0-9b62-eb8034dec529" providerId="ADAL" clId="{4F4D9788-52EB-4706-9467-A83C73F062C3}" dt="2022-06-19T17:39:44.142" v="43" actId="47"/>
        <pc:sldMkLst>
          <pc:docMk/>
          <pc:sldMk cId="653162549" sldId="300"/>
        </pc:sldMkLst>
      </pc:sldChg>
      <pc:sldChg chg="addSp modSp add mod">
        <pc:chgData name="Matthew Suderman" userId="2709995e-3ea8-4fb0-9b62-eb8034dec529" providerId="ADAL" clId="{4F4D9788-52EB-4706-9467-A83C73F062C3}" dt="2022-06-19T18:07:02.249" v="445" actId="207"/>
        <pc:sldMkLst>
          <pc:docMk/>
          <pc:sldMk cId="692390296" sldId="301"/>
        </pc:sldMkLst>
        <pc:spChg chg="mod">
          <ac:chgData name="Matthew Suderman" userId="2709995e-3ea8-4fb0-9b62-eb8034dec529" providerId="ADAL" clId="{4F4D9788-52EB-4706-9467-A83C73F062C3}" dt="2022-06-19T18:02:18.039" v="377" actId="20577"/>
          <ac:spMkLst>
            <pc:docMk/>
            <pc:sldMk cId="692390296" sldId="301"/>
            <ac:spMk id="2" creationId="{D82BBF19-862D-4DF2-8B5E-A1E03FD289A3}"/>
          </ac:spMkLst>
        </pc:spChg>
        <pc:spChg chg="add mod">
          <ac:chgData name="Matthew Suderman" userId="2709995e-3ea8-4fb0-9b62-eb8034dec529" providerId="ADAL" clId="{4F4D9788-52EB-4706-9467-A83C73F062C3}" dt="2022-06-19T18:04:24.036" v="409" actId="1076"/>
          <ac:spMkLst>
            <pc:docMk/>
            <pc:sldMk cId="692390296" sldId="301"/>
            <ac:spMk id="5" creationId="{6A0D5C9C-1D26-307D-CEBF-531134930CE2}"/>
          </ac:spMkLst>
        </pc:spChg>
        <pc:graphicFrameChg chg="add mod modGraphic">
          <ac:chgData name="Matthew Suderman" userId="2709995e-3ea8-4fb0-9b62-eb8034dec529" providerId="ADAL" clId="{4F4D9788-52EB-4706-9467-A83C73F062C3}" dt="2022-06-19T18:07:02.249" v="445" actId="207"/>
          <ac:graphicFrameMkLst>
            <pc:docMk/>
            <pc:sldMk cId="692390296" sldId="301"/>
            <ac:graphicFrameMk id="3" creationId="{229A3446-F5F3-C769-1B2C-D4878F615870}"/>
          </ac:graphicFrameMkLst>
        </pc:graphicFrameChg>
        <pc:graphicFrameChg chg="mod modGraphic">
          <ac:chgData name="Matthew Suderman" userId="2709995e-3ea8-4fb0-9b62-eb8034dec529" providerId="ADAL" clId="{4F4D9788-52EB-4706-9467-A83C73F062C3}" dt="2022-06-19T18:05:48.458" v="423" actId="207"/>
          <ac:graphicFrameMkLst>
            <pc:docMk/>
            <pc:sldMk cId="692390296" sldId="301"/>
            <ac:graphicFrameMk id="4" creationId="{0C50E2B2-13D8-4F72-B488-B708F1BDC2C3}"/>
          </ac:graphicFrameMkLst>
        </pc:graphicFrameChg>
      </pc:sldChg>
      <pc:sldChg chg="del">
        <pc:chgData name="Matthew Suderman" userId="2709995e-3ea8-4fb0-9b62-eb8034dec529" providerId="ADAL" clId="{4F4D9788-52EB-4706-9467-A83C73F062C3}" dt="2022-06-19T17:39:44.460" v="45" actId="47"/>
        <pc:sldMkLst>
          <pc:docMk/>
          <pc:sldMk cId="3329263510" sldId="301"/>
        </pc:sldMkLst>
      </pc:sldChg>
      <pc:sldChg chg="new del">
        <pc:chgData name="Matthew Suderman" userId="2709995e-3ea8-4fb0-9b62-eb8034dec529" providerId="ADAL" clId="{4F4D9788-52EB-4706-9467-A83C73F062C3}" dt="2022-06-19T17:51:18.976" v="244" actId="2696"/>
        <pc:sldMkLst>
          <pc:docMk/>
          <pc:sldMk cId="664150421" sldId="302"/>
        </pc:sldMkLst>
      </pc:sldChg>
      <pc:sldChg chg="del">
        <pc:chgData name="Matthew Suderman" userId="2709995e-3ea8-4fb0-9b62-eb8034dec529" providerId="ADAL" clId="{4F4D9788-52EB-4706-9467-A83C73F062C3}" dt="2022-06-19T17:39:44.316" v="44" actId="47"/>
        <pc:sldMkLst>
          <pc:docMk/>
          <pc:sldMk cId="2989550087" sldId="302"/>
        </pc:sldMkLst>
      </pc:sldChg>
      <pc:sldChg chg="modSp add del mod">
        <pc:chgData name="Matthew Suderman" userId="2709995e-3ea8-4fb0-9b62-eb8034dec529" providerId="ADAL" clId="{4F4D9788-52EB-4706-9467-A83C73F062C3}" dt="2022-06-19T17:55:55.963" v="268" actId="2696"/>
        <pc:sldMkLst>
          <pc:docMk/>
          <pc:sldMk cId="807199803" sldId="303"/>
        </pc:sldMkLst>
        <pc:graphicFrameChg chg="mod modGraphic">
          <ac:chgData name="Matthew Suderman" userId="2709995e-3ea8-4fb0-9b62-eb8034dec529" providerId="ADAL" clId="{4F4D9788-52EB-4706-9467-A83C73F062C3}" dt="2022-06-19T17:50:32.070" v="241" actId="21"/>
          <ac:graphicFrameMkLst>
            <pc:docMk/>
            <pc:sldMk cId="807199803" sldId="303"/>
            <ac:graphicFrameMk id="4" creationId="{0C50E2B2-13D8-4F72-B488-B708F1BDC2C3}"/>
          </ac:graphicFrameMkLst>
        </pc:graphicFrameChg>
      </pc:sldChg>
      <pc:sldChg chg="del">
        <pc:chgData name="Matthew Suderman" userId="2709995e-3ea8-4fb0-9b62-eb8034dec529" providerId="ADAL" clId="{4F4D9788-52EB-4706-9467-A83C73F062C3}" dt="2022-06-19T17:39:43.929" v="41" actId="47"/>
        <pc:sldMkLst>
          <pc:docMk/>
          <pc:sldMk cId="4216351473" sldId="303"/>
        </pc:sldMkLst>
      </pc:sldChg>
      <pc:sldChg chg="del">
        <pc:chgData name="Matthew Suderman" userId="2709995e-3ea8-4fb0-9b62-eb8034dec529" providerId="ADAL" clId="{4F4D9788-52EB-4706-9467-A83C73F062C3}" dt="2022-06-19T17:39:44.022" v="42" actId="47"/>
        <pc:sldMkLst>
          <pc:docMk/>
          <pc:sldMk cId="585319588" sldId="304"/>
        </pc:sldMkLst>
      </pc:sldChg>
      <pc:sldChg chg="modSp add mod">
        <pc:chgData name="Matthew Suderman" userId="2709995e-3ea8-4fb0-9b62-eb8034dec529" providerId="ADAL" clId="{4F4D9788-52EB-4706-9467-A83C73F062C3}" dt="2022-06-19T18:06:30.596" v="444" actId="207"/>
        <pc:sldMkLst>
          <pc:docMk/>
          <pc:sldMk cId="1984417553" sldId="304"/>
        </pc:sldMkLst>
        <pc:spChg chg="mod">
          <ac:chgData name="Matthew Suderman" userId="2709995e-3ea8-4fb0-9b62-eb8034dec529" providerId="ADAL" clId="{4F4D9788-52EB-4706-9467-A83C73F062C3}" dt="2022-06-19T18:06:16.216" v="443" actId="20577"/>
          <ac:spMkLst>
            <pc:docMk/>
            <pc:sldMk cId="1984417553" sldId="304"/>
            <ac:spMk id="2" creationId="{D82BBF19-862D-4DF2-8B5E-A1E03FD289A3}"/>
          </ac:spMkLst>
        </pc:spChg>
        <pc:graphicFrameChg chg="mod modGraphic">
          <ac:chgData name="Matthew Suderman" userId="2709995e-3ea8-4fb0-9b62-eb8034dec529" providerId="ADAL" clId="{4F4D9788-52EB-4706-9467-A83C73F062C3}" dt="2022-06-19T18:06:30.596" v="444" actId="207"/>
          <ac:graphicFrameMkLst>
            <pc:docMk/>
            <pc:sldMk cId="1984417553" sldId="304"/>
            <ac:graphicFrameMk id="4" creationId="{0C50E2B2-13D8-4F72-B488-B708F1BDC2C3}"/>
          </ac:graphicFrameMkLst>
        </pc:graphicFrameChg>
      </pc:sldChg>
      <pc:sldChg chg="addSp modSp new mod">
        <pc:chgData name="Matthew Suderman" userId="2709995e-3ea8-4fb0-9b62-eb8034dec529" providerId="ADAL" clId="{4F4D9788-52EB-4706-9467-A83C73F062C3}" dt="2022-06-19T22:57:27.537" v="1220" actId="1036"/>
        <pc:sldMkLst>
          <pc:docMk/>
          <pc:sldMk cId="3325839693" sldId="305"/>
        </pc:sldMkLst>
        <pc:spChg chg="mod">
          <ac:chgData name="Matthew Suderman" userId="2709995e-3ea8-4fb0-9b62-eb8034dec529" providerId="ADAL" clId="{4F4D9788-52EB-4706-9467-A83C73F062C3}" dt="2022-06-19T22:45:59.856" v="1039" actId="20577"/>
          <ac:spMkLst>
            <pc:docMk/>
            <pc:sldMk cId="3325839693" sldId="305"/>
            <ac:spMk id="2" creationId="{4DBCB4A7-7978-CB3E-B41D-E817A723E317}"/>
          </ac:spMkLst>
        </pc:spChg>
        <pc:spChg chg="mod">
          <ac:chgData name="Matthew Suderman" userId="2709995e-3ea8-4fb0-9b62-eb8034dec529" providerId="ADAL" clId="{4F4D9788-52EB-4706-9467-A83C73F062C3}" dt="2022-06-19T22:56:04.221" v="1197" actId="20577"/>
          <ac:spMkLst>
            <pc:docMk/>
            <pc:sldMk cId="3325839693" sldId="305"/>
            <ac:spMk id="3" creationId="{AD64425A-3EFA-7BFB-A468-6576353898BC}"/>
          </ac:spMkLst>
        </pc:spChg>
        <pc:graphicFrameChg chg="add mod modGraphic">
          <ac:chgData name="Matthew Suderman" userId="2709995e-3ea8-4fb0-9b62-eb8034dec529" providerId="ADAL" clId="{4F4D9788-52EB-4706-9467-A83C73F062C3}" dt="2022-06-19T22:57:27.537" v="1220" actId="1036"/>
          <ac:graphicFrameMkLst>
            <pc:docMk/>
            <pc:sldMk cId="3325839693" sldId="305"/>
            <ac:graphicFrameMk id="4" creationId="{2EFAC45B-B7D4-E62C-99A7-8E5BCED804B7}"/>
          </ac:graphicFrameMkLst>
        </pc:graphicFrameChg>
      </pc:sldChg>
      <pc:sldChg chg="del">
        <pc:chgData name="Matthew Suderman" userId="2709995e-3ea8-4fb0-9b62-eb8034dec529" providerId="ADAL" clId="{4F4D9788-52EB-4706-9467-A83C73F062C3}" dt="2022-06-19T17:39:43.703" v="40" actId="47"/>
        <pc:sldMkLst>
          <pc:docMk/>
          <pc:sldMk cId="3629983762" sldId="305"/>
        </pc:sldMkLst>
      </pc:sldChg>
      <pc:sldChg chg="addSp delSp modSp new mod">
        <pc:chgData name="Matthew Suderman" userId="2709995e-3ea8-4fb0-9b62-eb8034dec529" providerId="ADAL" clId="{4F4D9788-52EB-4706-9467-A83C73F062C3}" dt="2022-06-19T23:07:59.620" v="1400" actId="20577"/>
        <pc:sldMkLst>
          <pc:docMk/>
          <pc:sldMk cId="1658377283" sldId="306"/>
        </pc:sldMkLst>
        <pc:spChg chg="mod">
          <ac:chgData name="Matthew Suderman" userId="2709995e-3ea8-4fb0-9b62-eb8034dec529" providerId="ADAL" clId="{4F4D9788-52EB-4706-9467-A83C73F062C3}" dt="2022-06-19T22:58:50.900" v="1230" actId="20577"/>
          <ac:spMkLst>
            <pc:docMk/>
            <pc:sldMk cId="1658377283" sldId="306"/>
            <ac:spMk id="2" creationId="{94B1B88A-C0A5-4ABD-6070-17EC654A7BA8}"/>
          </ac:spMkLst>
        </pc:spChg>
        <pc:spChg chg="del">
          <ac:chgData name="Matthew Suderman" userId="2709995e-3ea8-4fb0-9b62-eb8034dec529" providerId="ADAL" clId="{4F4D9788-52EB-4706-9467-A83C73F062C3}" dt="2022-06-19T22:58:35.527" v="1222"/>
          <ac:spMkLst>
            <pc:docMk/>
            <pc:sldMk cId="1658377283" sldId="306"/>
            <ac:spMk id="3" creationId="{C7229C35-6000-39EB-1FEB-0494F10E09B6}"/>
          </ac:spMkLst>
        </pc:spChg>
        <pc:spChg chg="add mod">
          <ac:chgData name="Matthew Suderman" userId="2709995e-3ea8-4fb0-9b62-eb8034dec529" providerId="ADAL" clId="{4F4D9788-52EB-4706-9467-A83C73F062C3}" dt="2022-06-19T23:07:09.856" v="1293" actId="2711"/>
          <ac:spMkLst>
            <pc:docMk/>
            <pc:sldMk cId="1658377283" sldId="306"/>
            <ac:spMk id="4" creationId="{4A837D55-A2D8-AA34-3646-4E67FB6AB50C}"/>
          </ac:spMkLst>
        </pc:spChg>
        <pc:spChg chg="add mod">
          <ac:chgData name="Matthew Suderman" userId="2709995e-3ea8-4fb0-9b62-eb8034dec529" providerId="ADAL" clId="{4F4D9788-52EB-4706-9467-A83C73F062C3}" dt="2022-06-19T23:07:59.620" v="1400" actId="20577"/>
          <ac:spMkLst>
            <pc:docMk/>
            <pc:sldMk cId="1658377283" sldId="306"/>
            <ac:spMk id="7" creationId="{2C6E8E7A-8C24-229A-4485-6E7F7CE1ED7C}"/>
          </ac:spMkLst>
        </pc:spChg>
        <pc:picChg chg="add mod">
          <ac:chgData name="Matthew Suderman" userId="2709995e-3ea8-4fb0-9b62-eb8034dec529" providerId="ADAL" clId="{4F4D9788-52EB-4706-9467-A83C73F062C3}" dt="2022-06-19T23:01:22.026" v="1236" actId="1036"/>
          <ac:picMkLst>
            <pc:docMk/>
            <pc:sldMk cId="1658377283" sldId="306"/>
            <ac:picMk id="3074" creationId="{4BC30ADE-5E6D-057E-BD0C-0CA53354E668}"/>
          </ac:picMkLst>
        </pc:picChg>
        <pc:picChg chg="add mod">
          <ac:chgData name="Matthew Suderman" userId="2709995e-3ea8-4fb0-9b62-eb8034dec529" providerId="ADAL" clId="{4F4D9788-52EB-4706-9467-A83C73F062C3}" dt="2022-06-19T23:01:34.549" v="1242" actId="14100"/>
          <ac:picMkLst>
            <pc:docMk/>
            <pc:sldMk cId="1658377283" sldId="306"/>
            <ac:picMk id="3076" creationId="{02A19BD4-6486-EEC7-DBDB-BB0986D9EE42}"/>
          </ac:picMkLst>
        </pc:picChg>
      </pc:sldChg>
      <pc:sldChg chg="addSp delSp modSp new mod">
        <pc:chgData name="Matthew Suderman" userId="2709995e-3ea8-4fb0-9b62-eb8034dec529" providerId="ADAL" clId="{4F4D9788-52EB-4706-9467-A83C73F062C3}" dt="2022-06-19T23:18:48.643" v="1549" actId="113"/>
        <pc:sldMkLst>
          <pc:docMk/>
          <pc:sldMk cId="4096200350" sldId="307"/>
        </pc:sldMkLst>
        <pc:spChg chg="mod">
          <ac:chgData name="Matthew Suderman" userId="2709995e-3ea8-4fb0-9b62-eb8034dec529" providerId="ADAL" clId="{4F4D9788-52EB-4706-9467-A83C73F062C3}" dt="2022-06-19T23:17:59.070" v="1536"/>
          <ac:spMkLst>
            <pc:docMk/>
            <pc:sldMk cId="4096200350" sldId="307"/>
            <ac:spMk id="2" creationId="{F6B0242D-7DB1-4584-7B3B-E806E74F18F4}"/>
          </ac:spMkLst>
        </pc:spChg>
        <pc:spChg chg="del">
          <ac:chgData name="Matthew Suderman" userId="2709995e-3ea8-4fb0-9b62-eb8034dec529" providerId="ADAL" clId="{4F4D9788-52EB-4706-9467-A83C73F062C3}" dt="2022-06-19T23:09:08.371" v="1402"/>
          <ac:spMkLst>
            <pc:docMk/>
            <pc:sldMk cId="4096200350" sldId="307"/>
            <ac:spMk id="3" creationId="{BCABA7E1-BFDD-0226-D34F-B7395B8B0793}"/>
          </ac:spMkLst>
        </pc:spChg>
        <pc:spChg chg="add mod">
          <ac:chgData name="Matthew Suderman" userId="2709995e-3ea8-4fb0-9b62-eb8034dec529" providerId="ADAL" clId="{4F4D9788-52EB-4706-9467-A83C73F062C3}" dt="2022-06-19T23:17:34.875" v="1535" actId="404"/>
          <ac:spMkLst>
            <pc:docMk/>
            <pc:sldMk cId="4096200350" sldId="307"/>
            <ac:spMk id="6" creationId="{937FDB6D-E1CE-3A3C-0B0B-29A02FE41D15}"/>
          </ac:spMkLst>
        </pc:spChg>
        <pc:graphicFrameChg chg="add mod modGraphic">
          <ac:chgData name="Matthew Suderman" userId="2709995e-3ea8-4fb0-9b62-eb8034dec529" providerId="ADAL" clId="{4F4D9788-52EB-4706-9467-A83C73F062C3}" dt="2022-06-19T23:18:48.643" v="1549" actId="113"/>
          <ac:graphicFrameMkLst>
            <pc:docMk/>
            <pc:sldMk cId="4096200350" sldId="307"/>
            <ac:graphicFrameMk id="4" creationId="{17E0F863-3B53-5B82-D328-0D78C30D46B4}"/>
          </ac:graphicFrameMkLst>
        </pc:graphicFrameChg>
      </pc:sldChg>
      <pc:sldChg chg="modSp new mod">
        <pc:chgData name="Matthew Suderman" userId="2709995e-3ea8-4fb0-9b62-eb8034dec529" providerId="ADAL" clId="{4F4D9788-52EB-4706-9467-A83C73F062C3}" dt="2022-06-19T23:22:40.187" v="2209" actId="20577"/>
        <pc:sldMkLst>
          <pc:docMk/>
          <pc:sldMk cId="1747418047" sldId="308"/>
        </pc:sldMkLst>
        <pc:spChg chg="mod">
          <ac:chgData name="Matthew Suderman" userId="2709995e-3ea8-4fb0-9b62-eb8034dec529" providerId="ADAL" clId="{4F4D9788-52EB-4706-9467-A83C73F062C3}" dt="2022-06-19T23:19:19.765" v="1551"/>
          <ac:spMkLst>
            <pc:docMk/>
            <pc:sldMk cId="1747418047" sldId="308"/>
            <ac:spMk id="2" creationId="{3922B910-B2DF-631D-CCD1-94D4AC2E7E63}"/>
          </ac:spMkLst>
        </pc:spChg>
        <pc:spChg chg="mod">
          <ac:chgData name="Matthew Suderman" userId="2709995e-3ea8-4fb0-9b62-eb8034dec529" providerId="ADAL" clId="{4F4D9788-52EB-4706-9467-A83C73F062C3}" dt="2022-06-19T23:22:40.187" v="2209" actId="20577"/>
          <ac:spMkLst>
            <pc:docMk/>
            <pc:sldMk cId="1747418047" sldId="308"/>
            <ac:spMk id="3" creationId="{A871557F-A7E8-8159-8AF7-DC1396C013D6}"/>
          </ac:spMkLst>
        </pc:spChg>
      </pc:sldChg>
      <pc:sldChg chg="modSp new mod">
        <pc:chgData name="Matthew Suderman" userId="2709995e-3ea8-4fb0-9b62-eb8034dec529" providerId="ADAL" clId="{4F4D9788-52EB-4706-9467-A83C73F062C3}" dt="2022-06-19T23:51:19.039" v="3146" actId="20577"/>
        <pc:sldMkLst>
          <pc:docMk/>
          <pc:sldMk cId="779003553" sldId="309"/>
        </pc:sldMkLst>
        <pc:spChg chg="mod">
          <ac:chgData name="Matthew Suderman" userId="2709995e-3ea8-4fb0-9b62-eb8034dec529" providerId="ADAL" clId="{4F4D9788-52EB-4706-9467-A83C73F062C3}" dt="2022-06-19T23:27:17.545" v="2577" actId="20577"/>
          <ac:spMkLst>
            <pc:docMk/>
            <pc:sldMk cId="779003553" sldId="309"/>
            <ac:spMk id="2" creationId="{5D7EF547-58FF-5090-CF6E-AAD85BA89B88}"/>
          </ac:spMkLst>
        </pc:spChg>
        <pc:spChg chg="mod">
          <ac:chgData name="Matthew Suderman" userId="2709995e-3ea8-4fb0-9b62-eb8034dec529" providerId="ADAL" clId="{4F4D9788-52EB-4706-9467-A83C73F062C3}" dt="2022-06-19T23:51:19.039" v="3146" actId="20577"/>
          <ac:spMkLst>
            <pc:docMk/>
            <pc:sldMk cId="779003553" sldId="309"/>
            <ac:spMk id="3" creationId="{C61F796F-7E5F-D5E2-EE8E-FA9EA3DDF0D0}"/>
          </ac:spMkLst>
        </pc:spChg>
      </pc:sldChg>
      <pc:sldChg chg="addSp modSp new mod">
        <pc:chgData name="Matthew Suderman" userId="2709995e-3ea8-4fb0-9b62-eb8034dec529" providerId="ADAL" clId="{4F4D9788-52EB-4706-9467-A83C73F062C3}" dt="2022-06-19T23:54:48.855" v="3504" actId="20577"/>
        <pc:sldMkLst>
          <pc:docMk/>
          <pc:sldMk cId="2143848098" sldId="310"/>
        </pc:sldMkLst>
        <pc:spChg chg="mod">
          <ac:chgData name="Matthew Suderman" userId="2709995e-3ea8-4fb0-9b62-eb8034dec529" providerId="ADAL" clId="{4F4D9788-52EB-4706-9467-A83C73F062C3}" dt="2022-06-19T23:34:56.809" v="2812" actId="20577"/>
          <ac:spMkLst>
            <pc:docMk/>
            <pc:sldMk cId="2143848098" sldId="310"/>
            <ac:spMk id="2" creationId="{8DF75671-6516-F47A-21C9-1080B6A2417F}"/>
          </ac:spMkLst>
        </pc:spChg>
        <pc:spChg chg="mod">
          <ac:chgData name="Matthew Suderman" userId="2709995e-3ea8-4fb0-9b62-eb8034dec529" providerId="ADAL" clId="{4F4D9788-52EB-4706-9467-A83C73F062C3}" dt="2022-06-19T23:54:48.855" v="3504" actId="20577"/>
          <ac:spMkLst>
            <pc:docMk/>
            <pc:sldMk cId="2143848098" sldId="310"/>
            <ac:spMk id="3" creationId="{717758F0-15EC-9561-0D85-3EA8F647F396}"/>
          </ac:spMkLst>
        </pc:spChg>
        <pc:picChg chg="add mod">
          <ac:chgData name="Matthew Suderman" userId="2709995e-3ea8-4fb0-9b62-eb8034dec529" providerId="ADAL" clId="{4F4D9788-52EB-4706-9467-A83C73F062C3}" dt="2022-06-19T23:34:12.461" v="2802" actId="14100"/>
          <ac:picMkLst>
            <pc:docMk/>
            <pc:sldMk cId="2143848098" sldId="310"/>
            <ac:picMk id="5122" creationId="{94B2BB8B-EFA8-1138-54CF-46DDB65F8275}"/>
          </ac:picMkLst>
        </pc:picChg>
      </pc:sldChg>
      <pc:sldChg chg="addSp delSp modSp new mod chgLayout">
        <pc:chgData name="Matthew Suderman" userId="2709995e-3ea8-4fb0-9b62-eb8034dec529" providerId="ADAL" clId="{4F4D9788-52EB-4706-9467-A83C73F062C3}" dt="2022-06-20T00:08:10.159" v="4208" actId="20577"/>
        <pc:sldMkLst>
          <pc:docMk/>
          <pc:sldMk cId="1186644141" sldId="311"/>
        </pc:sldMkLst>
        <pc:spChg chg="mod ord">
          <ac:chgData name="Matthew Suderman" userId="2709995e-3ea8-4fb0-9b62-eb8034dec529" providerId="ADAL" clId="{4F4D9788-52EB-4706-9467-A83C73F062C3}" dt="2022-06-20T00:01:09.234" v="3631" actId="700"/>
          <ac:spMkLst>
            <pc:docMk/>
            <pc:sldMk cId="1186644141" sldId="311"/>
            <ac:spMk id="2" creationId="{B359BBBB-179D-B005-DAB5-4DF951E408D9}"/>
          </ac:spMkLst>
        </pc:spChg>
        <pc:spChg chg="del">
          <ac:chgData name="Matthew Suderman" userId="2709995e-3ea8-4fb0-9b62-eb8034dec529" providerId="ADAL" clId="{4F4D9788-52EB-4706-9467-A83C73F062C3}" dt="2022-06-19T23:55:20.701" v="3506"/>
          <ac:spMkLst>
            <pc:docMk/>
            <pc:sldMk cId="1186644141" sldId="311"/>
            <ac:spMk id="3" creationId="{B190B67B-C92E-886D-11B6-03FD2A51A727}"/>
          </ac:spMkLst>
        </pc:spChg>
        <pc:spChg chg="add mod">
          <ac:chgData name="Matthew Suderman" userId="2709995e-3ea8-4fb0-9b62-eb8034dec529" providerId="ADAL" clId="{4F4D9788-52EB-4706-9467-A83C73F062C3}" dt="2022-06-20T00:08:10.159" v="4208" actId="20577"/>
          <ac:spMkLst>
            <pc:docMk/>
            <pc:sldMk cId="1186644141" sldId="311"/>
            <ac:spMk id="5" creationId="{7B1F19EC-15D3-3664-D84E-2C0591E7B5B8}"/>
          </ac:spMkLst>
        </pc:spChg>
        <pc:picChg chg="add mod ord">
          <ac:chgData name="Matthew Suderman" userId="2709995e-3ea8-4fb0-9b62-eb8034dec529" providerId="ADAL" clId="{4F4D9788-52EB-4706-9467-A83C73F062C3}" dt="2022-06-20T00:01:21.793" v="3634" actId="1076"/>
          <ac:picMkLst>
            <pc:docMk/>
            <pc:sldMk cId="1186644141" sldId="311"/>
            <ac:picMk id="6146" creationId="{ED7B9946-207A-886B-1461-B69D007B6078}"/>
          </ac:picMkLst>
        </pc:picChg>
      </pc:sldChg>
      <pc:sldChg chg="addSp modSp new mod">
        <pc:chgData name="Matthew Suderman" userId="2709995e-3ea8-4fb0-9b62-eb8034dec529" providerId="ADAL" clId="{4F4D9788-52EB-4706-9467-A83C73F062C3}" dt="2022-06-20T00:24:35.259" v="4442" actId="20577"/>
        <pc:sldMkLst>
          <pc:docMk/>
          <pc:sldMk cId="2249447717" sldId="312"/>
        </pc:sldMkLst>
        <pc:spChg chg="mod">
          <ac:chgData name="Matthew Suderman" userId="2709995e-3ea8-4fb0-9b62-eb8034dec529" providerId="ADAL" clId="{4F4D9788-52EB-4706-9467-A83C73F062C3}" dt="2022-06-20T00:24:35.259" v="4442" actId="20577"/>
          <ac:spMkLst>
            <pc:docMk/>
            <pc:sldMk cId="2249447717" sldId="312"/>
            <ac:spMk id="2" creationId="{EF4EC6AB-CAA1-3704-B9BA-9E82A8F2C80C}"/>
          </ac:spMkLst>
        </pc:spChg>
        <pc:spChg chg="mod">
          <ac:chgData name="Matthew Suderman" userId="2709995e-3ea8-4fb0-9b62-eb8034dec529" providerId="ADAL" clId="{4F4D9788-52EB-4706-9467-A83C73F062C3}" dt="2022-06-20T00:20:42.727" v="4253" actId="14100"/>
          <ac:spMkLst>
            <pc:docMk/>
            <pc:sldMk cId="2249447717" sldId="312"/>
            <ac:spMk id="3" creationId="{E12B133B-FAFD-61C4-451F-E492FDE43FAF}"/>
          </ac:spMkLst>
        </pc:spChg>
        <pc:picChg chg="add mod">
          <ac:chgData name="Matthew Suderman" userId="2709995e-3ea8-4fb0-9b62-eb8034dec529" providerId="ADAL" clId="{4F4D9788-52EB-4706-9467-A83C73F062C3}" dt="2022-06-20T00:20:35.463" v="4252" actId="1076"/>
          <ac:picMkLst>
            <pc:docMk/>
            <pc:sldMk cId="2249447717" sldId="312"/>
            <ac:picMk id="7170" creationId="{50DCADB1-3316-E35C-7598-9F441ECFD00D}"/>
          </ac:picMkLst>
        </pc:picChg>
      </pc:sldChg>
      <pc:sldChg chg="addSp delSp modSp new mod">
        <pc:chgData name="Matthew Suderman" userId="2709995e-3ea8-4fb0-9b62-eb8034dec529" providerId="ADAL" clId="{4F4D9788-52EB-4706-9467-A83C73F062C3}" dt="2022-06-20T01:06:17.961" v="4884" actId="20577"/>
        <pc:sldMkLst>
          <pc:docMk/>
          <pc:sldMk cId="2015654169" sldId="313"/>
        </pc:sldMkLst>
        <pc:spChg chg="mod">
          <ac:chgData name="Matthew Suderman" userId="2709995e-3ea8-4fb0-9b62-eb8034dec529" providerId="ADAL" clId="{4F4D9788-52EB-4706-9467-A83C73F062C3}" dt="2022-06-20T01:02:26.202" v="4694" actId="14100"/>
          <ac:spMkLst>
            <pc:docMk/>
            <pc:sldMk cId="2015654169" sldId="313"/>
            <ac:spMk id="2" creationId="{1429B821-BB32-7EAB-D843-3555293C53BE}"/>
          </ac:spMkLst>
        </pc:spChg>
        <pc:spChg chg="mod">
          <ac:chgData name="Matthew Suderman" userId="2709995e-3ea8-4fb0-9b62-eb8034dec529" providerId="ADAL" clId="{4F4D9788-52EB-4706-9467-A83C73F062C3}" dt="2022-06-20T01:04:38.840" v="4770" actId="20577"/>
          <ac:spMkLst>
            <pc:docMk/>
            <pc:sldMk cId="2015654169" sldId="313"/>
            <ac:spMk id="3" creationId="{B3CFCC20-1C07-B66A-135C-B27CF278A9D0}"/>
          </ac:spMkLst>
        </pc:spChg>
        <pc:spChg chg="add del">
          <ac:chgData name="Matthew Suderman" userId="2709995e-3ea8-4fb0-9b62-eb8034dec529" providerId="ADAL" clId="{4F4D9788-52EB-4706-9467-A83C73F062C3}" dt="2022-06-20T00:35:45.888" v="4445" actId="22"/>
          <ac:spMkLst>
            <pc:docMk/>
            <pc:sldMk cId="2015654169" sldId="313"/>
            <ac:spMk id="5" creationId="{FA492425-C44A-2789-7764-099E94D4AE6E}"/>
          </ac:spMkLst>
        </pc:spChg>
        <pc:spChg chg="add mod">
          <ac:chgData name="Matthew Suderman" userId="2709995e-3ea8-4fb0-9b62-eb8034dec529" providerId="ADAL" clId="{4F4D9788-52EB-4706-9467-A83C73F062C3}" dt="2022-06-20T01:06:17.961" v="4884" actId="20577"/>
          <ac:spMkLst>
            <pc:docMk/>
            <pc:sldMk cId="2015654169" sldId="313"/>
            <ac:spMk id="8" creationId="{AF641ED7-CA18-BE7B-2D71-2FFBC5931B49}"/>
          </ac:spMkLst>
        </pc:spChg>
        <pc:picChg chg="add mod">
          <ac:chgData name="Matthew Suderman" userId="2709995e-3ea8-4fb0-9b62-eb8034dec529" providerId="ADAL" clId="{4F4D9788-52EB-4706-9467-A83C73F062C3}" dt="2022-06-20T01:02:50.600" v="4699" actId="1076"/>
          <ac:picMkLst>
            <pc:docMk/>
            <pc:sldMk cId="2015654169" sldId="313"/>
            <ac:picMk id="7" creationId="{E7D28682-8709-5D59-ADE4-DABB18025A85}"/>
          </ac:picMkLst>
        </pc:picChg>
        <pc:picChg chg="add mod">
          <ac:chgData name="Matthew Suderman" userId="2709995e-3ea8-4fb0-9b62-eb8034dec529" providerId="ADAL" clId="{4F4D9788-52EB-4706-9467-A83C73F062C3}" dt="2022-06-20T01:02:12.816" v="4692" actId="1076"/>
          <ac:picMkLst>
            <pc:docMk/>
            <pc:sldMk cId="2015654169" sldId="313"/>
            <ac:picMk id="8194" creationId="{2F0EFC12-B1D7-9FC5-A67D-3E7D1BB2D99E}"/>
          </ac:picMkLst>
        </pc:picChg>
      </pc:sldChg>
      <pc:sldChg chg="addSp modSp new mod">
        <pc:chgData name="Matthew Suderman" userId="2709995e-3ea8-4fb0-9b62-eb8034dec529" providerId="ADAL" clId="{4F4D9788-52EB-4706-9467-A83C73F062C3}" dt="2022-06-20T01:21:43.506" v="5574" actId="20577"/>
        <pc:sldMkLst>
          <pc:docMk/>
          <pc:sldMk cId="3471130135" sldId="314"/>
        </pc:sldMkLst>
        <pc:spChg chg="mod">
          <ac:chgData name="Matthew Suderman" userId="2709995e-3ea8-4fb0-9b62-eb8034dec529" providerId="ADAL" clId="{4F4D9788-52EB-4706-9467-A83C73F062C3}" dt="2022-06-20T01:21:34.377" v="5564" actId="20577"/>
          <ac:spMkLst>
            <pc:docMk/>
            <pc:sldMk cId="3471130135" sldId="314"/>
            <ac:spMk id="2" creationId="{2500C00B-0958-60C2-FBAA-0593C107F205}"/>
          </ac:spMkLst>
        </pc:spChg>
        <pc:spChg chg="mod">
          <ac:chgData name="Matthew Suderman" userId="2709995e-3ea8-4fb0-9b62-eb8034dec529" providerId="ADAL" clId="{4F4D9788-52EB-4706-9467-A83C73F062C3}" dt="2022-06-20T01:21:38.340" v="5569" actId="20577"/>
          <ac:spMkLst>
            <pc:docMk/>
            <pc:sldMk cId="3471130135" sldId="314"/>
            <ac:spMk id="3" creationId="{DBB47986-B563-F7BC-4BD7-FE9D941BB523}"/>
          </ac:spMkLst>
        </pc:spChg>
        <pc:spChg chg="add mod">
          <ac:chgData name="Matthew Suderman" userId="2709995e-3ea8-4fb0-9b62-eb8034dec529" providerId="ADAL" clId="{4F4D9788-52EB-4706-9467-A83C73F062C3}" dt="2022-06-20T01:21:43.506" v="5574" actId="20577"/>
          <ac:spMkLst>
            <pc:docMk/>
            <pc:sldMk cId="3471130135" sldId="314"/>
            <ac:spMk id="5" creationId="{224CC45E-647B-73A3-B83D-D1CAF73C1736}"/>
          </ac:spMkLst>
        </pc:spChg>
        <pc:picChg chg="add mod">
          <ac:chgData name="Matthew Suderman" userId="2709995e-3ea8-4fb0-9b62-eb8034dec529" providerId="ADAL" clId="{4F4D9788-52EB-4706-9467-A83C73F062C3}" dt="2022-06-20T01:09:29.366" v="4968" actId="1076"/>
          <ac:picMkLst>
            <pc:docMk/>
            <pc:sldMk cId="3471130135" sldId="314"/>
            <ac:picMk id="9218" creationId="{2E8C84B4-7A34-FF5A-3D65-7A5D898718BF}"/>
          </ac:picMkLst>
        </pc:picChg>
      </pc:sldChg>
      <pc:sldChg chg="addSp modSp new mod">
        <pc:chgData name="Matthew Suderman" userId="2709995e-3ea8-4fb0-9b62-eb8034dec529" providerId="ADAL" clId="{4F4D9788-52EB-4706-9467-A83C73F062C3}" dt="2022-06-20T01:16:47.016" v="5523" actId="14100"/>
        <pc:sldMkLst>
          <pc:docMk/>
          <pc:sldMk cId="2452632026" sldId="315"/>
        </pc:sldMkLst>
        <pc:spChg chg="mod">
          <ac:chgData name="Matthew Suderman" userId="2709995e-3ea8-4fb0-9b62-eb8034dec529" providerId="ADAL" clId="{4F4D9788-52EB-4706-9467-A83C73F062C3}" dt="2022-06-20T01:11:39.861" v="5132" actId="20577"/>
          <ac:spMkLst>
            <pc:docMk/>
            <pc:sldMk cId="2452632026" sldId="315"/>
            <ac:spMk id="2" creationId="{4EACF770-3C02-A03D-02BE-121ADF81E9F6}"/>
          </ac:spMkLst>
        </pc:spChg>
        <pc:spChg chg="mod">
          <ac:chgData name="Matthew Suderman" userId="2709995e-3ea8-4fb0-9b62-eb8034dec529" providerId="ADAL" clId="{4F4D9788-52EB-4706-9467-A83C73F062C3}" dt="2022-06-20T01:16:36.428" v="5521" actId="20577"/>
          <ac:spMkLst>
            <pc:docMk/>
            <pc:sldMk cId="2452632026" sldId="315"/>
            <ac:spMk id="3" creationId="{D34FF5BA-0A52-66B5-22D1-A417EDCBDFF6}"/>
          </ac:spMkLst>
        </pc:spChg>
        <pc:picChg chg="add mod">
          <ac:chgData name="Matthew Suderman" userId="2709995e-3ea8-4fb0-9b62-eb8034dec529" providerId="ADAL" clId="{4F4D9788-52EB-4706-9467-A83C73F062C3}" dt="2022-06-20T01:16:27.219" v="5519" actId="1035"/>
          <ac:picMkLst>
            <pc:docMk/>
            <pc:sldMk cId="2452632026" sldId="315"/>
            <ac:picMk id="10242" creationId="{5B8BB110-9856-7A8A-493B-41C108FCF1F4}"/>
          </ac:picMkLst>
        </pc:picChg>
        <pc:picChg chg="add mod">
          <ac:chgData name="Matthew Suderman" userId="2709995e-3ea8-4fb0-9b62-eb8034dec529" providerId="ADAL" clId="{4F4D9788-52EB-4706-9467-A83C73F062C3}" dt="2022-06-20T01:16:47.016" v="5523" actId="14100"/>
          <ac:picMkLst>
            <pc:docMk/>
            <pc:sldMk cId="2452632026" sldId="315"/>
            <ac:picMk id="10244" creationId="{7E571CF1-6E18-90EA-74B9-8A1A254B208C}"/>
          </ac:picMkLst>
        </pc:picChg>
      </pc:sldChg>
      <pc:sldChg chg="addSp delSp modSp new mod">
        <pc:chgData name="Matthew Suderman" userId="2709995e-3ea8-4fb0-9b62-eb8034dec529" providerId="ADAL" clId="{4F4D9788-52EB-4706-9467-A83C73F062C3}" dt="2022-06-20T01:22:57.641" v="5662" actId="20577"/>
        <pc:sldMkLst>
          <pc:docMk/>
          <pc:sldMk cId="725422551" sldId="316"/>
        </pc:sldMkLst>
        <pc:spChg chg="mod">
          <ac:chgData name="Matthew Suderman" userId="2709995e-3ea8-4fb0-9b62-eb8034dec529" providerId="ADAL" clId="{4F4D9788-52EB-4706-9467-A83C73F062C3}" dt="2022-06-20T01:22:57.641" v="5662" actId="20577"/>
          <ac:spMkLst>
            <pc:docMk/>
            <pc:sldMk cId="725422551" sldId="316"/>
            <ac:spMk id="2" creationId="{886947FA-5019-4EE8-1628-49DA90231179}"/>
          </ac:spMkLst>
        </pc:spChg>
        <pc:spChg chg="del">
          <ac:chgData name="Matthew Suderman" userId="2709995e-3ea8-4fb0-9b62-eb8034dec529" providerId="ADAL" clId="{4F4D9788-52EB-4706-9467-A83C73F062C3}" dt="2022-06-20T00:56:37.726" v="4616"/>
          <ac:spMkLst>
            <pc:docMk/>
            <pc:sldMk cId="725422551" sldId="316"/>
            <ac:spMk id="3" creationId="{BFAB86A3-739C-7096-9C68-E0C0CBE97401}"/>
          </ac:spMkLst>
        </pc:spChg>
        <pc:spChg chg="add del">
          <ac:chgData name="Matthew Suderman" userId="2709995e-3ea8-4fb0-9b62-eb8034dec529" providerId="ADAL" clId="{4F4D9788-52EB-4706-9467-A83C73F062C3}" dt="2022-06-20T01:22:38.058" v="5576" actId="478"/>
          <ac:spMkLst>
            <pc:docMk/>
            <pc:sldMk cId="725422551" sldId="316"/>
            <ac:spMk id="6" creationId="{F120E5BF-39AF-2F3B-26C4-8E96609ABE83}"/>
          </ac:spMkLst>
        </pc:spChg>
        <pc:picChg chg="add mod">
          <ac:chgData name="Matthew Suderman" userId="2709995e-3ea8-4fb0-9b62-eb8034dec529" providerId="ADAL" clId="{4F4D9788-52EB-4706-9467-A83C73F062C3}" dt="2022-06-20T01:17:51.558" v="5543" actId="1076"/>
          <ac:picMkLst>
            <pc:docMk/>
            <pc:sldMk cId="725422551" sldId="316"/>
            <ac:picMk id="11266" creationId="{A2774F6F-BEB9-A675-362B-6DCB623141D3}"/>
          </ac:picMkLst>
        </pc:picChg>
      </pc:sldChg>
      <pc:sldMasterChg chg="setBg modSldLayout">
        <pc:chgData name="Matthew Suderman" userId="2709995e-3ea8-4fb0-9b62-eb8034dec529" providerId="ADAL" clId="{4F4D9788-52EB-4706-9467-A83C73F062C3}" dt="2022-06-19T22:44:16.496" v="938"/>
        <pc:sldMasterMkLst>
          <pc:docMk/>
          <pc:sldMasterMk cId="0" sldId="2147483648"/>
        </pc:sldMasterMkLst>
        <pc:sldLayoutChg chg="setBg">
          <pc:chgData name="Matthew Suderman" userId="2709995e-3ea8-4fb0-9b62-eb8034dec529" providerId="ADAL" clId="{4F4D9788-52EB-4706-9467-A83C73F062C3}" dt="2022-06-19T22:44:16.496" v="938"/>
          <pc:sldLayoutMkLst>
            <pc:docMk/>
            <pc:sldMasterMk cId="0" sldId="2147483648"/>
            <pc:sldLayoutMk cId="0" sldId="2147483649"/>
          </pc:sldLayoutMkLst>
        </pc:sldLayoutChg>
        <pc:sldLayoutChg chg="setBg">
          <pc:chgData name="Matthew Suderman" userId="2709995e-3ea8-4fb0-9b62-eb8034dec529" providerId="ADAL" clId="{4F4D9788-52EB-4706-9467-A83C73F062C3}" dt="2022-06-19T22:44:16.496" v="938"/>
          <pc:sldLayoutMkLst>
            <pc:docMk/>
            <pc:sldMasterMk cId="0" sldId="2147483648"/>
            <pc:sldLayoutMk cId="0" sldId="2147483650"/>
          </pc:sldLayoutMkLst>
        </pc:sldLayoutChg>
        <pc:sldLayoutChg chg="setBg">
          <pc:chgData name="Matthew Suderman" userId="2709995e-3ea8-4fb0-9b62-eb8034dec529" providerId="ADAL" clId="{4F4D9788-52EB-4706-9467-A83C73F062C3}" dt="2022-06-19T22:44:16.496" v="938"/>
          <pc:sldLayoutMkLst>
            <pc:docMk/>
            <pc:sldMasterMk cId="0" sldId="2147483648"/>
            <pc:sldLayoutMk cId="0" sldId="2147483651"/>
          </pc:sldLayoutMkLst>
        </pc:sldLayoutChg>
      </pc:sldMasterChg>
      <pc:sldMasterChg chg="setBg modSldLayout">
        <pc:chgData name="Matthew Suderman" userId="2709995e-3ea8-4fb0-9b62-eb8034dec529" providerId="ADAL" clId="{4F4D9788-52EB-4706-9467-A83C73F062C3}" dt="2022-06-19T22:44:16.496" v="938"/>
        <pc:sldMasterMkLst>
          <pc:docMk/>
          <pc:sldMasterMk cId="0" sldId="2147483654"/>
        </pc:sldMasterMkLst>
        <pc:sldLayoutChg chg="setBg">
          <pc:chgData name="Matthew Suderman" userId="2709995e-3ea8-4fb0-9b62-eb8034dec529" providerId="ADAL" clId="{4F4D9788-52EB-4706-9467-A83C73F062C3}" dt="2022-06-19T22:44:16.496" v="938"/>
          <pc:sldLayoutMkLst>
            <pc:docMk/>
            <pc:sldMasterMk cId="0" sldId="2147483654"/>
            <pc:sldLayoutMk cId="0" sldId="2147483655"/>
          </pc:sldLayoutMkLst>
        </pc:sldLayoutChg>
        <pc:sldLayoutChg chg="setBg">
          <pc:chgData name="Matthew Suderman" userId="2709995e-3ea8-4fb0-9b62-eb8034dec529" providerId="ADAL" clId="{4F4D9788-52EB-4706-9467-A83C73F062C3}" dt="2022-06-19T22:44:16.496" v="938"/>
          <pc:sldLayoutMkLst>
            <pc:docMk/>
            <pc:sldMasterMk cId="0" sldId="2147483654"/>
            <pc:sldLayoutMk cId="0" sldId="2147483656"/>
          </pc:sldLayoutMkLst>
        </pc:sldLayoutChg>
        <pc:sldLayoutChg chg="setBg">
          <pc:chgData name="Matthew Suderman" userId="2709995e-3ea8-4fb0-9b62-eb8034dec529" providerId="ADAL" clId="{4F4D9788-52EB-4706-9467-A83C73F062C3}" dt="2022-06-19T22:44:16.496" v="938"/>
          <pc:sldLayoutMkLst>
            <pc:docMk/>
            <pc:sldMasterMk cId="0" sldId="2147483654"/>
            <pc:sldLayoutMk cId="0" sldId="2147483657"/>
          </pc:sldLayoutMkLst>
        </pc:sldLayoutChg>
        <pc:sldLayoutChg chg="setBg">
          <pc:chgData name="Matthew Suderman" userId="2709995e-3ea8-4fb0-9b62-eb8034dec529" providerId="ADAL" clId="{4F4D9788-52EB-4706-9467-A83C73F062C3}" dt="2022-06-19T22:44:16.496" v="938"/>
          <pc:sldLayoutMkLst>
            <pc:docMk/>
            <pc:sldMasterMk cId="0" sldId="2147483654"/>
            <pc:sldLayoutMk cId="0" sldId="2147483658"/>
          </pc:sldLayoutMkLst>
        </pc:sldLayoutChg>
        <pc:sldLayoutChg chg="setBg">
          <pc:chgData name="Matthew Suderman" userId="2709995e-3ea8-4fb0-9b62-eb8034dec529" providerId="ADAL" clId="{4F4D9788-52EB-4706-9467-A83C73F062C3}" dt="2022-06-19T22:44:16.496" v="938"/>
          <pc:sldLayoutMkLst>
            <pc:docMk/>
            <pc:sldMasterMk cId="0" sldId="2147483654"/>
            <pc:sldLayoutMk cId="0" sldId="2147483659"/>
          </pc:sldLayoutMkLst>
        </pc:sldLayoutChg>
      </pc:sldMasterChg>
    </pc:docChg>
  </pc:docChgLst>
  <pc:docChgLst>
    <pc:chgData name="Matthew Suderman" userId="2709995e-3ea8-4fb0-9b62-eb8034dec529" providerId="ADAL" clId="{FC3F5C4C-007D-4272-AA90-A5265CC764ED}"/>
    <pc:docChg chg="undo custSel addSld delSld modSld sldOrd">
      <pc:chgData name="Matthew Suderman" userId="2709995e-3ea8-4fb0-9b62-eb8034dec529" providerId="ADAL" clId="{FC3F5C4C-007D-4272-AA90-A5265CC764ED}" dt="2021-10-18T00:33:37.474" v="10385" actId="20577"/>
      <pc:docMkLst>
        <pc:docMk/>
      </pc:docMkLst>
      <pc:sldChg chg="modSp mod">
        <pc:chgData name="Matthew Suderman" userId="2709995e-3ea8-4fb0-9b62-eb8034dec529" providerId="ADAL" clId="{FC3F5C4C-007D-4272-AA90-A5265CC764ED}" dt="2021-10-17T20:18:52.614" v="8" actId="20577"/>
        <pc:sldMkLst>
          <pc:docMk/>
          <pc:sldMk cId="0" sldId="288"/>
        </pc:sldMkLst>
        <pc:spChg chg="mod">
          <ac:chgData name="Matthew Suderman" userId="2709995e-3ea8-4fb0-9b62-eb8034dec529" providerId="ADAL" clId="{FC3F5C4C-007D-4272-AA90-A5265CC764ED}" dt="2021-10-17T20:18:52.614" v="8" actId="20577"/>
          <ac:spMkLst>
            <pc:docMk/>
            <pc:sldMk cId="0" sldId="288"/>
            <ac:spMk id="3" creationId="{00000000-0000-0000-0000-000000000000}"/>
          </ac:spMkLst>
        </pc:spChg>
      </pc:sldChg>
      <pc:sldChg chg="del">
        <pc:chgData name="Matthew Suderman" userId="2709995e-3ea8-4fb0-9b62-eb8034dec529" providerId="ADAL" clId="{FC3F5C4C-007D-4272-AA90-A5265CC764ED}" dt="2021-10-17T20:19:00.153" v="11" actId="47"/>
        <pc:sldMkLst>
          <pc:docMk/>
          <pc:sldMk cId="3976131759" sldId="290"/>
        </pc:sldMkLst>
      </pc:sldChg>
      <pc:sldChg chg="del">
        <pc:chgData name="Matthew Suderman" userId="2709995e-3ea8-4fb0-9b62-eb8034dec529" providerId="ADAL" clId="{FC3F5C4C-007D-4272-AA90-A5265CC764ED}" dt="2021-10-17T20:19:00.630" v="12" actId="47"/>
        <pc:sldMkLst>
          <pc:docMk/>
          <pc:sldMk cId="3027161321" sldId="292"/>
        </pc:sldMkLst>
      </pc:sldChg>
      <pc:sldChg chg="delSp modSp mod delAnim">
        <pc:chgData name="Matthew Suderman" userId="2709995e-3ea8-4fb0-9b62-eb8034dec529" providerId="ADAL" clId="{FC3F5C4C-007D-4272-AA90-A5265CC764ED}" dt="2021-10-18T00:33:37.474" v="10385" actId="20577"/>
        <pc:sldMkLst>
          <pc:docMk/>
          <pc:sldMk cId="2594997046" sldId="293"/>
        </pc:sldMkLst>
        <pc:spChg chg="del">
          <ac:chgData name="Matthew Suderman" userId="2709995e-3ea8-4fb0-9b62-eb8034dec529" providerId="ADAL" clId="{FC3F5C4C-007D-4272-AA90-A5265CC764ED}" dt="2021-10-17T20:20:26.416" v="82" actId="478"/>
          <ac:spMkLst>
            <pc:docMk/>
            <pc:sldMk cId="2594997046" sldId="293"/>
            <ac:spMk id="12" creationId="{93FAAB06-8B65-47C1-BA75-947F3C85B2D4}"/>
          </ac:spMkLst>
        </pc:spChg>
        <pc:graphicFrameChg chg="mod modGraphic">
          <ac:chgData name="Matthew Suderman" userId="2709995e-3ea8-4fb0-9b62-eb8034dec529" providerId="ADAL" clId="{FC3F5C4C-007D-4272-AA90-A5265CC764ED}" dt="2021-10-18T00:33:37.474" v="10385" actId="20577"/>
          <ac:graphicFrameMkLst>
            <pc:docMk/>
            <pc:sldMk cId="2594997046" sldId="293"/>
            <ac:graphicFrameMk id="10" creationId="{065FA294-F681-46A7-BD04-E1E841EBBE97}"/>
          </ac:graphicFrameMkLst>
        </pc:graphicFrameChg>
      </pc:sldChg>
      <pc:sldChg chg="addSp delSp modSp mod modAnim modNotesTx">
        <pc:chgData name="Matthew Suderman" userId="2709995e-3ea8-4fb0-9b62-eb8034dec529" providerId="ADAL" clId="{FC3F5C4C-007D-4272-AA90-A5265CC764ED}" dt="2021-10-17T22:38:38.299" v="3591" actId="20577"/>
        <pc:sldMkLst>
          <pc:docMk/>
          <pc:sldMk cId="316733845" sldId="295"/>
        </pc:sldMkLst>
        <pc:spChg chg="mod">
          <ac:chgData name="Matthew Suderman" userId="2709995e-3ea8-4fb0-9b62-eb8034dec529" providerId="ADAL" clId="{FC3F5C4C-007D-4272-AA90-A5265CC764ED}" dt="2021-10-17T21:47:16.732" v="880" actId="20577"/>
          <ac:spMkLst>
            <pc:docMk/>
            <pc:sldMk cId="316733845" sldId="295"/>
            <ac:spMk id="2" creationId="{D8072004-0E62-4A41-9603-564DC9F5E1E6}"/>
          </ac:spMkLst>
        </pc:spChg>
        <pc:spChg chg="mod">
          <ac:chgData name="Matthew Suderman" userId="2709995e-3ea8-4fb0-9b62-eb8034dec529" providerId="ADAL" clId="{FC3F5C4C-007D-4272-AA90-A5265CC764ED}" dt="2021-10-17T22:38:38.299" v="3591" actId="20577"/>
          <ac:spMkLst>
            <pc:docMk/>
            <pc:sldMk cId="316733845" sldId="295"/>
            <ac:spMk id="3" creationId="{C42E9CF8-2587-4F83-9062-3DA613FE3078}"/>
          </ac:spMkLst>
        </pc:spChg>
        <pc:graphicFrameChg chg="del">
          <ac:chgData name="Matthew Suderman" userId="2709995e-3ea8-4fb0-9b62-eb8034dec529" providerId="ADAL" clId="{FC3F5C4C-007D-4272-AA90-A5265CC764ED}" dt="2021-10-17T20:20:12.958" v="80" actId="478"/>
          <ac:graphicFrameMkLst>
            <pc:docMk/>
            <pc:sldMk cId="316733845" sldId="295"/>
            <ac:graphicFrameMk id="4" creationId="{0D12BE19-E32B-4A0A-9BBD-8F70695C5397}"/>
          </ac:graphicFrameMkLst>
        </pc:graphicFrameChg>
        <pc:graphicFrameChg chg="add del mod">
          <ac:chgData name="Matthew Suderman" userId="2709995e-3ea8-4fb0-9b62-eb8034dec529" providerId="ADAL" clId="{FC3F5C4C-007D-4272-AA90-A5265CC764ED}" dt="2021-10-17T20:19:25.106" v="18"/>
          <ac:graphicFrameMkLst>
            <pc:docMk/>
            <pc:sldMk cId="316733845" sldId="295"/>
            <ac:graphicFrameMk id="5" creationId="{63A867E4-7676-40EA-8B94-BDD6702E07BD}"/>
          </ac:graphicFrameMkLst>
        </pc:graphicFrameChg>
        <pc:picChg chg="add del mod">
          <ac:chgData name="Matthew Suderman" userId="2709995e-3ea8-4fb0-9b62-eb8034dec529" providerId="ADAL" clId="{FC3F5C4C-007D-4272-AA90-A5265CC764ED}" dt="2021-10-17T22:12:13.855" v="1885" actId="478"/>
          <ac:picMkLst>
            <pc:docMk/>
            <pc:sldMk cId="316733845" sldId="295"/>
            <ac:picMk id="6" creationId="{BB4954A3-F70D-4D9E-BE58-695475F4C4FB}"/>
          </ac:picMkLst>
        </pc:picChg>
      </pc:sldChg>
      <pc:sldChg chg="del">
        <pc:chgData name="Matthew Suderman" userId="2709995e-3ea8-4fb0-9b62-eb8034dec529" providerId="ADAL" clId="{FC3F5C4C-007D-4272-AA90-A5265CC764ED}" dt="2021-10-17T20:18:59.182" v="9" actId="47"/>
        <pc:sldMkLst>
          <pc:docMk/>
          <pc:sldMk cId="3120615481" sldId="296"/>
        </pc:sldMkLst>
      </pc:sldChg>
      <pc:sldChg chg="addSp delSp modSp new del mod modNotesTx">
        <pc:chgData name="Matthew Suderman" userId="2709995e-3ea8-4fb0-9b62-eb8034dec529" providerId="ADAL" clId="{FC3F5C4C-007D-4272-AA90-A5265CC764ED}" dt="2021-10-17T21:49:51.345" v="1043" actId="2696"/>
        <pc:sldMkLst>
          <pc:docMk/>
          <pc:sldMk cId="3795048150" sldId="296"/>
        </pc:sldMkLst>
        <pc:spChg chg="del">
          <ac:chgData name="Matthew Suderman" userId="2709995e-3ea8-4fb0-9b62-eb8034dec529" providerId="ADAL" clId="{FC3F5C4C-007D-4272-AA90-A5265CC764ED}" dt="2021-10-17T20:39:11.930" v="501" actId="478"/>
          <ac:spMkLst>
            <pc:docMk/>
            <pc:sldMk cId="3795048150" sldId="296"/>
            <ac:spMk id="2" creationId="{270577C4-8611-43F0-84D9-E50055D692E6}"/>
          </ac:spMkLst>
        </pc:spChg>
        <pc:spChg chg="del">
          <ac:chgData name="Matthew Suderman" userId="2709995e-3ea8-4fb0-9b62-eb8034dec529" providerId="ADAL" clId="{FC3F5C4C-007D-4272-AA90-A5265CC764ED}" dt="2021-10-17T20:39:06.922" v="500"/>
          <ac:spMkLst>
            <pc:docMk/>
            <pc:sldMk cId="3795048150" sldId="296"/>
            <ac:spMk id="3" creationId="{4CD4917E-EFC1-460B-AEBD-A261D3DF9D81}"/>
          </ac:spMkLst>
        </pc:spChg>
        <pc:picChg chg="add mod">
          <ac:chgData name="Matthew Suderman" userId="2709995e-3ea8-4fb0-9b62-eb8034dec529" providerId="ADAL" clId="{FC3F5C4C-007D-4272-AA90-A5265CC764ED}" dt="2021-10-17T21:47:56.992" v="930" actId="1076"/>
          <ac:picMkLst>
            <pc:docMk/>
            <pc:sldMk cId="3795048150" sldId="296"/>
            <ac:picMk id="1026" creationId="{60D387BC-92CD-4A46-8AD8-D3F7A111C83D}"/>
          </ac:picMkLst>
        </pc:picChg>
      </pc:sldChg>
      <pc:sldChg chg="modSp new mod">
        <pc:chgData name="Matthew Suderman" userId="2709995e-3ea8-4fb0-9b62-eb8034dec529" providerId="ADAL" clId="{FC3F5C4C-007D-4272-AA90-A5265CC764ED}" dt="2021-10-17T22:55:22.135" v="5117" actId="20577"/>
        <pc:sldMkLst>
          <pc:docMk/>
          <pc:sldMk cId="2303961732" sldId="297"/>
        </pc:sldMkLst>
        <pc:spChg chg="mod">
          <ac:chgData name="Matthew Suderman" userId="2709995e-3ea8-4fb0-9b62-eb8034dec529" providerId="ADAL" clId="{FC3F5C4C-007D-4272-AA90-A5265CC764ED}" dt="2021-10-17T22:43:28.261" v="3868"/>
          <ac:spMkLst>
            <pc:docMk/>
            <pc:sldMk cId="2303961732" sldId="297"/>
            <ac:spMk id="2" creationId="{0AF65E4E-CB14-472F-B963-C85C5AB3CAF3}"/>
          </ac:spMkLst>
        </pc:spChg>
        <pc:spChg chg="mod">
          <ac:chgData name="Matthew Suderman" userId="2709995e-3ea8-4fb0-9b62-eb8034dec529" providerId="ADAL" clId="{FC3F5C4C-007D-4272-AA90-A5265CC764ED}" dt="2021-10-17T22:55:22.135" v="5117" actId="20577"/>
          <ac:spMkLst>
            <pc:docMk/>
            <pc:sldMk cId="2303961732" sldId="297"/>
            <ac:spMk id="3" creationId="{F41549E6-8E90-4B7F-80D1-442A3A426869}"/>
          </ac:spMkLst>
        </pc:spChg>
      </pc:sldChg>
      <pc:sldChg chg="del">
        <pc:chgData name="Matthew Suderman" userId="2709995e-3ea8-4fb0-9b62-eb8034dec529" providerId="ADAL" clId="{FC3F5C4C-007D-4272-AA90-A5265CC764ED}" dt="2021-10-17T20:18:59.678" v="10" actId="47"/>
        <pc:sldMkLst>
          <pc:docMk/>
          <pc:sldMk cId="2877745955" sldId="297"/>
        </pc:sldMkLst>
      </pc:sldChg>
      <pc:sldChg chg="del">
        <pc:chgData name="Matthew Suderman" userId="2709995e-3ea8-4fb0-9b62-eb8034dec529" providerId="ADAL" clId="{FC3F5C4C-007D-4272-AA90-A5265CC764ED}" dt="2021-10-17T20:19:01.146" v="13" actId="47"/>
        <pc:sldMkLst>
          <pc:docMk/>
          <pc:sldMk cId="2620836704" sldId="298"/>
        </pc:sldMkLst>
      </pc:sldChg>
      <pc:sldChg chg="addSp delSp modSp new mod">
        <pc:chgData name="Matthew Suderman" userId="2709995e-3ea8-4fb0-9b62-eb8034dec529" providerId="ADAL" clId="{FC3F5C4C-007D-4272-AA90-A5265CC764ED}" dt="2021-10-17T21:47:44.029" v="929" actId="20577"/>
        <pc:sldMkLst>
          <pc:docMk/>
          <pc:sldMk cId="3823882907" sldId="298"/>
        </pc:sldMkLst>
        <pc:spChg chg="mod">
          <ac:chgData name="Matthew Suderman" userId="2709995e-3ea8-4fb0-9b62-eb8034dec529" providerId="ADAL" clId="{FC3F5C4C-007D-4272-AA90-A5265CC764ED}" dt="2021-10-17T21:47:44.029" v="929" actId="20577"/>
          <ac:spMkLst>
            <pc:docMk/>
            <pc:sldMk cId="3823882907" sldId="298"/>
            <ac:spMk id="2" creationId="{074C7799-013C-4BDD-ADBF-1AF719433321}"/>
          </ac:spMkLst>
        </pc:spChg>
        <pc:spChg chg="mod">
          <ac:chgData name="Matthew Suderman" userId="2709995e-3ea8-4fb0-9b62-eb8034dec529" providerId="ADAL" clId="{FC3F5C4C-007D-4272-AA90-A5265CC764ED}" dt="2021-10-17T21:46:05.240" v="826" actId="113"/>
          <ac:spMkLst>
            <pc:docMk/>
            <pc:sldMk cId="3823882907" sldId="298"/>
            <ac:spMk id="3" creationId="{BEF91C69-CD51-4176-A1C5-C97BF898FA33}"/>
          </ac:spMkLst>
        </pc:spChg>
        <pc:spChg chg="add del">
          <ac:chgData name="Matthew Suderman" userId="2709995e-3ea8-4fb0-9b62-eb8034dec529" providerId="ADAL" clId="{FC3F5C4C-007D-4272-AA90-A5265CC764ED}" dt="2021-10-17T21:37:22.938" v="730"/>
          <ac:spMkLst>
            <pc:docMk/>
            <pc:sldMk cId="3823882907" sldId="298"/>
            <ac:spMk id="5" creationId="{940590C5-683F-4AFA-8CA6-6F0D3EA26D54}"/>
          </ac:spMkLst>
        </pc:spChg>
        <pc:spChg chg="add mod">
          <ac:chgData name="Matthew Suderman" userId="2709995e-3ea8-4fb0-9b62-eb8034dec529" providerId="ADAL" clId="{FC3F5C4C-007D-4272-AA90-A5265CC764ED}" dt="2021-10-17T21:46:42.727" v="834" actId="20577"/>
          <ac:spMkLst>
            <pc:docMk/>
            <pc:sldMk cId="3823882907" sldId="298"/>
            <ac:spMk id="8" creationId="{B6FADC08-9BC8-4C18-9706-7107A2400FC2}"/>
          </ac:spMkLst>
        </pc:spChg>
        <pc:spChg chg="add mod">
          <ac:chgData name="Matthew Suderman" userId="2709995e-3ea8-4fb0-9b62-eb8034dec529" providerId="ADAL" clId="{FC3F5C4C-007D-4272-AA90-A5265CC764ED}" dt="2021-10-17T21:40:39.401" v="759" actId="20577"/>
          <ac:spMkLst>
            <pc:docMk/>
            <pc:sldMk cId="3823882907" sldId="298"/>
            <ac:spMk id="9" creationId="{18C13DB5-6656-499A-A30D-E5D0ED0E18BA}"/>
          </ac:spMkLst>
        </pc:spChg>
        <pc:spChg chg="add mod">
          <ac:chgData name="Matthew Suderman" userId="2709995e-3ea8-4fb0-9b62-eb8034dec529" providerId="ADAL" clId="{FC3F5C4C-007D-4272-AA90-A5265CC764ED}" dt="2021-10-17T21:40:30.351" v="756" actId="1076"/>
          <ac:spMkLst>
            <pc:docMk/>
            <pc:sldMk cId="3823882907" sldId="298"/>
            <ac:spMk id="10" creationId="{9841A014-7ED8-4336-B32F-359516A919B4}"/>
          </ac:spMkLst>
        </pc:spChg>
        <pc:spChg chg="add mod">
          <ac:chgData name="Matthew Suderman" userId="2709995e-3ea8-4fb0-9b62-eb8034dec529" providerId="ADAL" clId="{FC3F5C4C-007D-4272-AA90-A5265CC764ED}" dt="2021-10-17T21:40:41.175" v="761" actId="20577"/>
          <ac:spMkLst>
            <pc:docMk/>
            <pc:sldMk cId="3823882907" sldId="298"/>
            <ac:spMk id="11" creationId="{4E10E078-B9FA-4B2B-A140-8A0E8398B208}"/>
          </ac:spMkLst>
        </pc:spChg>
        <pc:spChg chg="add mod">
          <ac:chgData name="Matthew Suderman" userId="2709995e-3ea8-4fb0-9b62-eb8034dec529" providerId="ADAL" clId="{FC3F5C4C-007D-4272-AA90-A5265CC764ED}" dt="2021-10-17T21:44:24.564" v="804" actId="1076"/>
          <ac:spMkLst>
            <pc:docMk/>
            <pc:sldMk cId="3823882907" sldId="298"/>
            <ac:spMk id="21" creationId="{474B4485-FEB0-4D16-AF1C-86BA558CA23E}"/>
          </ac:spMkLst>
        </pc:spChg>
        <pc:spChg chg="add mod">
          <ac:chgData name="Matthew Suderman" userId="2709995e-3ea8-4fb0-9b62-eb8034dec529" providerId="ADAL" clId="{FC3F5C4C-007D-4272-AA90-A5265CC764ED}" dt="2021-10-17T21:44:15.713" v="803" actId="1076"/>
          <ac:spMkLst>
            <pc:docMk/>
            <pc:sldMk cId="3823882907" sldId="298"/>
            <ac:spMk id="22" creationId="{074ED21F-72C3-4547-94FA-95ABB989BD13}"/>
          </ac:spMkLst>
        </pc:spChg>
        <pc:spChg chg="add mod">
          <ac:chgData name="Matthew Suderman" userId="2709995e-3ea8-4fb0-9b62-eb8034dec529" providerId="ADAL" clId="{FC3F5C4C-007D-4272-AA90-A5265CC764ED}" dt="2021-10-17T21:44:05.610" v="802" actId="20577"/>
          <ac:spMkLst>
            <pc:docMk/>
            <pc:sldMk cId="3823882907" sldId="298"/>
            <ac:spMk id="23" creationId="{D48625D3-C1C2-4206-8312-7C26209AEFCB}"/>
          </ac:spMkLst>
        </pc:spChg>
        <pc:picChg chg="add mod modCrop">
          <ac:chgData name="Matthew Suderman" userId="2709995e-3ea8-4fb0-9b62-eb8034dec529" providerId="ADAL" clId="{FC3F5C4C-007D-4272-AA90-A5265CC764ED}" dt="2021-10-17T21:34:00.102" v="519" actId="1076"/>
          <ac:picMkLst>
            <pc:docMk/>
            <pc:sldMk cId="3823882907" sldId="298"/>
            <ac:picMk id="4" creationId="{3FB8CB86-8C2E-4CFE-B849-B291CEA975EC}"/>
          </ac:picMkLst>
        </pc:picChg>
        <pc:picChg chg="add del mod">
          <ac:chgData name="Matthew Suderman" userId="2709995e-3ea8-4fb0-9b62-eb8034dec529" providerId="ADAL" clId="{FC3F5C4C-007D-4272-AA90-A5265CC764ED}" dt="2021-10-17T21:45:21.066" v="811" actId="478"/>
          <ac:picMkLst>
            <pc:docMk/>
            <pc:sldMk cId="3823882907" sldId="298"/>
            <ac:picMk id="7" creationId="{7E91C2D5-A31C-4464-9732-080C55243B5B}"/>
          </ac:picMkLst>
        </pc:picChg>
        <pc:picChg chg="add mod">
          <ac:chgData name="Matthew Suderman" userId="2709995e-3ea8-4fb0-9b62-eb8034dec529" providerId="ADAL" clId="{FC3F5C4C-007D-4272-AA90-A5265CC764ED}" dt="2021-10-17T21:45:36.420" v="814" actId="1076"/>
          <ac:picMkLst>
            <pc:docMk/>
            <pc:sldMk cId="3823882907" sldId="298"/>
            <ac:picMk id="25" creationId="{2DE4DEF3-F2B0-42D0-9844-E34E241FDB06}"/>
          </ac:picMkLst>
        </pc:picChg>
        <pc:cxnChg chg="add mod">
          <ac:chgData name="Matthew Suderman" userId="2709995e-3ea8-4fb0-9b62-eb8034dec529" providerId="ADAL" clId="{FC3F5C4C-007D-4272-AA90-A5265CC764ED}" dt="2021-10-17T21:46:12.246" v="827" actId="14100"/>
          <ac:cxnSpMkLst>
            <pc:docMk/>
            <pc:sldMk cId="3823882907" sldId="298"/>
            <ac:cxnSpMk id="13" creationId="{4AB30682-B54E-46E5-8913-1806A09F1F35}"/>
          </ac:cxnSpMkLst>
        </pc:cxnChg>
        <pc:cxnChg chg="add mod">
          <ac:chgData name="Matthew Suderman" userId="2709995e-3ea8-4fb0-9b62-eb8034dec529" providerId="ADAL" clId="{FC3F5C4C-007D-4272-AA90-A5265CC764ED}" dt="2021-10-17T21:41:41.131" v="771" actId="14100"/>
          <ac:cxnSpMkLst>
            <pc:docMk/>
            <pc:sldMk cId="3823882907" sldId="298"/>
            <ac:cxnSpMk id="14" creationId="{D5E3BE04-4DAA-4A48-9222-24688779F4DD}"/>
          </ac:cxnSpMkLst>
        </pc:cxnChg>
        <pc:cxnChg chg="add mod">
          <ac:chgData name="Matthew Suderman" userId="2709995e-3ea8-4fb0-9b62-eb8034dec529" providerId="ADAL" clId="{FC3F5C4C-007D-4272-AA90-A5265CC764ED}" dt="2021-10-17T21:41:36.810" v="770" actId="14100"/>
          <ac:cxnSpMkLst>
            <pc:docMk/>
            <pc:sldMk cId="3823882907" sldId="298"/>
            <ac:cxnSpMk id="17" creationId="{167F9F45-D141-4DC1-872E-A40E4AEF22EC}"/>
          </ac:cxnSpMkLst>
        </pc:cxnChg>
      </pc:sldChg>
      <pc:sldChg chg="del">
        <pc:chgData name="Matthew Suderman" userId="2709995e-3ea8-4fb0-9b62-eb8034dec529" providerId="ADAL" clId="{FC3F5C4C-007D-4272-AA90-A5265CC764ED}" dt="2021-10-17T20:19:01.647" v="14" actId="47"/>
        <pc:sldMkLst>
          <pc:docMk/>
          <pc:sldMk cId="2515515165" sldId="299"/>
        </pc:sldMkLst>
      </pc:sldChg>
      <pc:sldChg chg="addSp modSp new del mod ord">
        <pc:chgData name="Matthew Suderman" userId="2709995e-3ea8-4fb0-9b62-eb8034dec529" providerId="ADAL" clId="{FC3F5C4C-007D-4272-AA90-A5265CC764ED}" dt="2021-10-17T22:43:11.934" v="3867" actId="2696"/>
        <pc:sldMkLst>
          <pc:docMk/>
          <pc:sldMk cId="4282200725" sldId="299"/>
        </pc:sldMkLst>
        <pc:spChg chg="mod">
          <ac:chgData name="Matthew Suderman" userId="2709995e-3ea8-4fb0-9b62-eb8034dec529" providerId="ADAL" clId="{FC3F5C4C-007D-4272-AA90-A5265CC764ED}" dt="2021-10-17T21:52:42.919" v="1053"/>
          <ac:spMkLst>
            <pc:docMk/>
            <pc:sldMk cId="4282200725" sldId="299"/>
            <ac:spMk id="2" creationId="{90221D0C-D89D-4746-82C3-BAE907D2DEF6}"/>
          </ac:spMkLst>
        </pc:spChg>
        <pc:spChg chg="mod">
          <ac:chgData name="Matthew Suderman" userId="2709995e-3ea8-4fb0-9b62-eb8034dec529" providerId="ADAL" clId="{FC3F5C4C-007D-4272-AA90-A5265CC764ED}" dt="2021-10-17T22:23:15.055" v="2888" actId="20577"/>
          <ac:spMkLst>
            <pc:docMk/>
            <pc:sldMk cId="4282200725" sldId="299"/>
            <ac:spMk id="3" creationId="{05D2D41A-3B65-4070-8112-6626C4798F69}"/>
          </ac:spMkLst>
        </pc:spChg>
        <pc:picChg chg="add mod modCrop">
          <ac:chgData name="Matthew Suderman" userId="2709995e-3ea8-4fb0-9b62-eb8034dec529" providerId="ADAL" clId="{FC3F5C4C-007D-4272-AA90-A5265CC764ED}" dt="2021-10-17T21:55:37.384" v="1184" actId="1038"/>
          <ac:picMkLst>
            <pc:docMk/>
            <pc:sldMk cId="4282200725" sldId="299"/>
            <ac:picMk id="4" creationId="{B96418F0-4924-4EC5-8B4E-41BA96672637}"/>
          </ac:picMkLst>
        </pc:picChg>
      </pc:sldChg>
      <pc:sldChg chg="addSp delSp modSp add mod">
        <pc:chgData name="Matthew Suderman" userId="2709995e-3ea8-4fb0-9b62-eb8034dec529" providerId="ADAL" clId="{FC3F5C4C-007D-4272-AA90-A5265CC764ED}" dt="2021-10-17T22:14:37.237" v="2101" actId="14100"/>
        <pc:sldMkLst>
          <pc:docMk/>
          <pc:sldMk cId="3483005337" sldId="300"/>
        </pc:sldMkLst>
        <pc:spChg chg="del">
          <ac:chgData name="Matthew Suderman" userId="2709995e-3ea8-4fb0-9b62-eb8034dec529" providerId="ADAL" clId="{FC3F5C4C-007D-4272-AA90-A5265CC764ED}" dt="2021-10-17T22:14:31.324" v="2099" actId="478"/>
          <ac:spMkLst>
            <pc:docMk/>
            <pc:sldMk cId="3483005337" sldId="300"/>
            <ac:spMk id="2" creationId="{D8072004-0E62-4A41-9603-564DC9F5E1E6}"/>
          </ac:spMkLst>
        </pc:spChg>
        <pc:spChg chg="del">
          <ac:chgData name="Matthew Suderman" userId="2709995e-3ea8-4fb0-9b62-eb8034dec529" providerId="ADAL" clId="{FC3F5C4C-007D-4272-AA90-A5265CC764ED}" dt="2021-10-17T22:14:20.121" v="2096" actId="478"/>
          <ac:spMkLst>
            <pc:docMk/>
            <pc:sldMk cId="3483005337" sldId="300"/>
            <ac:spMk id="3" creationId="{C42E9CF8-2587-4F83-9062-3DA613FE3078}"/>
          </ac:spMkLst>
        </pc:spChg>
        <pc:spChg chg="add del mod">
          <ac:chgData name="Matthew Suderman" userId="2709995e-3ea8-4fb0-9b62-eb8034dec529" providerId="ADAL" clId="{FC3F5C4C-007D-4272-AA90-A5265CC764ED}" dt="2021-10-17T22:14:25.021" v="2097" actId="478"/>
          <ac:spMkLst>
            <pc:docMk/>
            <pc:sldMk cId="3483005337" sldId="300"/>
            <ac:spMk id="5" creationId="{AF38BA21-3FB5-4672-B9BA-CD036942BBA8}"/>
          </ac:spMkLst>
        </pc:spChg>
        <pc:spChg chg="add del mod">
          <ac:chgData name="Matthew Suderman" userId="2709995e-3ea8-4fb0-9b62-eb8034dec529" providerId="ADAL" clId="{FC3F5C4C-007D-4272-AA90-A5265CC764ED}" dt="2021-10-17T22:14:33.522" v="2100" actId="478"/>
          <ac:spMkLst>
            <pc:docMk/>
            <pc:sldMk cId="3483005337" sldId="300"/>
            <ac:spMk id="8" creationId="{ABC79CFF-8ED6-4800-9137-3A5FB72ABAA8}"/>
          </ac:spMkLst>
        </pc:spChg>
        <pc:picChg chg="mod">
          <ac:chgData name="Matthew Suderman" userId="2709995e-3ea8-4fb0-9b62-eb8034dec529" providerId="ADAL" clId="{FC3F5C4C-007D-4272-AA90-A5265CC764ED}" dt="2021-10-17T22:14:37.237" v="2101" actId="14100"/>
          <ac:picMkLst>
            <pc:docMk/>
            <pc:sldMk cId="3483005337" sldId="300"/>
            <ac:picMk id="6" creationId="{BB4954A3-F70D-4D9E-BE58-695475F4C4FB}"/>
          </ac:picMkLst>
        </pc:picChg>
      </pc:sldChg>
      <pc:sldChg chg="addSp modSp new mod">
        <pc:chgData name="Matthew Suderman" userId="2709995e-3ea8-4fb0-9b62-eb8034dec529" providerId="ADAL" clId="{FC3F5C4C-007D-4272-AA90-A5265CC764ED}" dt="2021-10-17T22:39:24.895" v="3645" actId="20577"/>
        <pc:sldMkLst>
          <pc:docMk/>
          <pc:sldMk cId="2010435163" sldId="301"/>
        </pc:sldMkLst>
        <pc:spChg chg="mod">
          <ac:chgData name="Matthew Suderman" userId="2709995e-3ea8-4fb0-9b62-eb8034dec529" providerId="ADAL" clId="{FC3F5C4C-007D-4272-AA90-A5265CC764ED}" dt="2021-10-17T22:29:03.844" v="2892"/>
          <ac:spMkLst>
            <pc:docMk/>
            <pc:sldMk cId="2010435163" sldId="301"/>
            <ac:spMk id="2" creationId="{53FCD216-A2BC-4B70-AC9C-7D909DC4239A}"/>
          </ac:spMkLst>
        </pc:spChg>
        <pc:spChg chg="mod">
          <ac:chgData name="Matthew Suderman" userId="2709995e-3ea8-4fb0-9b62-eb8034dec529" providerId="ADAL" clId="{FC3F5C4C-007D-4272-AA90-A5265CC764ED}" dt="2021-10-17T22:39:24.895" v="3645" actId="20577"/>
          <ac:spMkLst>
            <pc:docMk/>
            <pc:sldMk cId="2010435163" sldId="301"/>
            <ac:spMk id="3" creationId="{353E8E54-8F4A-43E1-814B-1BB0E5493C86}"/>
          </ac:spMkLst>
        </pc:spChg>
        <pc:picChg chg="add mod modCrop">
          <ac:chgData name="Matthew Suderman" userId="2709995e-3ea8-4fb0-9b62-eb8034dec529" providerId="ADAL" clId="{FC3F5C4C-007D-4272-AA90-A5265CC764ED}" dt="2021-10-17T22:32:57.227" v="3525" actId="1035"/>
          <ac:picMkLst>
            <pc:docMk/>
            <pc:sldMk cId="2010435163" sldId="301"/>
            <ac:picMk id="4" creationId="{A51A65F8-2946-4798-BF0E-1CF4B8FBBE6E}"/>
          </ac:picMkLst>
        </pc:picChg>
      </pc:sldChg>
      <pc:sldChg chg="addSp delSp modSp new mod">
        <pc:chgData name="Matthew Suderman" userId="2709995e-3ea8-4fb0-9b62-eb8034dec529" providerId="ADAL" clId="{FC3F5C4C-007D-4272-AA90-A5265CC764ED}" dt="2021-10-17T22:52:29.332" v="4628" actId="20577"/>
        <pc:sldMkLst>
          <pc:docMk/>
          <pc:sldMk cId="2535909577" sldId="302"/>
        </pc:sldMkLst>
        <pc:spChg chg="del">
          <ac:chgData name="Matthew Suderman" userId="2709995e-3ea8-4fb0-9b62-eb8034dec529" providerId="ADAL" clId="{FC3F5C4C-007D-4272-AA90-A5265CC764ED}" dt="2021-10-17T22:39:57.905" v="3648" actId="26606"/>
          <ac:spMkLst>
            <pc:docMk/>
            <pc:sldMk cId="2535909577" sldId="302"/>
            <ac:spMk id="2" creationId="{024D7BC2-779E-4F9B-810A-9838E3AD5AA4}"/>
          </ac:spMkLst>
        </pc:spChg>
        <pc:spChg chg="del">
          <ac:chgData name="Matthew Suderman" userId="2709995e-3ea8-4fb0-9b62-eb8034dec529" providerId="ADAL" clId="{FC3F5C4C-007D-4272-AA90-A5265CC764ED}" dt="2021-10-17T22:39:54.398" v="3647"/>
          <ac:spMkLst>
            <pc:docMk/>
            <pc:sldMk cId="2535909577" sldId="302"/>
            <ac:spMk id="3" creationId="{0947CF04-B481-4DED-9D88-DC2E97BD9F4C}"/>
          </ac:spMkLst>
        </pc:spChg>
        <pc:spChg chg="add del mod">
          <ac:chgData name="Matthew Suderman" userId="2709995e-3ea8-4fb0-9b62-eb8034dec529" providerId="ADAL" clId="{FC3F5C4C-007D-4272-AA90-A5265CC764ED}" dt="2021-10-17T22:40:30.735" v="3651" actId="767"/>
          <ac:spMkLst>
            <pc:docMk/>
            <pc:sldMk cId="2535909577" sldId="302"/>
            <ac:spMk id="4" creationId="{C9FC794B-E321-4E0E-876C-0607397A2440}"/>
          </ac:spMkLst>
        </pc:spChg>
        <pc:spChg chg="add mod">
          <ac:chgData name="Matthew Suderman" userId="2709995e-3ea8-4fb0-9b62-eb8034dec529" providerId="ADAL" clId="{FC3F5C4C-007D-4272-AA90-A5265CC764ED}" dt="2021-10-17T22:52:29.332" v="4628" actId="20577"/>
          <ac:spMkLst>
            <pc:docMk/>
            <pc:sldMk cId="2535909577" sldId="302"/>
            <ac:spMk id="5" creationId="{D7F2117F-AEDB-4A73-B28E-F2FD869BE786}"/>
          </ac:spMkLst>
        </pc:spChg>
        <pc:spChg chg="add mod">
          <ac:chgData name="Matthew Suderman" userId="2709995e-3ea8-4fb0-9b62-eb8034dec529" providerId="ADAL" clId="{FC3F5C4C-007D-4272-AA90-A5265CC764ED}" dt="2021-10-17T22:40:06.417" v="3649"/>
          <ac:spMkLst>
            <pc:docMk/>
            <pc:sldMk cId="2535909577" sldId="302"/>
            <ac:spMk id="71" creationId="{BE4A7B08-A72B-4F0B-9B89-646295758A96}"/>
          </ac:spMkLst>
        </pc:spChg>
        <pc:picChg chg="add mod">
          <ac:chgData name="Matthew Suderman" userId="2709995e-3ea8-4fb0-9b62-eb8034dec529" providerId="ADAL" clId="{FC3F5C4C-007D-4272-AA90-A5265CC764ED}" dt="2021-10-17T22:41:15.627" v="3726" actId="1037"/>
          <ac:picMkLst>
            <pc:docMk/>
            <pc:sldMk cId="2535909577" sldId="302"/>
            <ac:picMk id="3074" creationId="{85614883-67E6-4164-9D22-B073FAB95BA4}"/>
          </ac:picMkLst>
        </pc:picChg>
      </pc:sldChg>
      <pc:sldChg chg="addSp delSp modSp new mod">
        <pc:chgData name="Matthew Suderman" userId="2709995e-3ea8-4fb0-9b62-eb8034dec529" providerId="ADAL" clId="{FC3F5C4C-007D-4272-AA90-A5265CC764ED}" dt="2021-10-17T23:03:25.547" v="5266" actId="1036"/>
        <pc:sldMkLst>
          <pc:docMk/>
          <pc:sldMk cId="1560105621" sldId="303"/>
        </pc:sldMkLst>
        <pc:spChg chg="mod">
          <ac:chgData name="Matthew Suderman" userId="2709995e-3ea8-4fb0-9b62-eb8034dec529" providerId="ADAL" clId="{FC3F5C4C-007D-4272-AA90-A5265CC764ED}" dt="2021-10-17T23:03:02.586" v="5242" actId="20577"/>
          <ac:spMkLst>
            <pc:docMk/>
            <pc:sldMk cId="1560105621" sldId="303"/>
            <ac:spMk id="2" creationId="{59BB6A2A-2EB0-47A0-84FF-676C49179926}"/>
          </ac:spMkLst>
        </pc:spChg>
        <pc:spChg chg="mod">
          <ac:chgData name="Matthew Suderman" userId="2709995e-3ea8-4fb0-9b62-eb8034dec529" providerId="ADAL" clId="{FC3F5C4C-007D-4272-AA90-A5265CC764ED}" dt="2021-10-17T23:03:20.900" v="5253" actId="14100"/>
          <ac:spMkLst>
            <pc:docMk/>
            <pc:sldMk cId="1560105621" sldId="303"/>
            <ac:spMk id="3" creationId="{A2B07354-0788-4DBC-84CD-6EF2B98884CC}"/>
          </ac:spMkLst>
        </pc:spChg>
        <pc:picChg chg="add del">
          <ac:chgData name="Matthew Suderman" userId="2709995e-3ea8-4fb0-9b62-eb8034dec529" providerId="ADAL" clId="{FC3F5C4C-007D-4272-AA90-A5265CC764ED}" dt="2021-10-17T22:57:49.263" v="5182"/>
          <ac:picMkLst>
            <pc:docMk/>
            <pc:sldMk cId="1560105621" sldId="303"/>
            <ac:picMk id="6146" creationId="{44795B66-2C7A-4979-B33B-95BBDAA8A0E0}"/>
          </ac:picMkLst>
        </pc:picChg>
        <pc:picChg chg="add del mod">
          <ac:chgData name="Matthew Suderman" userId="2709995e-3ea8-4fb0-9b62-eb8034dec529" providerId="ADAL" clId="{FC3F5C4C-007D-4272-AA90-A5265CC764ED}" dt="2021-10-17T23:01:04.228" v="5192" actId="478"/>
          <ac:picMkLst>
            <pc:docMk/>
            <pc:sldMk cId="1560105621" sldId="303"/>
            <ac:picMk id="6148" creationId="{90030FC3-1675-4B6B-9E00-B89FDC350EE5}"/>
          </ac:picMkLst>
        </pc:picChg>
        <pc:picChg chg="add del mod">
          <ac:chgData name="Matthew Suderman" userId="2709995e-3ea8-4fb0-9b62-eb8034dec529" providerId="ADAL" clId="{FC3F5C4C-007D-4272-AA90-A5265CC764ED}" dt="2021-10-17T23:01:05.809" v="5193" actId="478"/>
          <ac:picMkLst>
            <pc:docMk/>
            <pc:sldMk cId="1560105621" sldId="303"/>
            <ac:picMk id="6150" creationId="{3CA39F13-B382-44AD-A8B5-F54E9211724F}"/>
          </ac:picMkLst>
        </pc:picChg>
        <pc:picChg chg="add mod">
          <ac:chgData name="Matthew Suderman" userId="2709995e-3ea8-4fb0-9b62-eb8034dec529" providerId="ADAL" clId="{FC3F5C4C-007D-4272-AA90-A5265CC764ED}" dt="2021-10-17T23:02:52.949" v="5218" actId="1038"/>
          <ac:picMkLst>
            <pc:docMk/>
            <pc:sldMk cId="1560105621" sldId="303"/>
            <ac:picMk id="6152" creationId="{EF445413-AE83-404C-BCE9-D1007FEC5726}"/>
          </ac:picMkLst>
        </pc:picChg>
        <pc:picChg chg="add mod">
          <ac:chgData name="Matthew Suderman" userId="2709995e-3ea8-4fb0-9b62-eb8034dec529" providerId="ADAL" clId="{FC3F5C4C-007D-4272-AA90-A5265CC764ED}" dt="2021-10-17T23:02:52.949" v="5218" actId="1038"/>
          <ac:picMkLst>
            <pc:docMk/>
            <pc:sldMk cId="1560105621" sldId="303"/>
            <ac:picMk id="6154" creationId="{4527D15C-C5CF-4B8D-8AE5-B3A7BE80E1F7}"/>
          </ac:picMkLst>
        </pc:picChg>
        <pc:picChg chg="add mod">
          <ac:chgData name="Matthew Suderman" userId="2709995e-3ea8-4fb0-9b62-eb8034dec529" providerId="ADAL" clId="{FC3F5C4C-007D-4272-AA90-A5265CC764ED}" dt="2021-10-17T23:03:25.547" v="5266" actId="1036"/>
          <ac:picMkLst>
            <pc:docMk/>
            <pc:sldMk cId="1560105621" sldId="303"/>
            <ac:picMk id="6156" creationId="{378E1F49-44B9-4C69-B353-58F10F25D0D7}"/>
          </ac:picMkLst>
        </pc:picChg>
      </pc:sldChg>
      <pc:sldChg chg="addSp modSp new mod">
        <pc:chgData name="Matthew Suderman" userId="2709995e-3ea8-4fb0-9b62-eb8034dec529" providerId="ADAL" clId="{FC3F5C4C-007D-4272-AA90-A5265CC764ED}" dt="2021-10-17T23:13:58.295" v="6007" actId="20577"/>
        <pc:sldMkLst>
          <pc:docMk/>
          <pc:sldMk cId="2458785995" sldId="304"/>
        </pc:sldMkLst>
        <pc:spChg chg="mod">
          <ac:chgData name="Matthew Suderman" userId="2709995e-3ea8-4fb0-9b62-eb8034dec529" providerId="ADAL" clId="{FC3F5C4C-007D-4272-AA90-A5265CC764ED}" dt="2021-10-17T23:06:28.701" v="5299" actId="20577"/>
          <ac:spMkLst>
            <pc:docMk/>
            <pc:sldMk cId="2458785995" sldId="304"/>
            <ac:spMk id="2" creationId="{0CBC7721-17A6-47AA-AE2A-64467D50C921}"/>
          </ac:spMkLst>
        </pc:spChg>
        <pc:spChg chg="mod">
          <ac:chgData name="Matthew Suderman" userId="2709995e-3ea8-4fb0-9b62-eb8034dec529" providerId="ADAL" clId="{FC3F5C4C-007D-4272-AA90-A5265CC764ED}" dt="2021-10-17T23:13:58.295" v="6007" actId="20577"/>
          <ac:spMkLst>
            <pc:docMk/>
            <pc:sldMk cId="2458785995" sldId="304"/>
            <ac:spMk id="3" creationId="{F3765CD9-D86C-4E85-9A5F-C25880464F97}"/>
          </ac:spMkLst>
        </pc:spChg>
        <pc:picChg chg="add mod">
          <ac:chgData name="Matthew Suderman" userId="2709995e-3ea8-4fb0-9b62-eb8034dec529" providerId="ADAL" clId="{FC3F5C4C-007D-4272-AA90-A5265CC764ED}" dt="2021-10-17T23:10:07.682" v="5320" actId="1076"/>
          <ac:picMkLst>
            <pc:docMk/>
            <pc:sldMk cId="2458785995" sldId="304"/>
            <ac:picMk id="4" creationId="{49E96654-F99C-497B-8D9E-4EAAE7D42C41}"/>
          </ac:picMkLst>
        </pc:picChg>
      </pc:sldChg>
      <pc:sldChg chg="addSp modSp new mod">
        <pc:chgData name="Matthew Suderman" userId="2709995e-3ea8-4fb0-9b62-eb8034dec529" providerId="ADAL" clId="{FC3F5C4C-007D-4272-AA90-A5265CC764ED}" dt="2021-10-17T23:18:37.615" v="6403" actId="1076"/>
        <pc:sldMkLst>
          <pc:docMk/>
          <pc:sldMk cId="1173659520" sldId="305"/>
        </pc:sldMkLst>
        <pc:spChg chg="mod">
          <ac:chgData name="Matthew Suderman" userId="2709995e-3ea8-4fb0-9b62-eb8034dec529" providerId="ADAL" clId="{FC3F5C4C-007D-4272-AA90-A5265CC764ED}" dt="2021-10-17T23:18:16.524" v="6399" actId="1076"/>
          <ac:spMkLst>
            <pc:docMk/>
            <pc:sldMk cId="1173659520" sldId="305"/>
            <ac:spMk id="2" creationId="{94A89378-3433-408F-A38A-D38A7F408B8D}"/>
          </ac:spMkLst>
        </pc:spChg>
        <pc:spChg chg="mod">
          <ac:chgData name="Matthew Suderman" userId="2709995e-3ea8-4fb0-9b62-eb8034dec529" providerId="ADAL" clId="{FC3F5C4C-007D-4272-AA90-A5265CC764ED}" dt="2021-10-17T23:17:09.789" v="6396" actId="20577"/>
          <ac:spMkLst>
            <pc:docMk/>
            <pc:sldMk cId="1173659520" sldId="305"/>
            <ac:spMk id="3" creationId="{B959BB4D-4793-46AA-8DF6-FDE6130BE439}"/>
          </ac:spMkLst>
        </pc:spChg>
        <pc:picChg chg="add mod">
          <ac:chgData name="Matthew Suderman" userId="2709995e-3ea8-4fb0-9b62-eb8034dec529" providerId="ADAL" clId="{FC3F5C4C-007D-4272-AA90-A5265CC764ED}" dt="2021-10-17T23:18:37.615" v="6403" actId="1076"/>
          <ac:picMkLst>
            <pc:docMk/>
            <pc:sldMk cId="1173659520" sldId="305"/>
            <ac:picMk id="7170" creationId="{4DC88A98-2C93-4B97-95F7-FE519530CDDE}"/>
          </ac:picMkLst>
        </pc:picChg>
      </pc:sldChg>
      <pc:sldChg chg="addSp delSp modSp new mod">
        <pc:chgData name="Matthew Suderman" userId="2709995e-3ea8-4fb0-9b62-eb8034dec529" providerId="ADAL" clId="{FC3F5C4C-007D-4272-AA90-A5265CC764ED}" dt="2021-10-17T23:26:27.718" v="6858" actId="20577"/>
        <pc:sldMkLst>
          <pc:docMk/>
          <pc:sldMk cId="1526593456" sldId="306"/>
        </pc:sldMkLst>
        <pc:spChg chg="mod">
          <ac:chgData name="Matthew Suderman" userId="2709995e-3ea8-4fb0-9b62-eb8034dec529" providerId="ADAL" clId="{FC3F5C4C-007D-4272-AA90-A5265CC764ED}" dt="2021-10-17T23:19:13.503" v="6448" actId="20577"/>
          <ac:spMkLst>
            <pc:docMk/>
            <pc:sldMk cId="1526593456" sldId="306"/>
            <ac:spMk id="2" creationId="{D5E1DB87-34E3-4696-9DB5-7D7F479E493B}"/>
          </ac:spMkLst>
        </pc:spChg>
        <pc:spChg chg="del mod">
          <ac:chgData name="Matthew Suderman" userId="2709995e-3ea8-4fb0-9b62-eb8034dec529" providerId="ADAL" clId="{FC3F5C4C-007D-4272-AA90-A5265CC764ED}" dt="2021-10-17T23:24:08.168" v="6596" actId="478"/>
          <ac:spMkLst>
            <pc:docMk/>
            <pc:sldMk cId="1526593456" sldId="306"/>
            <ac:spMk id="3" creationId="{9FBADBC5-E1F0-4741-B803-FABA2061E1B6}"/>
          </ac:spMkLst>
        </pc:spChg>
        <pc:spChg chg="add del mod">
          <ac:chgData name="Matthew Suderman" userId="2709995e-3ea8-4fb0-9b62-eb8034dec529" providerId="ADAL" clId="{FC3F5C4C-007D-4272-AA90-A5265CC764ED}" dt="2021-10-17T23:24:10.736" v="6597" actId="478"/>
          <ac:spMkLst>
            <pc:docMk/>
            <pc:sldMk cId="1526593456" sldId="306"/>
            <ac:spMk id="5" creationId="{CE3AE4D3-6CEC-4FC9-A1A9-4130F03D92FE}"/>
          </ac:spMkLst>
        </pc:spChg>
        <pc:spChg chg="add mod">
          <ac:chgData name="Matthew Suderman" userId="2709995e-3ea8-4fb0-9b62-eb8034dec529" providerId="ADAL" clId="{FC3F5C4C-007D-4272-AA90-A5265CC764ED}" dt="2021-10-17T23:26:27.718" v="6858" actId="20577"/>
          <ac:spMkLst>
            <pc:docMk/>
            <pc:sldMk cId="1526593456" sldId="306"/>
            <ac:spMk id="6" creationId="{C8AB7BD9-1499-4926-B28D-9D6A396FE54F}"/>
          </ac:spMkLst>
        </pc:spChg>
        <pc:picChg chg="add mod">
          <ac:chgData name="Matthew Suderman" userId="2709995e-3ea8-4fb0-9b62-eb8034dec529" providerId="ADAL" clId="{FC3F5C4C-007D-4272-AA90-A5265CC764ED}" dt="2021-10-17T23:25:53.976" v="6808" actId="1036"/>
          <ac:picMkLst>
            <pc:docMk/>
            <pc:sldMk cId="1526593456" sldId="306"/>
            <ac:picMk id="9218" creationId="{B958D344-B780-4C83-9422-500CDB2E0B84}"/>
          </ac:picMkLst>
        </pc:picChg>
      </pc:sldChg>
      <pc:sldChg chg="modSp new mod">
        <pc:chgData name="Matthew Suderman" userId="2709995e-3ea8-4fb0-9b62-eb8034dec529" providerId="ADAL" clId="{FC3F5C4C-007D-4272-AA90-A5265CC764ED}" dt="2021-10-17T23:33:36.176" v="7309" actId="20577"/>
        <pc:sldMkLst>
          <pc:docMk/>
          <pc:sldMk cId="2451055706" sldId="307"/>
        </pc:sldMkLst>
        <pc:spChg chg="mod">
          <ac:chgData name="Matthew Suderman" userId="2709995e-3ea8-4fb0-9b62-eb8034dec529" providerId="ADAL" clId="{FC3F5C4C-007D-4272-AA90-A5265CC764ED}" dt="2021-10-17T23:29:15.682" v="6899" actId="20577"/>
          <ac:spMkLst>
            <pc:docMk/>
            <pc:sldMk cId="2451055706" sldId="307"/>
            <ac:spMk id="2" creationId="{A0355734-46BE-408D-93E0-822097E2FF12}"/>
          </ac:spMkLst>
        </pc:spChg>
        <pc:spChg chg="mod">
          <ac:chgData name="Matthew Suderman" userId="2709995e-3ea8-4fb0-9b62-eb8034dec529" providerId="ADAL" clId="{FC3F5C4C-007D-4272-AA90-A5265CC764ED}" dt="2021-10-17T23:33:36.176" v="7309" actId="20577"/>
          <ac:spMkLst>
            <pc:docMk/>
            <pc:sldMk cId="2451055706" sldId="307"/>
            <ac:spMk id="3" creationId="{BAD50A57-7C0C-4C71-B0FA-2BA0B4517E8C}"/>
          </ac:spMkLst>
        </pc:spChg>
      </pc:sldChg>
      <pc:sldChg chg="modSp new mod">
        <pc:chgData name="Matthew Suderman" userId="2709995e-3ea8-4fb0-9b62-eb8034dec529" providerId="ADAL" clId="{FC3F5C4C-007D-4272-AA90-A5265CC764ED}" dt="2021-10-18T00:13:07.402" v="10087" actId="20577"/>
        <pc:sldMkLst>
          <pc:docMk/>
          <pc:sldMk cId="1421834082" sldId="308"/>
        </pc:sldMkLst>
        <pc:spChg chg="mod">
          <ac:chgData name="Matthew Suderman" userId="2709995e-3ea8-4fb0-9b62-eb8034dec529" providerId="ADAL" clId="{FC3F5C4C-007D-4272-AA90-A5265CC764ED}" dt="2021-10-17T23:35:58.831" v="7406" actId="20577"/>
          <ac:spMkLst>
            <pc:docMk/>
            <pc:sldMk cId="1421834082" sldId="308"/>
            <ac:spMk id="2" creationId="{9DBE0E14-27A3-46ED-9726-2DC494E53D59}"/>
          </ac:spMkLst>
        </pc:spChg>
        <pc:spChg chg="mod">
          <ac:chgData name="Matthew Suderman" userId="2709995e-3ea8-4fb0-9b62-eb8034dec529" providerId="ADAL" clId="{FC3F5C4C-007D-4272-AA90-A5265CC764ED}" dt="2021-10-18T00:13:07.402" v="10087" actId="20577"/>
          <ac:spMkLst>
            <pc:docMk/>
            <pc:sldMk cId="1421834082" sldId="308"/>
            <ac:spMk id="3" creationId="{CF7532F1-2BBC-493F-8BFD-7BF15087E8FB}"/>
          </ac:spMkLst>
        </pc:spChg>
      </pc:sldChg>
      <pc:sldChg chg="addSp delSp modSp new del mod">
        <pc:chgData name="Matthew Suderman" userId="2709995e-3ea8-4fb0-9b62-eb8034dec529" providerId="ADAL" clId="{FC3F5C4C-007D-4272-AA90-A5265CC764ED}" dt="2021-10-18T00:15:05.991" v="10315" actId="2696"/>
        <pc:sldMkLst>
          <pc:docMk/>
          <pc:sldMk cId="1336174360" sldId="309"/>
        </pc:sldMkLst>
        <pc:spChg chg="mod">
          <ac:chgData name="Matthew Suderman" userId="2709995e-3ea8-4fb0-9b62-eb8034dec529" providerId="ADAL" clId="{FC3F5C4C-007D-4272-AA90-A5265CC764ED}" dt="2021-10-17T23:52:00.190" v="8332" actId="20577"/>
          <ac:spMkLst>
            <pc:docMk/>
            <pc:sldMk cId="1336174360" sldId="309"/>
            <ac:spMk id="2" creationId="{1BD99BC1-BF7E-40CD-B8DE-3CB69096F02C}"/>
          </ac:spMkLst>
        </pc:spChg>
        <pc:spChg chg="mod">
          <ac:chgData name="Matthew Suderman" userId="2709995e-3ea8-4fb0-9b62-eb8034dec529" providerId="ADAL" clId="{FC3F5C4C-007D-4272-AA90-A5265CC764ED}" dt="2021-10-17T23:52:21.934" v="8343" actId="113"/>
          <ac:spMkLst>
            <pc:docMk/>
            <pc:sldMk cId="1336174360" sldId="309"/>
            <ac:spMk id="3" creationId="{4D535B64-B9CE-4954-8516-96FB27874BFF}"/>
          </ac:spMkLst>
        </pc:spChg>
        <pc:picChg chg="add del mod">
          <ac:chgData name="Matthew Suderman" userId="2709995e-3ea8-4fb0-9b62-eb8034dec529" providerId="ADAL" clId="{FC3F5C4C-007D-4272-AA90-A5265CC764ED}" dt="2021-10-17T23:53:08.030" v="8348" actId="478"/>
          <ac:picMkLst>
            <pc:docMk/>
            <pc:sldMk cId="1336174360" sldId="309"/>
            <ac:picMk id="10242" creationId="{5452A437-B3C0-46C5-ADCD-A46BC282E106}"/>
          </ac:picMkLst>
        </pc:picChg>
        <pc:picChg chg="add mod">
          <ac:chgData name="Matthew Suderman" userId="2709995e-3ea8-4fb0-9b62-eb8034dec529" providerId="ADAL" clId="{FC3F5C4C-007D-4272-AA90-A5265CC764ED}" dt="2021-10-17T23:54:58.795" v="8355" actId="14100"/>
          <ac:picMkLst>
            <pc:docMk/>
            <pc:sldMk cId="1336174360" sldId="309"/>
            <ac:picMk id="10244" creationId="{7FDB5079-5279-42D1-98EA-9C1A2C14D8BA}"/>
          </ac:picMkLst>
        </pc:picChg>
        <pc:picChg chg="add mod">
          <ac:chgData name="Matthew Suderman" userId="2709995e-3ea8-4fb0-9b62-eb8034dec529" providerId="ADAL" clId="{FC3F5C4C-007D-4272-AA90-A5265CC764ED}" dt="2021-10-17T23:55:06.507" v="8357" actId="14100"/>
          <ac:picMkLst>
            <pc:docMk/>
            <pc:sldMk cId="1336174360" sldId="309"/>
            <ac:picMk id="10246" creationId="{A27A5C70-64A9-4F2E-B483-6CDC8A7550F5}"/>
          </ac:picMkLst>
        </pc:picChg>
      </pc:sldChg>
      <pc:sldChg chg="addSp modSp add mod">
        <pc:chgData name="Matthew Suderman" userId="2709995e-3ea8-4fb0-9b62-eb8034dec529" providerId="ADAL" clId="{FC3F5C4C-007D-4272-AA90-A5265CC764ED}" dt="2021-10-18T00:14:58.184" v="10314" actId="1036"/>
        <pc:sldMkLst>
          <pc:docMk/>
          <pc:sldMk cId="3934191110" sldId="310"/>
        </pc:sldMkLst>
        <pc:spChg chg="mod">
          <ac:chgData name="Matthew Suderman" userId="2709995e-3ea8-4fb0-9b62-eb8034dec529" providerId="ADAL" clId="{FC3F5C4C-007D-4272-AA90-A5265CC764ED}" dt="2021-10-18T00:10:53.118" v="9757" actId="20577"/>
          <ac:spMkLst>
            <pc:docMk/>
            <pc:sldMk cId="3934191110" sldId="310"/>
            <ac:spMk id="2" creationId="{9DBE0E14-27A3-46ED-9726-2DC494E53D59}"/>
          </ac:spMkLst>
        </pc:spChg>
        <pc:spChg chg="mod">
          <ac:chgData name="Matthew Suderman" userId="2709995e-3ea8-4fb0-9b62-eb8034dec529" providerId="ADAL" clId="{FC3F5C4C-007D-4272-AA90-A5265CC764ED}" dt="2021-10-18T00:14:41.676" v="10293" actId="20577"/>
          <ac:spMkLst>
            <pc:docMk/>
            <pc:sldMk cId="3934191110" sldId="310"/>
            <ac:spMk id="3" creationId="{CF7532F1-2BBC-493F-8BFD-7BF15087E8FB}"/>
          </ac:spMkLst>
        </pc:spChg>
        <pc:picChg chg="add mod">
          <ac:chgData name="Matthew Suderman" userId="2709995e-3ea8-4fb0-9b62-eb8034dec529" providerId="ADAL" clId="{FC3F5C4C-007D-4272-AA90-A5265CC764ED}" dt="2021-10-18T00:14:58.184" v="10314" actId="1036"/>
          <ac:picMkLst>
            <pc:docMk/>
            <pc:sldMk cId="3934191110" sldId="310"/>
            <ac:picMk id="4" creationId="{5EDED305-1BB5-49D4-9E91-CCEB29A515A5}"/>
          </ac:picMkLst>
        </pc:picChg>
        <pc:picChg chg="add mod">
          <ac:chgData name="Matthew Suderman" userId="2709995e-3ea8-4fb0-9b62-eb8034dec529" providerId="ADAL" clId="{FC3F5C4C-007D-4272-AA90-A5265CC764ED}" dt="2021-10-18T00:14:58.184" v="10314" actId="1036"/>
          <ac:picMkLst>
            <pc:docMk/>
            <pc:sldMk cId="3934191110" sldId="310"/>
            <ac:picMk id="5" creationId="{816928DF-0F00-4A54-9235-D5646D331F5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8131"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8132"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8133"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E2476FF0-F6F9-2D43-9F89-D54FAA1298A3}" type="slidenum">
              <a:rPr lang="en-US"/>
              <a:pPr/>
              <a:t>‹#›</a:t>
            </a:fld>
            <a:endParaRPr lang="en-US"/>
          </a:p>
        </p:txBody>
      </p:sp>
    </p:spTree>
    <p:extLst>
      <p:ext uri="{BB962C8B-B14F-4D97-AF65-F5344CB8AC3E}">
        <p14:creationId xmlns:p14="http://schemas.microsoft.com/office/powerpoint/2010/main" val="288631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6083"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6084" name="Rectangle 4"/>
          <p:cNvSpPr>
            <a:spLocks noGrp="1" noRot="1" noChangeAspect="1" noChangeArrowheads="1" noTextEdit="1"/>
          </p:cNvSpPr>
          <p:nvPr>
            <p:ph type="sldImg" idx="2"/>
          </p:nvPr>
        </p:nvSpPr>
        <p:spPr bwMode="auto">
          <a:xfrm>
            <a:off x="90488" y="744538"/>
            <a:ext cx="6615112" cy="3722687"/>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08050" y="4718050"/>
            <a:ext cx="4978400" cy="4468813"/>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6"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6087"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91BF0018-C91C-C54F-8FA5-51685180A2D8}" type="slidenum">
              <a:rPr lang="en-US"/>
              <a:pPr/>
              <a:t>‹#›</a:t>
            </a:fld>
            <a:endParaRPr lang="en-US"/>
          </a:p>
        </p:txBody>
      </p:sp>
    </p:spTree>
    <p:extLst>
      <p:ext uri="{BB962C8B-B14F-4D97-AF65-F5344CB8AC3E}">
        <p14:creationId xmlns:p14="http://schemas.microsoft.com/office/powerpoint/2010/main" val="8177426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 charset="0"/>
        <a:ea typeface="+mn-ea"/>
        <a:cs typeface="+mn-cs"/>
      </a:defRPr>
    </a:lvl1pPr>
    <a:lvl2pPr marL="4572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3200">
                <a:solidFill>
                  <a:schemeClr val="tx2"/>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2800">
                <a:solidFill>
                  <a:schemeClr val="tx1"/>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914400" y="3886200"/>
            <a:ext cx="85344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609600" y="1484784"/>
            <a:ext cx="10871200" cy="4984416"/>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3183" y="1459493"/>
            <a:ext cx="5303520" cy="49592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7280" y="1459493"/>
            <a:ext cx="5303520" cy="49592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alphaModFix amt="89000"/>
            <a:lum/>
          </a:blip>
          <a:srcRect/>
          <a:tile tx="0" ty="0" sx="100000" sy="100000" flip="none" algn="tl"/>
        </a:blipFill>
        <a:effectLst/>
      </p:bgPr>
    </p:bg>
    <p:spTree>
      <p:nvGrpSpPr>
        <p:cNvPr id="1" name=""/>
        <p:cNvGrpSpPr/>
        <p:nvPr/>
      </p:nvGrpSpPr>
      <p:grpSpPr>
        <a:xfrm>
          <a:off x="0" y="0"/>
          <a:ext cx="0" cy="0"/>
          <a:chOff x="0" y="0"/>
          <a:chExt cx="0" cy="0"/>
        </a:xfrm>
      </p:grpSpPr>
      <p:sp>
        <p:nvSpPr>
          <p:cNvPr id="446475" name="Line 11"/>
          <p:cNvSpPr>
            <a:spLocks noChangeShapeType="1"/>
          </p:cNvSpPr>
          <p:nvPr userDrawn="1"/>
        </p:nvSpPr>
        <p:spPr bwMode="auto">
          <a:xfrm>
            <a:off x="624000" y="1447800"/>
            <a:ext cx="10848000" cy="0"/>
          </a:xfrm>
          <a:prstGeom prst="line">
            <a:avLst/>
          </a:prstGeom>
          <a:noFill/>
          <a:ln w="19050" cap="flat" cmpd="sng" algn="ctr">
            <a:solidFill>
              <a:srgbClr val="8A7967"/>
            </a:solidFill>
            <a:prstDash val="solid"/>
            <a:round/>
            <a:headEnd type="none" w="med" len="med"/>
            <a:tailEnd type="none" w="med" len="med"/>
          </a:ln>
          <a:effectLst/>
        </p:spPr>
        <p:txBody>
          <a:bodyPr wrap="none" anchor="ctr">
            <a:prstTxWarp prst="textNoShape">
              <a:avLst/>
            </a:prstTxWarp>
          </a:bodyPr>
          <a:lstStyle/>
          <a:p>
            <a:endParaRPr lang="en-US" sz="2400" dirty="0"/>
          </a:p>
        </p:txBody>
      </p:sp>
      <p:sp>
        <p:nvSpPr>
          <p:cNvPr id="5" name="TextBox 4"/>
          <p:cNvSpPr txBox="1"/>
          <p:nvPr userDrawn="1"/>
        </p:nvSpPr>
        <p:spPr>
          <a:xfrm>
            <a:off x="624000" y="6474768"/>
            <a:ext cx="2946400" cy="276999"/>
          </a:xfrm>
          <a:prstGeom prst="rect">
            <a:avLst/>
          </a:prstGeom>
          <a:noFill/>
        </p:spPr>
        <p:txBody>
          <a:bodyPr wrap="square" lIns="0" rIns="0" rtlCol="0">
            <a:spAutoFit/>
          </a:bodyPr>
          <a:lstStyle/>
          <a:p>
            <a:pPr algn="l"/>
            <a:r>
              <a:rPr lang="en-US" sz="1200" b="1" dirty="0">
                <a:solidFill>
                  <a:srgbClr val="8A7A67"/>
                </a:solidFill>
                <a:latin typeface="Arial"/>
                <a:cs typeface="Arial"/>
              </a:rPr>
              <a:t>MRC Integrative</a:t>
            </a:r>
            <a:r>
              <a:rPr lang="en-US" sz="1200" b="1" baseline="0" dirty="0">
                <a:solidFill>
                  <a:srgbClr val="8A7A67"/>
                </a:solidFill>
                <a:latin typeface="Arial"/>
                <a:cs typeface="Arial"/>
              </a:rPr>
              <a:t> Epidemiology Unit</a:t>
            </a:r>
            <a:endParaRPr lang="en-US" sz="1200" b="1" dirty="0">
              <a:solidFill>
                <a:srgbClr val="8A7A67"/>
              </a:solidFill>
              <a:latin typeface="Arial"/>
              <a:cs typeface="Arial"/>
            </a:endParaRPr>
          </a:p>
        </p:txBody>
      </p:sp>
      <p:pic>
        <p:nvPicPr>
          <p:cNvPr id="3" name="Picture 2" descr="A close up of a sign&#10;&#10;Description automatically generated">
            <a:extLst>
              <a:ext uri="{FF2B5EF4-FFF2-40B4-BE49-F238E27FC236}">
                <a16:creationId xmlns:a16="http://schemas.microsoft.com/office/drawing/2014/main" id="{CD3E422D-DA8A-4DC2-B6BD-6FE58FEC6E73}"/>
              </a:ext>
            </a:extLst>
          </p:cNvPr>
          <p:cNvPicPr>
            <a:picLocks noChangeAspect="1"/>
          </p:cNvPicPr>
          <p:nvPr userDrawn="1"/>
        </p:nvPicPr>
        <p:blipFill rotWithShape="1">
          <a:blip r:embed="rId6"/>
          <a:srcRect r="52047"/>
          <a:stretch/>
        </p:blipFill>
        <p:spPr>
          <a:xfrm>
            <a:off x="479376" y="332656"/>
            <a:ext cx="1874648" cy="90113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7226A00-C8B1-43FE-8F27-8BAE794011B4}"/>
              </a:ext>
            </a:extLst>
          </p:cNvPr>
          <p:cNvPicPr>
            <a:picLocks noChangeAspect="1"/>
          </p:cNvPicPr>
          <p:nvPr userDrawn="1"/>
        </p:nvPicPr>
        <p:blipFill>
          <a:blip r:embed="rId7">
            <a:clrChange>
              <a:clrFrom>
                <a:srgbClr val="FFFFFF"/>
              </a:clrFrom>
              <a:clrTo>
                <a:srgbClr val="FFFFFF">
                  <a:alpha val="0"/>
                </a:srgbClr>
              </a:clrTo>
            </a:clrChange>
          </a:blip>
          <a:stretch>
            <a:fillRect/>
          </a:stretch>
        </p:blipFill>
        <p:spPr>
          <a:xfrm>
            <a:off x="2135560" y="462270"/>
            <a:ext cx="2016225" cy="66247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rgbClr val="920049"/>
        </a:buClr>
        <a:buChar char="•"/>
        <a:defRPr>
          <a:solidFill>
            <a:schemeClr val="tx1"/>
          </a:solidFill>
          <a:latin typeface="+mn-lt"/>
          <a:ea typeface="+mn-ea"/>
          <a:cs typeface="+mn-cs"/>
        </a:defRPr>
      </a:lvl1pPr>
      <a:lvl2pPr marL="742950" indent="-285750" algn="l" rtl="0" fontAlgn="base">
        <a:spcBef>
          <a:spcPct val="20000"/>
        </a:spcBef>
        <a:spcAft>
          <a:spcPct val="0"/>
        </a:spcAft>
        <a:buClr>
          <a:srgbClr val="920049"/>
        </a:buClr>
        <a:buChar char="•"/>
        <a:defRPr>
          <a:solidFill>
            <a:schemeClr val="tx1"/>
          </a:solidFill>
          <a:latin typeface="+mn-lt"/>
          <a:ea typeface="ＭＳ Ｐゴシック" pitchFamily="-1" charset="-128"/>
        </a:defRPr>
      </a:lvl2pPr>
      <a:lvl3pPr marL="1143000" indent="-228600" algn="l" rtl="0" fontAlgn="base">
        <a:spcBef>
          <a:spcPct val="20000"/>
        </a:spcBef>
        <a:spcAft>
          <a:spcPct val="0"/>
        </a:spcAft>
        <a:buClr>
          <a:srgbClr val="920049"/>
        </a:buClr>
        <a:buChar char="•"/>
        <a:defRPr sz="1600">
          <a:solidFill>
            <a:schemeClr val="tx1"/>
          </a:solidFill>
          <a:latin typeface="+mn-lt"/>
          <a:ea typeface="ＭＳ Ｐゴシック" pitchFamily="-1" charset="-128"/>
        </a:defRPr>
      </a:lvl3pPr>
      <a:lvl4pPr marL="1562100" indent="-228600" algn="l" rtl="0" fontAlgn="base">
        <a:spcBef>
          <a:spcPct val="20000"/>
        </a:spcBef>
        <a:spcAft>
          <a:spcPct val="0"/>
        </a:spcAft>
        <a:buClr>
          <a:srgbClr val="920049"/>
        </a:buClr>
        <a:buChar char="–"/>
        <a:defRPr sz="1400">
          <a:solidFill>
            <a:schemeClr val="tx1"/>
          </a:solidFill>
          <a:latin typeface="+mn-lt"/>
          <a:ea typeface="ＭＳ Ｐゴシック" pitchFamily="-1" charset="-128"/>
        </a:defRPr>
      </a:lvl4pPr>
      <a:lvl5pPr marL="19812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89000"/>
            <a:lum/>
          </a:blip>
          <a:srcRect/>
          <a:tile tx="0" ty="0" sx="100000" sy="100000" flip="none" algn="tl"/>
        </a:blipFill>
        <a:effectLst/>
      </p:bgPr>
    </p:bg>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bwMode="auto">
          <a:xfrm>
            <a:off x="609600" y="1484784"/>
            <a:ext cx="10871200" cy="46112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1891" name="Rectangle 3"/>
          <p:cNvSpPr>
            <a:spLocks noGrp="1" noChangeArrowheads="1"/>
          </p:cNvSpPr>
          <p:nvPr>
            <p:ph type="title"/>
          </p:nvPr>
        </p:nvSpPr>
        <p:spPr bwMode="auto">
          <a:xfrm>
            <a:off x="609600" y="458791"/>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8" name="TextBox 7"/>
          <p:cNvSpPr txBox="1"/>
          <p:nvPr userDrawn="1"/>
        </p:nvSpPr>
        <p:spPr>
          <a:xfrm>
            <a:off x="624000" y="6474768"/>
            <a:ext cx="2946400" cy="276999"/>
          </a:xfrm>
          <a:prstGeom prst="rect">
            <a:avLst/>
          </a:prstGeom>
          <a:noFill/>
        </p:spPr>
        <p:txBody>
          <a:bodyPr wrap="square" lIns="0" rIns="0" rtlCol="0">
            <a:spAutoFit/>
          </a:bodyPr>
          <a:lstStyle/>
          <a:p>
            <a:pPr algn="l"/>
            <a:r>
              <a:rPr lang="en-US" sz="1200" b="1" dirty="0">
                <a:solidFill>
                  <a:srgbClr val="8A7967"/>
                </a:solidFill>
                <a:latin typeface="Arial"/>
                <a:cs typeface="Arial"/>
              </a:rPr>
              <a:t>MRC Integrative</a:t>
            </a:r>
            <a:r>
              <a:rPr lang="en-US" sz="1200" b="1" baseline="0" dirty="0">
                <a:solidFill>
                  <a:srgbClr val="8A7967"/>
                </a:solidFill>
                <a:latin typeface="Arial"/>
                <a:cs typeface="Arial"/>
              </a:rPr>
              <a:t> Epidemiology Unit</a:t>
            </a:r>
            <a:endParaRPr lang="en-US" sz="1200" b="1" dirty="0">
              <a:solidFill>
                <a:srgbClr val="8A7967"/>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spd="med"/>
  <p:txStyles>
    <p:title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zhenglinyi/DL-mo"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ncbi.nlm.nih.gov/pmc/articles/PMC5536862/"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cellmodelpassports.sanger.ac.uk/"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992313" y="3430803"/>
            <a:ext cx="8102600" cy="2139112"/>
          </a:xfrm>
          <a:prstGeom prst="rect">
            <a:avLst/>
          </a:prstGeom>
          <a:noFill/>
          <a:ln w="50800">
            <a:noFill/>
            <a:miter lim="800000"/>
            <a:headEnd/>
            <a:tailEnd/>
          </a:ln>
          <a:effectLst/>
        </p:spPr>
        <p:txBody>
          <a:bodyPr>
            <a:prstTxWarp prst="textNoShape">
              <a:avLst/>
            </a:prstTxWarp>
            <a:spAutoFit/>
          </a:bodyPr>
          <a:lstStyle/>
          <a:p>
            <a:pPr algn="l">
              <a:spcBef>
                <a:spcPct val="50000"/>
              </a:spcBef>
            </a:pPr>
            <a:r>
              <a:rPr lang="en-US" sz="3200" dirty="0">
                <a:solidFill>
                  <a:schemeClr val="accent2"/>
                </a:solidFill>
                <a:latin typeface="Arial"/>
                <a:cs typeface="Arial"/>
              </a:rPr>
              <a:t>Epigenetic Epidemiology Update</a:t>
            </a:r>
          </a:p>
          <a:p>
            <a:pPr algn="l">
              <a:spcBef>
                <a:spcPct val="50000"/>
              </a:spcBef>
            </a:pPr>
            <a:endParaRPr lang="en-US" dirty="0">
              <a:solidFill>
                <a:srgbClr val="9A044B"/>
              </a:solidFill>
              <a:latin typeface="Verdana" pitchFamily="-1" charset="0"/>
            </a:endParaRPr>
          </a:p>
          <a:p>
            <a:pPr algn="l">
              <a:lnSpc>
                <a:spcPct val="70000"/>
              </a:lnSpc>
              <a:spcBef>
                <a:spcPct val="50000"/>
              </a:spcBef>
            </a:pPr>
            <a:r>
              <a:rPr lang="en-US" sz="2000" b="1" dirty="0">
                <a:latin typeface="Arial"/>
                <a:cs typeface="Arial"/>
              </a:rPr>
              <a:t>Matthew Suderman</a:t>
            </a:r>
          </a:p>
          <a:p>
            <a:pPr algn="l">
              <a:lnSpc>
                <a:spcPct val="70000"/>
              </a:lnSpc>
              <a:spcBef>
                <a:spcPct val="50000"/>
              </a:spcBef>
            </a:pPr>
            <a:r>
              <a:rPr lang="en-US" sz="2000" dirty="0">
                <a:latin typeface="Arial"/>
                <a:cs typeface="Arial"/>
              </a:rPr>
              <a:t>MRC Integrative Epidemiology Unit</a:t>
            </a:r>
            <a:endParaRPr lang="en-US" sz="1400" dirty="0">
              <a:latin typeface="Arial"/>
              <a:cs typeface="Arial"/>
            </a:endParaRPr>
          </a:p>
          <a:p>
            <a:pPr algn="l">
              <a:lnSpc>
                <a:spcPct val="70000"/>
              </a:lnSpc>
              <a:spcBef>
                <a:spcPct val="50000"/>
              </a:spcBef>
            </a:pPr>
            <a:r>
              <a:rPr lang="en-US" sz="1400" dirty="0">
                <a:latin typeface="Arial"/>
                <a:cs typeface="Arial"/>
              </a:rPr>
              <a:t>Sept 5, 2022</a:t>
            </a:r>
            <a:endParaRPr lang="en-US" sz="2000" dirty="0">
              <a:latin typeface="Arial"/>
              <a:cs typeface="Aria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2F5B-C9E6-1BA4-0946-B385F1B35442}"/>
              </a:ext>
            </a:extLst>
          </p:cNvPr>
          <p:cNvSpPr>
            <a:spLocks noGrp="1"/>
          </p:cNvSpPr>
          <p:nvPr>
            <p:ph type="title"/>
          </p:nvPr>
        </p:nvSpPr>
        <p:spPr/>
        <p:txBody>
          <a:bodyPr/>
          <a:lstStyle/>
          <a:p>
            <a:r>
              <a:rPr lang="en-CA" dirty="0"/>
              <a:t>Benchmark for multi-</a:t>
            </a:r>
            <a:r>
              <a:rPr lang="en-CA" dirty="0" err="1"/>
              <a:t>omic</a:t>
            </a:r>
            <a:r>
              <a:rPr lang="en-CA" dirty="0"/>
              <a:t> classification methods</a:t>
            </a:r>
            <a:endParaRPr lang="en-US" dirty="0"/>
          </a:p>
        </p:txBody>
      </p:sp>
      <p:sp>
        <p:nvSpPr>
          <p:cNvPr id="3" name="Content Placeholder 2">
            <a:extLst>
              <a:ext uri="{FF2B5EF4-FFF2-40B4-BE49-F238E27FC236}">
                <a16:creationId xmlns:a16="http://schemas.microsoft.com/office/drawing/2014/main" id="{5887F3E5-7706-4CD3-CA52-E816E3935167}"/>
              </a:ext>
            </a:extLst>
          </p:cNvPr>
          <p:cNvSpPr>
            <a:spLocks noGrp="1"/>
          </p:cNvSpPr>
          <p:nvPr>
            <p:ph idx="1"/>
          </p:nvPr>
        </p:nvSpPr>
        <p:spPr/>
        <p:txBody>
          <a:bodyPr/>
          <a:lstStyle/>
          <a:p>
            <a:pPr marL="0" indent="0">
              <a:buNone/>
            </a:pPr>
            <a:r>
              <a:rPr lang="en-US" dirty="0" err="1"/>
              <a:t>Leng</a:t>
            </a:r>
            <a:r>
              <a:rPr lang="en-US" dirty="0"/>
              <a:t>, D., Zheng, L., Wen, Y., Zhang, Y., Wu, L., Wang, J., Wang, M., Zhang, Z., He, S., &amp; Bo, X. (2022). </a:t>
            </a:r>
            <a:r>
              <a:rPr lang="en-US" b="1" dirty="0"/>
              <a:t>A benchmark study of deep learning-based multi-omics data fusion methods for cancer</a:t>
            </a:r>
            <a:r>
              <a:rPr lang="en-US" dirty="0"/>
              <a:t>. Genome biology, 23(1), 171.</a:t>
            </a:r>
          </a:p>
          <a:p>
            <a:pPr marL="0" indent="0">
              <a:buNone/>
            </a:pPr>
            <a:endParaRPr lang="en-US" b="1" dirty="0"/>
          </a:p>
          <a:p>
            <a:pPr marL="0" indent="0">
              <a:buNone/>
            </a:pPr>
            <a:r>
              <a:rPr lang="en-US" b="1" dirty="0"/>
              <a:t>Methods:</a:t>
            </a:r>
            <a:r>
              <a:rPr lang="en-US" dirty="0"/>
              <a:t>16 deep learning data fusion methods</a:t>
            </a:r>
          </a:p>
          <a:p>
            <a:pPr marL="0" indent="0">
              <a:buNone/>
            </a:pPr>
            <a:r>
              <a:rPr lang="en-US" b="1" dirty="0"/>
              <a:t>Data:</a:t>
            </a:r>
            <a:r>
              <a:rPr lang="en-US" dirty="0"/>
              <a:t> single cell and multi-</a:t>
            </a:r>
            <a:r>
              <a:rPr lang="en-US" dirty="0" err="1"/>
              <a:t>omic</a:t>
            </a:r>
            <a:r>
              <a:rPr lang="en-US" dirty="0"/>
              <a:t> datasets (TCGA)</a:t>
            </a:r>
          </a:p>
          <a:p>
            <a:pPr marL="0" indent="0">
              <a:buNone/>
            </a:pPr>
            <a:r>
              <a:rPr lang="en-US" b="1" dirty="0"/>
              <a:t>Aims:</a:t>
            </a:r>
            <a:r>
              <a:rPr lang="en-US" dirty="0"/>
              <a:t> classify and cluster (cancer subtypes)</a:t>
            </a:r>
          </a:p>
          <a:p>
            <a:pPr marL="0" indent="0">
              <a:buNone/>
            </a:pPr>
            <a:endParaRPr lang="en-US" dirty="0"/>
          </a:p>
          <a:p>
            <a:pPr marL="0" indent="0">
              <a:buNone/>
            </a:pPr>
            <a:r>
              <a:rPr lang="en-US" b="0" i="0" dirty="0">
                <a:solidFill>
                  <a:srgbClr val="212121"/>
                </a:solidFill>
                <a:effectLst/>
                <a:latin typeface="BlinkMacSystemFont"/>
                <a:hlinkClick r:id="rId2"/>
              </a:rPr>
              <a:t>https://github.com/zhenglinyi/DL-mo</a:t>
            </a:r>
            <a:endParaRPr lang="en-US" b="0" i="0" dirty="0">
              <a:solidFill>
                <a:srgbClr val="212121"/>
              </a:solidFill>
              <a:effectLst/>
              <a:latin typeface="BlinkMacSystemFont"/>
            </a:endParaRP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1E2BACB-DCE5-23CA-F7A7-61EB766B59B7}"/>
              </a:ext>
            </a:extLst>
          </p:cNvPr>
          <p:cNvSpPr txBox="1"/>
          <p:nvPr/>
        </p:nvSpPr>
        <p:spPr>
          <a:xfrm>
            <a:off x="0" y="-2874"/>
            <a:ext cx="145982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82439342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E562-8D62-1846-6B4B-5747895B35D0}"/>
              </a:ext>
            </a:extLst>
          </p:cNvPr>
          <p:cNvSpPr>
            <a:spLocks noGrp="1"/>
          </p:cNvSpPr>
          <p:nvPr>
            <p:ph type="title"/>
          </p:nvPr>
        </p:nvSpPr>
        <p:spPr/>
        <p:txBody>
          <a:bodyPr/>
          <a:lstStyle/>
          <a:p>
            <a:r>
              <a:rPr lang="en-CA" dirty="0"/>
              <a:t>Factors influence model performance</a:t>
            </a:r>
            <a:endParaRPr lang="en-US" dirty="0"/>
          </a:p>
        </p:txBody>
      </p:sp>
      <p:sp>
        <p:nvSpPr>
          <p:cNvPr id="3" name="Content Placeholder 2">
            <a:extLst>
              <a:ext uri="{FF2B5EF4-FFF2-40B4-BE49-F238E27FC236}">
                <a16:creationId xmlns:a16="http://schemas.microsoft.com/office/drawing/2014/main" id="{E52F620B-828B-C3D7-967E-3A5A55581A07}"/>
              </a:ext>
            </a:extLst>
          </p:cNvPr>
          <p:cNvSpPr>
            <a:spLocks noGrp="1"/>
          </p:cNvSpPr>
          <p:nvPr>
            <p:ph idx="1"/>
          </p:nvPr>
        </p:nvSpPr>
        <p:spPr/>
        <p:txBody>
          <a:bodyPr/>
          <a:lstStyle/>
          <a:p>
            <a:pPr marL="0" indent="0">
              <a:buNone/>
            </a:pPr>
            <a:r>
              <a:rPr lang="en-US" dirty="0"/>
              <a:t>Hillary, R. F., et al. (2022). </a:t>
            </a:r>
            <a:r>
              <a:rPr lang="en-US" b="1" dirty="0"/>
              <a:t>Identification of influential probe types in epigenetic predictions of human traits: implications for microarray design</a:t>
            </a:r>
            <a:r>
              <a:rPr lang="en-US" dirty="0"/>
              <a:t>. Clinical epigenetics, 14(1), 100. </a:t>
            </a:r>
          </a:p>
          <a:p>
            <a:pPr marL="0" indent="0">
              <a:buNone/>
            </a:pPr>
            <a:endParaRPr lang="en-US" dirty="0"/>
          </a:p>
          <a:p>
            <a:pPr marL="0" indent="0">
              <a:buNone/>
            </a:pPr>
            <a:r>
              <a:rPr lang="en-US" dirty="0"/>
              <a:t>Which factors affect performance of </a:t>
            </a:r>
            <a:r>
              <a:rPr lang="en-US" dirty="0" err="1"/>
              <a:t>DNAm</a:t>
            </a:r>
            <a:r>
              <a:rPr lang="en-US" dirty="0"/>
              <a:t> models?</a:t>
            </a:r>
          </a:p>
          <a:p>
            <a:pPr>
              <a:buFontTx/>
              <a:buChar char="-"/>
            </a:pPr>
            <a:r>
              <a:rPr lang="en-US" dirty="0"/>
              <a:t>Number of methylation sites measured</a:t>
            </a:r>
          </a:p>
          <a:p>
            <a:pPr>
              <a:buFontTx/>
              <a:buChar char="-"/>
            </a:pPr>
            <a:r>
              <a:rPr lang="en-US" dirty="0"/>
              <a:t>Variance of methylation sites</a:t>
            </a:r>
          </a:p>
          <a:p>
            <a:pPr>
              <a:buFontTx/>
              <a:buChar char="-"/>
            </a:pPr>
            <a:r>
              <a:rPr lang="en-US" dirty="0" err="1"/>
              <a:t>mQTL</a:t>
            </a:r>
            <a:r>
              <a:rPr lang="en-US" dirty="0"/>
              <a:t> status</a:t>
            </a:r>
          </a:p>
          <a:p>
            <a:pPr>
              <a:buFontTx/>
              <a:buChar char="-"/>
            </a:pPr>
            <a:endParaRPr lang="en-US" dirty="0"/>
          </a:p>
          <a:p>
            <a:pPr marL="0" indent="0">
              <a:buNone/>
            </a:pPr>
            <a:r>
              <a:rPr lang="en-US" dirty="0"/>
              <a:t>Answers</a:t>
            </a:r>
          </a:p>
          <a:p>
            <a:pPr>
              <a:buFontTx/>
              <a:buChar char="-"/>
            </a:pPr>
            <a:r>
              <a:rPr lang="en-US" dirty="0"/>
              <a:t>Number of sites</a:t>
            </a:r>
          </a:p>
          <a:p>
            <a:pPr>
              <a:buFontTx/>
              <a:buChar char="-"/>
            </a:pPr>
            <a:r>
              <a:rPr lang="en-US" dirty="0"/>
              <a:t>Methylation between 10-90% </a:t>
            </a:r>
          </a:p>
          <a:p>
            <a:pPr>
              <a:buFontTx/>
              <a:buChar char="-"/>
            </a:pPr>
            <a:endParaRPr lang="en-US" dirty="0"/>
          </a:p>
          <a:p>
            <a:pPr marL="0" indent="0">
              <a:buNone/>
            </a:pPr>
            <a:endParaRPr lang="en-US" dirty="0"/>
          </a:p>
        </p:txBody>
      </p:sp>
      <p:pic>
        <p:nvPicPr>
          <p:cNvPr id="7" name="Picture 2">
            <a:extLst>
              <a:ext uri="{FF2B5EF4-FFF2-40B4-BE49-F238E27FC236}">
                <a16:creationId xmlns:a16="http://schemas.microsoft.com/office/drawing/2014/main" id="{A3820E09-1D30-B313-A737-353470EA8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2492896"/>
            <a:ext cx="4509704" cy="354424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1DBC04-FEAB-9D1F-60FA-0B24F03D02BD}"/>
              </a:ext>
            </a:extLst>
          </p:cNvPr>
          <p:cNvSpPr txBox="1"/>
          <p:nvPr/>
        </p:nvSpPr>
        <p:spPr>
          <a:xfrm>
            <a:off x="0" y="-2874"/>
            <a:ext cx="145982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34852520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E361-EEB2-5BF9-2E40-A2939D53F858}"/>
              </a:ext>
            </a:extLst>
          </p:cNvPr>
          <p:cNvSpPr>
            <a:spLocks noGrp="1"/>
          </p:cNvSpPr>
          <p:nvPr>
            <p:ph type="title"/>
          </p:nvPr>
        </p:nvSpPr>
        <p:spPr/>
        <p:txBody>
          <a:bodyPr/>
          <a:lstStyle/>
          <a:p>
            <a:r>
              <a:rPr lang="en-CA" dirty="0"/>
              <a:t>Commentary on polygenic risk scores</a:t>
            </a:r>
            <a:endParaRPr lang="en-US" dirty="0"/>
          </a:p>
        </p:txBody>
      </p:sp>
      <p:sp>
        <p:nvSpPr>
          <p:cNvPr id="3" name="Content Placeholder 2">
            <a:extLst>
              <a:ext uri="{FF2B5EF4-FFF2-40B4-BE49-F238E27FC236}">
                <a16:creationId xmlns:a16="http://schemas.microsoft.com/office/drawing/2014/main" id="{ADB99855-714D-B6DD-8A97-52F83C22EC1A}"/>
              </a:ext>
            </a:extLst>
          </p:cNvPr>
          <p:cNvSpPr>
            <a:spLocks noGrp="1"/>
          </p:cNvSpPr>
          <p:nvPr>
            <p:ph idx="1"/>
          </p:nvPr>
        </p:nvSpPr>
        <p:spPr/>
        <p:txBody>
          <a:bodyPr/>
          <a:lstStyle/>
          <a:p>
            <a:pPr marL="0" indent="0">
              <a:buNone/>
            </a:pPr>
            <a:r>
              <a:rPr lang="en-US" dirty="0"/>
              <a:t>Herzig, A. F., </a:t>
            </a:r>
            <a:r>
              <a:rPr lang="en-US" dirty="0" err="1"/>
              <a:t>Clerget-Darpoux</a:t>
            </a:r>
            <a:r>
              <a:rPr lang="en-US" dirty="0"/>
              <a:t>, F., &amp; </a:t>
            </a:r>
            <a:r>
              <a:rPr lang="en-US" dirty="0" err="1"/>
              <a:t>Génin</a:t>
            </a:r>
            <a:r>
              <a:rPr lang="en-US" dirty="0"/>
              <a:t>, E. (2022). </a:t>
            </a:r>
            <a:r>
              <a:rPr lang="en-US" b="1" dirty="0"/>
              <a:t>The False Dawn of Polygenic Risk Scores for Human Disease Prediction.</a:t>
            </a:r>
            <a:r>
              <a:rPr lang="en-US" dirty="0"/>
              <a:t> Journal of personalized medicine, 12(8), 1266.</a:t>
            </a:r>
          </a:p>
          <a:p>
            <a:pPr marL="0" indent="0">
              <a:buNone/>
            </a:pPr>
            <a:endParaRPr lang="en-US" i="1" dirty="0"/>
          </a:p>
          <a:p>
            <a:pPr marL="0" indent="0">
              <a:buNone/>
            </a:pPr>
            <a:r>
              <a:rPr lang="en-US" dirty="0"/>
              <a:t>Some recurring arguments:</a:t>
            </a:r>
          </a:p>
          <a:p>
            <a:pPr>
              <a:buFontTx/>
              <a:buChar char="-"/>
            </a:pPr>
            <a:r>
              <a:rPr lang="en-US" dirty="0"/>
              <a:t>Gene-environment interactions</a:t>
            </a:r>
            <a:br>
              <a:rPr lang="en-US" dirty="0"/>
            </a:br>
            <a:r>
              <a:rPr lang="en-US" dirty="0"/>
              <a:t>Polygenic risk can be wildly inaccurate when environment is ignored</a:t>
            </a:r>
          </a:p>
          <a:p>
            <a:pPr marL="514350" lvl="1" indent="0">
              <a:buNone/>
            </a:pPr>
            <a:r>
              <a:rPr lang="en-US" dirty="0"/>
              <a:t>e.g. Consider a genetic variant associated with increased alcohol intake. In some populations, this will also be associated with increased BMI and therefore be associated breast cancer risk (but take away alcohol and risk disappears)</a:t>
            </a:r>
            <a:br>
              <a:rPr lang="en-US" dirty="0"/>
            </a:br>
            <a:endParaRPr lang="en-US" dirty="0"/>
          </a:p>
          <a:p>
            <a:pPr>
              <a:buFontTx/>
              <a:buChar char="-"/>
            </a:pPr>
            <a:r>
              <a:rPr lang="en-US" dirty="0"/>
              <a:t>Polygenic risk is not equivalent to clinical utility</a:t>
            </a:r>
          </a:p>
          <a:p>
            <a:pPr>
              <a:buFontTx/>
              <a:buChar char="-"/>
            </a:pPr>
            <a:endParaRPr lang="en-US" dirty="0"/>
          </a:p>
          <a:p>
            <a:pPr marL="0" indent="0">
              <a:buNone/>
            </a:pPr>
            <a:r>
              <a:rPr lang="en-US" dirty="0"/>
              <a:t>Recommend direction of attempts like the </a:t>
            </a:r>
            <a:r>
              <a:rPr lang="en-US" dirty="0" err="1">
                <a:hlinkClick r:id="rId2"/>
              </a:rPr>
              <a:t>omnigenic</a:t>
            </a:r>
            <a:r>
              <a:rPr lang="en-US" dirty="0"/>
              <a:t> model.</a:t>
            </a:r>
          </a:p>
        </p:txBody>
      </p:sp>
      <p:sp>
        <p:nvSpPr>
          <p:cNvPr id="4" name="TextBox 3">
            <a:extLst>
              <a:ext uri="{FF2B5EF4-FFF2-40B4-BE49-F238E27FC236}">
                <a16:creationId xmlns:a16="http://schemas.microsoft.com/office/drawing/2014/main" id="{DEB043C4-B74A-9018-F9F0-D17AAA5E57FC}"/>
              </a:ext>
            </a:extLst>
          </p:cNvPr>
          <p:cNvSpPr txBox="1"/>
          <p:nvPr/>
        </p:nvSpPr>
        <p:spPr>
          <a:xfrm>
            <a:off x="0" y="-2874"/>
            <a:ext cx="145982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183079534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637B-98AF-317B-CC29-CBFAD7E91D00}"/>
              </a:ext>
            </a:extLst>
          </p:cNvPr>
          <p:cNvSpPr>
            <a:spLocks noGrp="1"/>
          </p:cNvSpPr>
          <p:nvPr>
            <p:ph type="title"/>
          </p:nvPr>
        </p:nvSpPr>
        <p:spPr/>
        <p:txBody>
          <a:bodyPr/>
          <a:lstStyle/>
          <a:p>
            <a:r>
              <a:rPr lang="en-CA" dirty="0"/>
              <a:t>Africa is heterogeneous</a:t>
            </a:r>
            <a:endParaRPr lang="en-US" dirty="0"/>
          </a:p>
        </p:txBody>
      </p:sp>
      <p:sp>
        <p:nvSpPr>
          <p:cNvPr id="3" name="Content Placeholder 2">
            <a:extLst>
              <a:ext uri="{FF2B5EF4-FFF2-40B4-BE49-F238E27FC236}">
                <a16:creationId xmlns:a16="http://schemas.microsoft.com/office/drawing/2014/main" id="{9D7BA3B3-6A73-CE51-CDDC-102F4904AE9F}"/>
              </a:ext>
            </a:extLst>
          </p:cNvPr>
          <p:cNvSpPr>
            <a:spLocks noGrp="1"/>
          </p:cNvSpPr>
          <p:nvPr>
            <p:ph idx="1"/>
          </p:nvPr>
        </p:nvSpPr>
        <p:spPr>
          <a:xfrm>
            <a:off x="609600" y="1484784"/>
            <a:ext cx="7358608" cy="4984416"/>
          </a:xfrm>
        </p:spPr>
        <p:txBody>
          <a:bodyPr/>
          <a:lstStyle/>
          <a:p>
            <a:pPr marL="0" indent="0">
              <a:buNone/>
            </a:pPr>
            <a:r>
              <a:rPr lang="en-US" dirty="0" err="1"/>
              <a:t>Kamiza</a:t>
            </a:r>
            <a:r>
              <a:rPr lang="en-US" dirty="0"/>
              <a:t>, A. B., et al. (2022). </a:t>
            </a:r>
            <a:r>
              <a:rPr lang="en-US" b="1" dirty="0"/>
              <a:t>Transferability of genetic risk scores in African populations</a:t>
            </a:r>
            <a:r>
              <a:rPr lang="en-US" dirty="0"/>
              <a:t>. Nature medicine, 28(6), 1163–1166. </a:t>
            </a:r>
          </a:p>
          <a:p>
            <a:pPr marL="0" indent="0">
              <a:buNone/>
            </a:pPr>
            <a:endParaRPr lang="en-US" dirty="0"/>
          </a:p>
          <a:p>
            <a:pPr marL="0" indent="0">
              <a:buNone/>
            </a:pPr>
            <a:r>
              <a:rPr lang="en-US" b="1" dirty="0"/>
              <a:t>Phenotypes.</a:t>
            </a:r>
            <a:r>
              <a:rPr lang="en-US" dirty="0"/>
              <a:t> Lipid traits (total cholesterol, LCL-C, HDL-C, triglycerides)</a:t>
            </a:r>
          </a:p>
          <a:p>
            <a:pPr marL="0" indent="0">
              <a:buNone/>
            </a:pPr>
            <a:r>
              <a:rPr lang="en-US" b="1" dirty="0"/>
              <a:t>PRS Discovery.</a:t>
            </a:r>
            <a:r>
              <a:rPr lang="en-US" dirty="0"/>
              <a:t> African Americans in Million Veteran Program</a:t>
            </a:r>
          </a:p>
          <a:p>
            <a:pPr marL="0" indent="0">
              <a:buNone/>
            </a:pPr>
            <a:r>
              <a:rPr lang="en-US" b="1" dirty="0"/>
              <a:t>Test. </a:t>
            </a:r>
            <a:r>
              <a:rPr lang="en-US" dirty="0"/>
              <a:t>Ugandan and South African Zulu cohorts</a:t>
            </a:r>
          </a:p>
          <a:p>
            <a:pPr marL="0" indent="0">
              <a:buNone/>
            </a:pPr>
            <a:endParaRPr lang="en-US" dirty="0"/>
          </a:p>
        </p:txBody>
      </p:sp>
      <p:pic>
        <p:nvPicPr>
          <p:cNvPr id="5122" name="Picture 2">
            <a:extLst>
              <a:ext uri="{FF2B5EF4-FFF2-40B4-BE49-F238E27FC236}">
                <a16:creationId xmlns:a16="http://schemas.microsoft.com/office/drawing/2014/main" id="{9A44855A-1038-6D11-B657-8DCD5F7CE5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8482013" y="1011755"/>
            <a:ext cx="3100387" cy="54578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FD96E02-A4C8-F08E-9F89-2DEEFD3DBA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006" r="46792" b="32940"/>
          <a:stretch/>
        </p:blipFill>
        <p:spPr bwMode="auto">
          <a:xfrm>
            <a:off x="2724251" y="4263289"/>
            <a:ext cx="3583111" cy="22322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7458EC-D169-80FC-96EC-32E861E4DEA3}"/>
              </a:ext>
            </a:extLst>
          </p:cNvPr>
          <p:cNvSpPr txBox="1"/>
          <p:nvPr/>
        </p:nvSpPr>
        <p:spPr>
          <a:xfrm>
            <a:off x="0" y="-2874"/>
            <a:ext cx="145982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31890422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BF19-862D-4DF2-8B5E-A1E03FD289A3}"/>
              </a:ext>
            </a:extLst>
          </p:cNvPr>
          <p:cNvSpPr>
            <a:spLocks noGrp="1"/>
          </p:cNvSpPr>
          <p:nvPr>
            <p:ph type="title"/>
          </p:nvPr>
        </p:nvSpPr>
        <p:spPr/>
        <p:txBody>
          <a:bodyPr/>
          <a:lstStyle/>
          <a:p>
            <a:r>
              <a:rPr lang="en-CA" dirty="0"/>
              <a:t>EWAS of diseases/phenotypes</a:t>
            </a:r>
            <a:endParaRPr lang="en-US" dirty="0"/>
          </a:p>
        </p:txBody>
      </p:sp>
      <p:graphicFrame>
        <p:nvGraphicFramePr>
          <p:cNvPr id="4" name="Content Placeholder 3">
            <a:extLst>
              <a:ext uri="{FF2B5EF4-FFF2-40B4-BE49-F238E27FC236}">
                <a16:creationId xmlns:a16="http://schemas.microsoft.com/office/drawing/2014/main" id="{0C50E2B2-13D8-4F72-B488-B708F1BDC2C3}"/>
              </a:ext>
            </a:extLst>
          </p:cNvPr>
          <p:cNvGraphicFramePr>
            <a:graphicFrameLocks noGrp="1"/>
          </p:cNvGraphicFramePr>
          <p:nvPr>
            <p:ph idx="1"/>
            <p:extLst>
              <p:ext uri="{D42A27DB-BD31-4B8C-83A1-F6EECF244321}">
                <p14:modId xmlns:p14="http://schemas.microsoft.com/office/powerpoint/2010/main" val="3015389844"/>
              </p:ext>
            </p:extLst>
          </p:nvPr>
        </p:nvGraphicFramePr>
        <p:xfrm>
          <a:off x="711200" y="1196752"/>
          <a:ext cx="10871202" cy="5053154"/>
        </p:xfrm>
        <a:graphic>
          <a:graphicData uri="http://schemas.openxmlformats.org/drawingml/2006/table">
            <a:tbl>
              <a:tblPr/>
              <a:tblGrid>
                <a:gridCol w="1064320">
                  <a:extLst>
                    <a:ext uri="{9D8B030D-6E8A-4147-A177-3AD203B41FA5}">
                      <a16:colId xmlns:a16="http://schemas.microsoft.com/office/drawing/2014/main" val="439957828"/>
                    </a:ext>
                  </a:extLst>
                </a:gridCol>
                <a:gridCol w="1656184">
                  <a:extLst>
                    <a:ext uri="{9D8B030D-6E8A-4147-A177-3AD203B41FA5}">
                      <a16:colId xmlns:a16="http://schemas.microsoft.com/office/drawing/2014/main" val="2745445597"/>
                    </a:ext>
                  </a:extLst>
                </a:gridCol>
                <a:gridCol w="2088232">
                  <a:extLst>
                    <a:ext uri="{9D8B030D-6E8A-4147-A177-3AD203B41FA5}">
                      <a16:colId xmlns:a16="http://schemas.microsoft.com/office/drawing/2014/main" val="1345242750"/>
                    </a:ext>
                  </a:extLst>
                </a:gridCol>
                <a:gridCol w="1656184">
                  <a:extLst>
                    <a:ext uri="{9D8B030D-6E8A-4147-A177-3AD203B41FA5}">
                      <a16:colId xmlns:a16="http://schemas.microsoft.com/office/drawing/2014/main" val="812846159"/>
                    </a:ext>
                  </a:extLst>
                </a:gridCol>
                <a:gridCol w="2880320">
                  <a:extLst>
                    <a:ext uri="{9D8B030D-6E8A-4147-A177-3AD203B41FA5}">
                      <a16:colId xmlns:a16="http://schemas.microsoft.com/office/drawing/2014/main" val="1249891119"/>
                    </a:ext>
                  </a:extLst>
                </a:gridCol>
                <a:gridCol w="1525962">
                  <a:extLst>
                    <a:ext uri="{9D8B030D-6E8A-4147-A177-3AD203B41FA5}">
                      <a16:colId xmlns:a16="http://schemas.microsoft.com/office/drawing/2014/main" val="2746030453"/>
                    </a:ext>
                  </a:extLst>
                </a:gridCol>
              </a:tblGrid>
              <a:tr h="446952">
                <a:tc>
                  <a:txBody>
                    <a:bodyPr/>
                    <a:lstStyle/>
                    <a:p>
                      <a:pPr algn="ctr" fontAlgn="b"/>
                      <a:r>
                        <a:rPr lang="en-CA" sz="1600" b="1" i="0" u="none" strike="noStrike" dirty="0">
                          <a:solidFill>
                            <a:schemeClr val="bg1">
                              <a:lumMod val="95000"/>
                            </a:schemeClr>
                          </a:solidFill>
                          <a:effectLst/>
                          <a:latin typeface="Calibri" panose="020F0502020204030204" pitchFamily="34" charset="0"/>
                        </a:rPr>
                        <a:t>PMID</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Journal</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Variable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Tissue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Sample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Associations</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extLst>
                  <a:ext uri="{0D108BD9-81ED-4DB2-BD59-A6C34878D82A}">
                    <a16:rowId xmlns:a16="http://schemas.microsoft.com/office/drawing/2014/main" val="2554335882"/>
                  </a:ext>
                </a:extLst>
              </a:tr>
              <a:tr h="446952">
                <a:tc>
                  <a:txBody>
                    <a:bodyPr/>
                    <a:lstStyle/>
                    <a:p>
                      <a:pPr algn="ctr" fontAlgn="b"/>
                      <a:r>
                        <a:rPr lang="en-US" sz="1800" b="0" i="0" u="none" strike="noStrike" dirty="0">
                          <a:solidFill>
                            <a:srgbClr val="000000"/>
                          </a:solidFill>
                          <a:effectLst/>
                          <a:latin typeface="Calibri" panose="020F0502020204030204" pitchFamily="34" charset="0"/>
                        </a:rPr>
                        <a:t>35998020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Clin Transl Med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breast cancer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circulating DNA (WGBS)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123 cases vs 40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AUC=0.967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176736991"/>
                  </a:ext>
                </a:extLst>
              </a:tr>
              <a:tr h="446952">
                <a:tc>
                  <a:txBody>
                    <a:bodyPr/>
                    <a:lstStyle/>
                    <a:p>
                      <a:pPr algn="ctr" fontAlgn="b"/>
                      <a:r>
                        <a:rPr lang="en-US" sz="1800" b="0" i="0" u="none" strike="noStrike" dirty="0">
                          <a:solidFill>
                            <a:srgbClr val="000000"/>
                          </a:solidFill>
                          <a:effectLst/>
                          <a:latin typeface="Calibri" panose="020F0502020204030204" pitchFamily="34" charset="0"/>
                        </a:rPr>
                        <a:t>35995800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Nat </a:t>
                      </a:r>
                      <a:r>
                        <a:rPr lang="en-US" sz="1800" b="0" i="0" u="none" strike="noStrike" dirty="0" err="1">
                          <a:solidFill>
                            <a:srgbClr val="000000"/>
                          </a:solidFill>
                          <a:effectLst/>
                          <a:latin typeface="Calibri" panose="020F0502020204030204" pitchFamily="34" charset="0"/>
                        </a:rPr>
                        <a:t>Commun</a:t>
                      </a: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err="1">
                          <a:solidFill>
                            <a:srgbClr val="000000"/>
                          </a:solidFill>
                          <a:effectLst/>
                          <a:latin typeface="Calibri" panose="020F0502020204030204" pitchFamily="34" charset="0"/>
                        </a:rPr>
                        <a:t>Braak</a:t>
                      </a:r>
                      <a:r>
                        <a:rPr lang="en-US" sz="1800" b="0" i="0" u="none" strike="noStrike" dirty="0">
                          <a:solidFill>
                            <a:srgbClr val="000000"/>
                          </a:solidFill>
                          <a:effectLst/>
                          <a:latin typeface="Calibri" panose="020F0502020204030204" pitchFamily="34" charset="0"/>
                        </a:rPr>
                        <a:t> Lewy body stage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frontal cortex</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322 discovery; 200 replication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4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030550922"/>
                  </a:ext>
                </a:extLst>
              </a:tr>
              <a:tr h="446952">
                <a:tc>
                  <a:txBody>
                    <a:bodyPr/>
                    <a:lstStyle/>
                    <a:p>
                      <a:pPr algn="ctr" fontAlgn="b"/>
                      <a:r>
                        <a:rPr lang="en-US" sz="1800" b="0" i="0" u="none" strike="noStrike" dirty="0">
                          <a:solidFill>
                            <a:srgbClr val="000000"/>
                          </a:solidFill>
                          <a:effectLst/>
                          <a:latin typeface="Calibri" panose="020F0502020204030204" pitchFamily="34" charset="0"/>
                        </a:rPr>
                        <a:t>36029471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J Crohns Colitis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inflammatory bowel disease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343 cases vs 295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137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913727872"/>
                  </a:ext>
                </a:extLst>
              </a:tr>
              <a:tr h="446952">
                <a:tc>
                  <a:txBody>
                    <a:bodyPr/>
                    <a:lstStyle/>
                    <a:p>
                      <a:pPr algn="ctr" fontAlgn="b"/>
                      <a:r>
                        <a:rPr lang="en-US" sz="1800" b="0" i="0" u="none" strike="noStrike" dirty="0">
                          <a:solidFill>
                            <a:srgbClr val="000000"/>
                          </a:solidFill>
                          <a:effectLst/>
                          <a:latin typeface="Calibri" panose="020F0502020204030204" pitchFamily="34" charset="0"/>
                        </a:rPr>
                        <a:t>35998097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J Crohns Colitis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inflammatory bowel disease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309 cases vs 243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224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36514777"/>
                  </a:ext>
                </a:extLst>
              </a:tr>
              <a:tr h="446952">
                <a:tc>
                  <a:txBody>
                    <a:bodyPr/>
                    <a:lstStyle/>
                    <a:p>
                      <a:pPr algn="ctr" fontAlgn="b"/>
                      <a:r>
                        <a:rPr lang="en-US" sz="1800" b="0" i="0" u="none" strike="noStrike" dirty="0">
                          <a:solidFill>
                            <a:srgbClr val="000000"/>
                          </a:solidFill>
                          <a:effectLst/>
                          <a:latin typeface="Calibri" panose="020F0502020204030204" pitchFamily="34" charset="0"/>
                        </a:rPr>
                        <a:t>35982059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Nat Commun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Alzheimers disease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427 cases vs 857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5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4081910344"/>
                  </a:ext>
                </a:extLst>
              </a:tr>
              <a:tr h="446952">
                <a:tc>
                  <a:txBody>
                    <a:bodyPr/>
                    <a:lstStyle/>
                    <a:p>
                      <a:pPr algn="ctr" fontAlgn="b"/>
                      <a:r>
                        <a:rPr lang="en-US" sz="1800" b="0" i="0" u="none" strike="noStrike" dirty="0">
                          <a:solidFill>
                            <a:srgbClr val="000000"/>
                          </a:solidFill>
                          <a:effectLst/>
                          <a:latin typeface="Calibri" panose="020F0502020204030204" pitchFamily="34" charset="0"/>
                        </a:rPr>
                        <a:t>36036794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Environ Health Perspect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activities of daily living disability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212 cases vs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85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3537899769"/>
                  </a:ext>
                </a:extLst>
              </a:tr>
              <a:tr h="446952">
                <a:tc>
                  <a:txBody>
                    <a:bodyPr/>
                    <a:lstStyle/>
                    <a:p>
                      <a:pPr algn="ctr" fontAlgn="b"/>
                      <a:r>
                        <a:rPr lang="en-US" sz="1800" b="0" i="0" u="none" strike="noStrike" dirty="0">
                          <a:solidFill>
                            <a:srgbClr val="000000"/>
                          </a:solidFill>
                          <a:effectLst/>
                          <a:latin typeface="Calibri" panose="020F0502020204030204" pitchFamily="34" charset="0"/>
                        </a:rPr>
                        <a:t>35945220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Nat Commun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4058 plasma proteins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774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2928 CpG-proteins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4154756147"/>
                  </a:ext>
                </a:extLst>
              </a:tr>
              <a:tr h="446952">
                <a:tc>
                  <a:txBody>
                    <a:bodyPr/>
                    <a:lstStyle/>
                    <a:p>
                      <a:pPr algn="ctr" fontAlgn="b"/>
                      <a:r>
                        <a:rPr lang="en-US" sz="1800" b="0" i="0" u="none" strike="noStrike" dirty="0">
                          <a:solidFill>
                            <a:srgbClr val="000000"/>
                          </a:solidFill>
                          <a:effectLst/>
                          <a:latin typeface="Calibri" panose="020F0502020204030204" pitchFamily="34" charset="0"/>
                        </a:rPr>
                        <a:t>35879030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Clin Psychopharmacol Neurosci</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recent psychosis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61 cases vs 47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2912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356217245"/>
                  </a:ext>
                </a:extLst>
              </a:tr>
            </a:tbl>
          </a:graphicData>
        </a:graphic>
      </p:graphicFrame>
    </p:spTree>
    <p:extLst>
      <p:ext uri="{BB962C8B-B14F-4D97-AF65-F5344CB8AC3E}">
        <p14:creationId xmlns:p14="http://schemas.microsoft.com/office/powerpoint/2010/main" val="1347481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BF19-862D-4DF2-8B5E-A1E03FD289A3}"/>
              </a:ext>
            </a:extLst>
          </p:cNvPr>
          <p:cNvSpPr>
            <a:spLocks noGrp="1"/>
          </p:cNvSpPr>
          <p:nvPr>
            <p:ph type="title"/>
          </p:nvPr>
        </p:nvSpPr>
        <p:spPr/>
        <p:txBody>
          <a:bodyPr/>
          <a:lstStyle/>
          <a:p>
            <a:r>
              <a:rPr lang="en-CA" dirty="0"/>
              <a:t>EWAS of exposures</a:t>
            </a:r>
            <a:endParaRPr lang="en-US" dirty="0"/>
          </a:p>
        </p:txBody>
      </p:sp>
      <p:graphicFrame>
        <p:nvGraphicFramePr>
          <p:cNvPr id="4" name="Content Placeholder 3">
            <a:extLst>
              <a:ext uri="{FF2B5EF4-FFF2-40B4-BE49-F238E27FC236}">
                <a16:creationId xmlns:a16="http://schemas.microsoft.com/office/drawing/2014/main" id="{0C50E2B2-13D8-4F72-B488-B708F1BDC2C3}"/>
              </a:ext>
            </a:extLst>
          </p:cNvPr>
          <p:cNvGraphicFramePr>
            <a:graphicFrameLocks noGrp="1"/>
          </p:cNvGraphicFramePr>
          <p:nvPr>
            <p:ph idx="1"/>
            <p:extLst>
              <p:ext uri="{D42A27DB-BD31-4B8C-83A1-F6EECF244321}">
                <p14:modId xmlns:p14="http://schemas.microsoft.com/office/powerpoint/2010/main" val="166805533"/>
              </p:ext>
            </p:extLst>
          </p:nvPr>
        </p:nvGraphicFramePr>
        <p:xfrm>
          <a:off x="711200" y="1314012"/>
          <a:ext cx="10871202" cy="1831252"/>
        </p:xfrm>
        <a:graphic>
          <a:graphicData uri="http://schemas.openxmlformats.org/drawingml/2006/table">
            <a:tbl>
              <a:tblPr/>
              <a:tblGrid>
                <a:gridCol w="1064320">
                  <a:extLst>
                    <a:ext uri="{9D8B030D-6E8A-4147-A177-3AD203B41FA5}">
                      <a16:colId xmlns:a16="http://schemas.microsoft.com/office/drawing/2014/main" val="439957828"/>
                    </a:ext>
                  </a:extLst>
                </a:gridCol>
                <a:gridCol w="1728192">
                  <a:extLst>
                    <a:ext uri="{9D8B030D-6E8A-4147-A177-3AD203B41FA5}">
                      <a16:colId xmlns:a16="http://schemas.microsoft.com/office/drawing/2014/main" val="2745445597"/>
                    </a:ext>
                  </a:extLst>
                </a:gridCol>
                <a:gridCol w="1728192">
                  <a:extLst>
                    <a:ext uri="{9D8B030D-6E8A-4147-A177-3AD203B41FA5}">
                      <a16:colId xmlns:a16="http://schemas.microsoft.com/office/drawing/2014/main" val="1345242750"/>
                    </a:ext>
                  </a:extLst>
                </a:gridCol>
                <a:gridCol w="1296144">
                  <a:extLst>
                    <a:ext uri="{9D8B030D-6E8A-4147-A177-3AD203B41FA5}">
                      <a16:colId xmlns:a16="http://schemas.microsoft.com/office/drawing/2014/main" val="812846159"/>
                    </a:ext>
                  </a:extLst>
                </a:gridCol>
                <a:gridCol w="2520280">
                  <a:extLst>
                    <a:ext uri="{9D8B030D-6E8A-4147-A177-3AD203B41FA5}">
                      <a16:colId xmlns:a16="http://schemas.microsoft.com/office/drawing/2014/main" val="1249891119"/>
                    </a:ext>
                  </a:extLst>
                </a:gridCol>
                <a:gridCol w="2534074">
                  <a:extLst>
                    <a:ext uri="{9D8B030D-6E8A-4147-A177-3AD203B41FA5}">
                      <a16:colId xmlns:a16="http://schemas.microsoft.com/office/drawing/2014/main" val="2746030453"/>
                    </a:ext>
                  </a:extLst>
                </a:gridCol>
              </a:tblGrid>
              <a:tr h="446952">
                <a:tc>
                  <a:txBody>
                    <a:bodyPr/>
                    <a:lstStyle/>
                    <a:p>
                      <a:pPr algn="ctr" fontAlgn="b"/>
                      <a:r>
                        <a:rPr lang="en-CA" sz="1600" b="1" i="0" u="none" strike="noStrike" dirty="0">
                          <a:solidFill>
                            <a:schemeClr val="bg1">
                              <a:lumMod val="95000"/>
                            </a:schemeClr>
                          </a:solidFill>
                          <a:effectLst/>
                          <a:latin typeface="Calibri" panose="020F0502020204030204" pitchFamily="34" charset="0"/>
                        </a:rPr>
                        <a:t>PMID</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Journal</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Variable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Tissue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Sample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Associations</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extLst>
                  <a:ext uri="{0D108BD9-81ED-4DB2-BD59-A6C34878D82A}">
                    <a16:rowId xmlns:a16="http://schemas.microsoft.com/office/drawing/2014/main" val="2554335882"/>
                  </a:ext>
                </a:extLst>
              </a:tr>
              <a:tr h="446952">
                <a:tc>
                  <a:txBody>
                    <a:bodyPr/>
                    <a:lstStyle/>
                    <a:p>
                      <a:pPr algn="ctr" fontAlgn="b"/>
                      <a:r>
                        <a:rPr lang="en-US" sz="1800" b="0" i="0" u="none" strike="noStrike" dirty="0">
                          <a:solidFill>
                            <a:srgbClr val="000000"/>
                          </a:solidFill>
                          <a:effectLst/>
                          <a:latin typeface="Calibri" panose="020F0502020204030204" pitchFamily="34" charset="0"/>
                        </a:rPr>
                        <a:t>36046194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err="1">
                          <a:solidFill>
                            <a:srgbClr val="000000"/>
                          </a:solidFill>
                          <a:effectLst/>
                          <a:latin typeface="Calibri" panose="020F0502020204030204" pitchFamily="34" charset="0"/>
                        </a:rPr>
                        <a:t>iScience</a:t>
                      </a: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prenatal maternal depression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peripheral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915 women Singaporean longitudinal birth cohort study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associations only for mother of female (replicated in ALSPAC)</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176736991"/>
                  </a:ext>
                </a:extLst>
              </a:tr>
              <a:tr h="446952">
                <a:tc>
                  <a:txBody>
                    <a:bodyPr/>
                    <a:lstStyle/>
                    <a:p>
                      <a:pPr algn="ctr" fontAlgn="b"/>
                      <a:r>
                        <a:rPr lang="en-US" sz="1800" b="0" i="0" u="none" strike="noStrike">
                          <a:solidFill>
                            <a:srgbClr val="000000"/>
                          </a:solidFill>
                          <a:effectLst/>
                          <a:latin typeface="Calibri" panose="020F0502020204030204" pitchFamily="34" charset="0"/>
                        </a:rPr>
                        <a:t>35965483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J Gerontol A Biol Sci Med Sci</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calorie restriction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197 of which 1/3 calorie restricted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null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030550922"/>
                  </a:ext>
                </a:extLst>
              </a:tr>
            </a:tbl>
          </a:graphicData>
        </a:graphic>
      </p:graphicFrame>
      <p:graphicFrame>
        <p:nvGraphicFramePr>
          <p:cNvPr id="3" name="Table 2">
            <a:extLst>
              <a:ext uri="{FF2B5EF4-FFF2-40B4-BE49-F238E27FC236}">
                <a16:creationId xmlns:a16="http://schemas.microsoft.com/office/drawing/2014/main" id="{CE5DB1BB-F6DE-029F-FC9E-BAE8540EE316}"/>
              </a:ext>
            </a:extLst>
          </p:cNvPr>
          <p:cNvGraphicFramePr>
            <a:graphicFrameLocks noGrp="1"/>
          </p:cNvGraphicFramePr>
          <p:nvPr>
            <p:extLst>
              <p:ext uri="{D42A27DB-BD31-4B8C-83A1-F6EECF244321}">
                <p14:modId xmlns:p14="http://schemas.microsoft.com/office/powerpoint/2010/main" val="3650678788"/>
              </p:ext>
            </p:extLst>
          </p:nvPr>
        </p:nvGraphicFramePr>
        <p:xfrm>
          <a:off x="711200" y="3932363"/>
          <a:ext cx="10871202" cy="2111922"/>
        </p:xfrm>
        <a:graphic>
          <a:graphicData uri="http://schemas.openxmlformats.org/drawingml/2006/table">
            <a:tbl>
              <a:tblPr/>
              <a:tblGrid>
                <a:gridCol w="992312">
                  <a:extLst>
                    <a:ext uri="{9D8B030D-6E8A-4147-A177-3AD203B41FA5}">
                      <a16:colId xmlns:a16="http://schemas.microsoft.com/office/drawing/2014/main" val="3220013840"/>
                    </a:ext>
                  </a:extLst>
                </a:gridCol>
                <a:gridCol w="1224136">
                  <a:extLst>
                    <a:ext uri="{9D8B030D-6E8A-4147-A177-3AD203B41FA5}">
                      <a16:colId xmlns:a16="http://schemas.microsoft.com/office/drawing/2014/main" val="3481557800"/>
                    </a:ext>
                  </a:extLst>
                </a:gridCol>
                <a:gridCol w="2448272">
                  <a:extLst>
                    <a:ext uri="{9D8B030D-6E8A-4147-A177-3AD203B41FA5}">
                      <a16:colId xmlns:a16="http://schemas.microsoft.com/office/drawing/2014/main" val="547516399"/>
                    </a:ext>
                  </a:extLst>
                </a:gridCol>
                <a:gridCol w="1584176">
                  <a:extLst>
                    <a:ext uri="{9D8B030D-6E8A-4147-A177-3AD203B41FA5}">
                      <a16:colId xmlns:a16="http://schemas.microsoft.com/office/drawing/2014/main" val="3530006327"/>
                    </a:ext>
                  </a:extLst>
                </a:gridCol>
                <a:gridCol w="3096344">
                  <a:extLst>
                    <a:ext uri="{9D8B030D-6E8A-4147-A177-3AD203B41FA5}">
                      <a16:colId xmlns:a16="http://schemas.microsoft.com/office/drawing/2014/main" val="1337538936"/>
                    </a:ext>
                  </a:extLst>
                </a:gridCol>
                <a:gridCol w="1525962">
                  <a:extLst>
                    <a:ext uri="{9D8B030D-6E8A-4147-A177-3AD203B41FA5}">
                      <a16:colId xmlns:a16="http://schemas.microsoft.com/office/drawing/2014/main" val="3650210960"/>
                    </a:ext>
                  </a:extLst>
                </a:gridCol>
              </a:tblGrid>
              <a:tr h="446952">
                <a:tc>
                  <a:txBody>
                    <a:bodyPr/>
                    <a:lstStyle/>
                    <a:p>
                      <a:pPr algn="ctr" fontAlgn="b"/>
                      <a:r>
                        <a:rPr lang="en-CA" sz="1600" b="1" i="0" u="none" strike="noStrike" dirty="0">
                          <a:solidFill>
                            <a:schemeClr val="bg1">
                              <a:lumMod val="95000"/>
                            </a:schemeClr>
                          </a:solidFill>
                          <a:effectLst/>
                          <a:latin typeface="Calibri" panose="020F0502020204030204" pitchFamily="34" charset="0"/>
                        </a:rPr>
                        <a:t>PMID</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Journal</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Variable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Tissue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Sample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Associations</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extLst>
                  <a:ext uri="{0D108BD9-81ED-4DB2-BD59-A6C34878D82A}">
                    <a16:rowId xmlns:a16="http://schemas.microsoft.com/office/drawing/2014/main" val="895268352"/>
                  </a:ext>
                </a:extLst>
              </a:tr>
              <a:tr h="446952">
                <a:tc>
                  <a:txBody>
                    <a:bodyPr/>
                    <a:lstStyle/>
                    <a:p>
                      <a:pPr algn="ctr" fontAlgn="b"/>
                      <a:r>
                        <a:rPr lang="en-US" sz="1800" b="0" i="0" u="none" strike="noStrike" dirty="0">
                          <a:solidFill>
                            <a:srgbClr val="000000"/>
                          </a:solidFill>
                          <a:effectLst/>
                          <a:latin typeface="Calibri" panose="020F0502020204030204" pitchFamily="34" charset="0"/>
                        </a:rPr>
                        <a:t>35987900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Sci Rep</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melanoma risk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pre-diagnostic 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183 cases vs 183 controls from NOWAC</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null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275706508"/>
                  </a:ext>
                </a:extLst>
              </a:tr>
              <a:tr h="446952">
                <a:tc>
                  <a:txBody>
                    <a:bodyPr/>
                    <a:lstStyle/>
                    <a:p>
                      <a:pPr algn="ctr" fontAlgn="b"/>
                      <a:r>
                        <a:rPr lang="en-US" sz="1800" b="0" i="0" u="none" strike="noStrike">
                          <a:solidFill>
                            <a:srgbClr val="000000"/>
                          </a:solidFill>
                          <a:effectLst/>
                          <a:latin typeface="Calibri" panose="020F0502020204030204" pitchFamily="34" charset="0"/>
                        </a:rPr>
                        <a:t>35947335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Geroscience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type 2 diabetes risk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pre-diagnostic 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132 cases vs 132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107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174239065"/>
                  </a:ext>
                </a:extLst>
              </a:tr>
              <a:tr h="446952">
                <a:tc>
                  <a:txBody>
                    <a:bodyPr/>
                    <a:lstStyle/>
                    <a:p>
                      <a:pPr algn="ctr" fontAlgn="b"/>
                      <a:r>
                        <a:rPr lang="en-US" sz="1800" b="0" i="0" u="none" strike="noStrike">
                          <a:solidFill>
                            <a:srgbClr val="000000"/>
                          </a:solidFill>
                          <a:effectLst/>
                          <a:latin typeface="Calibri" panose="020F0502020204030204" pitchFamily="34" charset="0"/>
                        </a:rPr>
                        <a:t>35979830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AIDS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plasma sCD14 (predicts HIV mortality)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1075 with HIV</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118 sites (10 </a:t>
                      </a:r>
                      <a:r>
                        <a:rPr lang="en-US" sz="1800" b="0" i="0" u="none" strike="noStrike" dirty="0" err="1">
                          <a:solidFill>
                            <a:srgbClr val="000000"/>
                          </a:solidFill>
                          <a:effectLst/>
                          <a:latin typeface="Calibri" panose="020F0502020204030204" pitchFamily="34" charset="0"/>
                        </a:rPr>
                        <a:t>predic</a:t>
                      </a:r>
                      <a:r>
                        <a:rPr lang="en-US" sz="1800" b="0" i="0" u="none" strike="noStrike" dirty="0">
                          <a:solidFill>
                            <a:srgbClr val="000000"/>
                          </a:solidFill>
                          <a:effectLst/>
                          <a:latin typeface="Calibri" panose="020F0502020204030204" pitchFamily="34" charset="0"/>
                        </a:rPr>
                        <a:t> survival)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337138042"/>
                  </a:ext>
                </a:extLst>
              </a:tr>
            </a:tbl>
          </a:graphicData>
        </a:graphic>
      </p:graphicFrame>
      <p:sp>
        <p:nvSpPr>
          <p:cNvPr id="5" name="Title 1">
            <a:extLst>
              <a:ext uri="{FF2B5EF4-FFF2-40B4-BE49-F238E27FC236}">
                <a16:creationId xmlns:a16="http://schemas.microsoft.com/office/drawing/2014/main" id="{FCE760C9-47C5-2DCB-0759-22508CC0161F}"/>
              </a:ext>
            </a:extLst>
          </p:cNvPr>
          <p:cNvSpPr txBox="1">
            <a:spLocks/>
          </p:cNvSpPr>
          <p:nvPr/>
        </p:nvSpPr>
        <p:spPr bwMode="auto">
          <a:xfrm>
            <a:off x="623392" y="3195439"/>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a:lstStyle>
          <a:p>
            <a:pPr eaLnBrk="1" hangingPunct="1"/>
            <a:r>
              <a:rPr lang="en-CA" kern="0" dirty="0"/>
              <a:t>EWAS of disease risk</a:t>
            </a:r>
            <a:endParaRPr lang="en-US" kern="0" dirty="0"/>
          </a:p>
        </p:txBody>
      </p:sp>
    </p:spTree>
    <p:extLst>
      <p:ext uri="{BB962C8B-B14F-4D97-AF65-F5344CB8AC3E}">
        <p14:creationId xmlns:p14="http://schemas.microsoft.com/office/powerpoint/2010/main" val="26339483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BF19-862D-4DF2-8B5E-A1E03FD289A3}"/>
              </a:ext>
            </a:extLst>
          </p:cNvPr>
          <p:cNvSpPr>
            <a:spLocks noGrp="1"/>
          </p:cNvSpPr>
          <p:nvPr>
            <p:ph type="title"/>
          </p:nvPr>
        </p:nvSpPr>
        <p:spPr/>
        <p:txBody>
          <a:bodyPr/>
          <a:lstStyle/>
          <a:p>
            <a:r>
              <a:rPr lang="en-CA" dirty="0"/>
              <a:t>EWAS of exposure in children</a:t>
            </a:r>
            <a:endParaRPr lang="en-US" dirty="0"/>
          </a:p>
        </p:txBody>
      </p:sp>
      <p:graphicFrame>
        <p:nvGraphicFramePr>
          <p:cNvPr id="4" name="Content Placeholder 3">
            <a:extLst>
              <a:ext uri="{FF2B5EF4-FFF2-40B4-BE49-F238E27FC236}">
                <a16:creationId xmlns:a16="http://schemas.microsoft.com/office/drawing/2014/main" id="{0C50E2B2-13D8-4F72-B488-B708F1BDC2C3}"/>
              </a:ext>
            </a:extLst>
          </p:cNvPr>
          <p:cNvGraphicFramePr>
            <a:graphicFrameLocks noGrp="1"/>
          </p:cNvGraphicFramePr>
          <p:nvPr>
            <p:ph idx="1"/>
            <p:extLst>
              <p:ext uri="{D42A27DB-BD31-4B8C-83A1-F6EECF244321}">
                <p14:modId xmlns:p14="http://schemas.microsoft.com/office/powerpoint/2010/main" val="229770108"/>
              </p:ext>
            </p:extLst>
          </p:nvPr>
        </p:nvGraphicFramePr>
        <p:xfrm>
          <a:off x="711200" y="1314012"/>
          <a:ext cx="10871202" cy="2003884"/>
        </p:xfrm>
        <a:graphic>
          <a:graphicData uri="http://schemas.openxmlformats.org/drawingml/2006/table">
            <a:tbl>
              <a:tblPr/>
              <a:tblGrid>
                <a:gridCol w="1064320">
                  <a:extLst>
                    <a:ext uri="{9D8B030D-6E8A-4147-A177-3AD203B41FA5}">
                      <a16:colId xmlns:a16="http://schemas.microsoft.com/office/drawing/2014/main" val="439957828"/>
                    </a:ext>
                  </a:extLst>
                </a:gridCol>
                <a:gridCol w="1728192">
                  <a:extLst>
                    <a:ext uri="{9D8B030D-6E8A-4147-A177-3AD203B41FA5}">
                      <a16:colId xmlns:a16="http://schemas.microsoft.com/office/drawing/2014/main" val="2745445597"/>
                    </a:ext>
                  </a:extLst>
                </a:gridCol>
                <a:gridCol w="2160240">
                  <a:extLst>
                    <a:ext uri="{9D8B030D-6E8A-4147-A177-3AD203B41FA5}">
                      <a16:colId xmlns:a16="http://schemas.microsoft.com/office/drawing/2014/main" val="1345242750"/>
                    </a:ext>
                  </a:extLst>
                </a:gridCol>
                <a:gridCol w="1296144">
                  <a:extLst>
                    <a:ext uri="{9D8B030D-6E8A-4147-A177-3AD203B41FA5}">
                      <a16:colId xmlns:a16="http://schemas.microsoft.com/office/drawing/2014/main" val="812846159"/>
                    </a:ext>
                  </a:extLst>
                </a:gridCol>
                <a:gridCol w="3096344">
                  <a:extLst>
                    <a:ext uri="{9D8B030D-6E8A-4147-A177-3AD203B41FA5}">
                      <a16:colId xmlns:a16="http://schemas.microsoft.com/office/drawing/2014/main" val="1249891119"/>
                    </a:ext>
                  </a:extLst>
                </a:gridCol>
                <a:gridCol w="1525962">
                  <a:extLst>
                    <a:ext uri="{9D8B030D-6E8A-4147-A177-3AD203B41FA5}">
                      <a16:colId xmlns:a16="http://schemas.microsoft.com/office/drawing/2014/main" val="2746030453"/>
                    </a:ext>
                  </a:extLst>
                </a:gridCol>
              </a:tblGrid>
              <a:tr h="446952">
                <a:tc>
                  <a:txBody>
                    <a:bodyPr/>
                    <a:lstStyle/>
                    <a:p>
                      <a:pPr algn="ctr" fontAlgn="b"/>
                      <a:r>
                        <a:rPr lang="en-CA" sz="1600" b="1" i="0" u="none" strike="noStrike" dirty="0">
                          <a:solidFill>
                            <a:schemeClr val="bg1">
                              <a:lumMod val="95000"/>
                            </a:schemeClr>
                          </a:solidFill>
                          <a:effectLst/>
                          <a:latin typeface="Calibri" panose="020F0502020204030204" pitchFamily="34" charset="0"/>
                        </a:rPr>
                        <a:t>PMID</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Journal</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Variable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Tissue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Sample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Associations</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extLst>
                  <a:ext uri="{0D108BD9-81ED-4DB2-BD59-A6C34878D82A}">
                    <a16:rowId xmlns:a16="http://schemas.microsoft.com/office/drawing/2014/main" val="2554335882"/>
                  </a:ext>
                </a:extLst>
              </a:tr>
              <a:tr h="446952">
                <a:tc>
                  <a:txBody>
                    <a:bodyPr/>
                    <a:lstStyle/>
                    <a:p>
                      <a:pPr algn="ctr" fontAlgn="b"/>
                      <a:r>
                        <a:rPr lang="en-US" sz="1800" b="0" i="0" u="none" strike="noStrike" dirty="0">
                          <a:solidFill>
                            <a:srgbClr val="000000"/>
                          </a:solidFill>
                          <a:effectLst/>
                          <a:latin typeface="Calibri" panose="020F0502020204030204" pitchFamily="34" charset="0"/>
                        </a:rPr>
                        <a:t>36012217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Int J Mol Sci</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trauma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236 mothers and 232 children (African American)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1 site in children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176736991"/>
                  </a:ext>
                </a:extLst>
              </a:tr>
              <a:tr h="446952">
                <a:tc>
                  <a:txBody>
                    <a:bodyPr/>
                    <a:lstStyle/>
                    <a:p>
                      <a:pPr algn="ctr" fontAlgn="b"/>
                      <a:r>
                        <a:rPr lang="en-US" sz="1800" b="0" i="0" u="none" strike="noStrike">
                          <a:solidFill>
                            <a:srgbClr val="000000"/>
                          </a:solidFill>
                          <a:effectLst/>
                          <a:latin typeface="Calibri" panose="020F0502020204030204" pitchFamily="34" charset="0"/>
                        </a:rPr>
                        <a:t>35977396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Am J Clin Nutr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intake of mothers milk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buccal cells at age 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143 with low birthweight (&lt;1500g)</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2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030550922"/>
                  </a:ext>
                </a:extLst>
              </a:tr>
              <a:tr h="446952">
                <a:tc>
                  <a:txBody>
                    <a:bodyPr/>
                    <a:lstStyle/>
                    <a:p>
                      <a:pPr algn="ctr" fontAlgn="b"/>
                      <a:r>
                        <a:rPr lang="en-US" sz="1800" b="0" i="0" u="none" strike="noStrike">
                          <a:solidFill>
                            <a:srgbClr val="000000"/>
                          </a:solidFill>
                          <a:effectLst/>
                          <a:latin typeface="Calibri" panose="020F0502020204030204" pitchFamily="34" charset="0"/>
                        </a:rPr>
                        <a:t>35930640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Sci Adv</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BCG vaccination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monocytes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67 vax vs 63 at 14 months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2836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913727872"/>
                  </a:ext>
                </a:extLst>
              </a:tr>
            </a:tbl>
          </a:graphicData>
        </a:graphic>
      </p:graphicFrame>
    </p:spTree>
    <p:extLst>
      <p:ext uri="{BB962C8B-B14F-4D97-AF65-F5344CB8AC3E}">
        <p14:creationId xmlns:p14="http://schemas.microsoft.com/office/powerpoint/2010/main" val="19365794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49E8-46E2-8FD8-462C-85D2A6E26FDC}"/>
              </a:ext>
            </a:extLst>
          </p:cNvPr>
          <p:cNvSpPr>
            <a:spLocks noGrp="1"/>
          </p:cNvSpPr>
          <p:nvPr>
            <p:ph type="title"/>
          </p:nvPr>
        </p:nvSpPr>
        <p:spPr/>
        <p:txBody>
          <a:bodyPr/>
          <a:lstStyle/>
          <a:p>
            <a:r>
              <a:rPr lang="en-CA" dirty="0"/>
              <a:t>Depression in pregnancy is offspring sex-specific</a:t>
            </a:r>
            <a:endParaRPr lang="en-US" dirty="0"/>
          </a:p>
        </p:txBody>
      </p:sp>
      <p:pic>
        <p:nvPicPr>
          <p:cNvPr id="1026" name="Picture 2">
            <a:extLst>
              <a:ext uri="{FF2B5EF4-FFF2-40B4-BE49-F238E27FC236}">
                <a16:creationId xmlns:a16="http://schemas.microsoft.com/office/drawing/2014/main" id="{A8E6E8D5-665A-EA9C-EE38-CC90080CFC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6711" y="1628800"/>
            <a:ext cx="5889755" cy="451967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A4C6EFA0-8083-A9DC-7FDE-970B7BEE42A0}"/>
              </a:ext>
            </a:extLst>
          </p:cNvPr>
          <p:cNvSpPr txBox="1">
            <a:spLocks/>
          </p:cNvSpPr>
          <p:nvPr/>
        </p:nvSpPr>
        <p:spPr bwMode="auto">
          <a:xfrm>
            <a:off x="609600" y="1484784"/>
            <a:ext cx="4766320" cy="49844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a:lstStyle>
          <a:p>
            <a:pPr marL="0" indent="0" eaLnBrk="1" hangingPunct="1">
              <a:buFontTx/>
              <a:buNone/>
            </a:pPr>
            <a:r>
              <a:rPr lang="en-CA" kern="0" dirty="0"/>
              <a:t>Kee MZL, … Meaney MJ. </a:t>
            </a:r>
            <a:r>
              <a:rPr lang="en-CA" b="1" kern="0" dirty="0"/>
              <a:t>Fetal sex-specific epigenetic associations with prenatal maternal depressive symptoms.</a:t>
            </a:r>
            <a:r>
              <a:rPr lang="en-CA" kern="0" dirty="0"/>
              <a:t> </a:t>
            </a:r>
            <a:r>
              <a:rPr lang="en-CA" kern="0" dirty="0" err="1"/>
              <a:t>iScience</a:t>
            </a:r>
            <a:r>
              <a:rPr lang="en-CA" kern="0" dirty="0"/>
              <a:t>. 2022 Aug 4;25(9):104860.</a:t>
            </a:r>
          </a:p>
          <a:p>
            <a:pPr marL="0" indent="0" eaLnBrk="1" hangingPunct="1">
              <a:buFontTx/>
              <a:buNone/>
            </a:pPr>
            <a:endParaRPr lang="en-CA" kern="0" dirty="0"/>
          </a:p>
          <a:p>
            <a:pPr marL="0" indent="0" algn="ctr" eaLnBrk="1" hangingPunct="1">
              <a:buFontTx/>
              <a:buNone/>
            </a:pPr>
            <a:r>
              <a:rPr lang="en-CA" i="1" kern="0" dirty="0"/>
              <a:t>Depression in pregnant mothers is associated with DNA methylation … but only if the fetus is female?!</a:t>
            </a:r>
            <a:endParaRPr lang="en-US" i="1" kern="0" dirty="0"/>
          </a:p>
        </p:txBody>
      </p:sp>
      <p:sp>
        <p:nvSpPr>
          <p:cNvPr id="8" name="TextBox 7">
            <a:extLst>
              <a:ext uri="{FF2B5EF4-FFF2-40B4-BE49-F238E27FC236}">
                <a16:creationId xmlns:a16="http://schemas.microsoft.com/office/drawing/2014/main" id="{700F325D-952A-0C88-6FF3-A9CC9B9EE73B}"/>
              </a:ext>
            </a:extLst>
          </p:cNvPr>
          <p:cNvSpPr txBox="1"/>
          <p:nvPr/>
        </p:nvSpPr>
        <p:spPr>
          <a:xfrm>
            <a:off x="5759292" y="1355568"/>
            <a:ext cx="6097348" cy="923330"/>
          </a:xfrm>
          <a:prstGeom prst="rect">
            <a:avLst/>
          </a:prstGeom>
          <a:noFill/>
        </p:spPr>
        <p:txBody>
          <a:bodyPr wrap="square">
            <a:spAutoFit/>
          </a:bodyPr>
          <a:lstStyle/>
          <a:p>
            <a:pPr algn="l"/>
            <a:r>
              <a:rPr lang="en-US" sz="1800" dirty="0">
                <a:latin typeface="+mn-lt"/>
              </a:rPr>
              <a:t>Singaporean longitudinal birth cohort study</a:t>
            </a:r>
          </a:p>
          <a:p>
            <a:pPr algn="l"/>
            <a:endParaRPr lang="en-US" sz="1800" dirty="0">
              <a:latin typeface="+mn-lt"/>
            </a:endParaRPr>
          </a:p>
          <a:p>
            <a:pPr algn="l"/>
            <a:r>
              <a:rPr lang="en-US" sz="1800" dirty="0">
                <a:latin typeface="+mn-lt"/>
              </a:rPr>
              <a:t>        Female child                          Male child</a:t>
            </a:r>
          </a:p>
        </p:txBody>
      </p:sp>
      <p:sp>
        <p:nvSpPr>
          <p:cNvPr id="9" name="TextBox 8">
            <a:extLst>
              <a:ext uri="{FF2B5EF4-FFF2-40B4-BE49-F238E27FC236}">
                <a16:creationId xmlns:a16="http://schemas.microsoft.com/office/drawing/2014/main" id="{15E7C7C0-EF6D-296C-C5AE-E7C02CCCE53E}"/>
              </a:ext>
            </a:extLst>
          </p:cNvPr>
          <p:cNvSpPr txBox="1"/>
          <p:nvPr/>
        </p:nvSpPr>
        <p:spPr>
          <a:xfrm>
            <a:off x="5759292" y="3779748"/>
            <a:ext cx="6097348" cy="369332"/>
          </a:xfrm>
          <a:prstGeom prst="rect">
            <a:avLst/>
          </a:prstGeom>
          <a:noFill/>
        </p:spPr>
        <p:txBody>
          <a:bodyPr wrap="square">
            <a:spAutoFit/>
          </a:bodyPr>
          <a:lstStyle/>
          <a:p>
            <a:pPr algn="l"/>
            <a:r>
              <a:rPr lang="en-US" sz="1800" dirty="0">
                <a:latin typeface="+mn-lt"/>
              </a:rPr>
              <a:t>ALSPAC (antenatal)</a:t>
            </a:r>
          </a:p>
        </p:txBody>
      </p:sp>
      <p:sp>
        <p:nvSpPr>
          <p:cNvPr id="7" name="TextBox 6">
            <a:extLst>
              <a:ext uri="{FF2B5EF4-FFF2-40B4-BE49-F238E27FC236}">
                <a16:creationId xmlns:a16="http://schemas.microsoft.com/office/drawing/2014/main" id="{15C49562-16AA-8300-5ADC-3123FB29CF90}"/>
              </a:ext>
            </a:extLst>
          </p:cNvPr>
          <p:cNvSpPr txBox="1"/>
          <p:nvPr/>
        </p:nvSpPr>
        <p:spPr>
          <a:xfrm>
            <a:off x="593" y="-3861"/>
            <a:ext cx="914481"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EWAS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14601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578E-B5EE-CA0A-9CB2-81A9AA74B4E4}"/>
              </a:ext>
            </a:extLst>
          </p:cNvPr>
          <p:cNvSpPr>
            <a:spLocks noGrp="1"/>
          </p:cNvSpPr>
          <p:nvPr>
            <p:ph type="title"/>
          </p:nvPr>
        </p:nvSpPr>
        <p:spPr/>
        <p:txBody>
          <a:bodyPr/>
          <a:lstStyle/>
          <a:p>
            <a:r>
              <a:rPr lang="en-CA" dirty="0" err="1"/>
              <a:t>DNAm</a:t>
            </a:r>
            <a:r>
              <a:rPr lang="en-CA" dirty="0"/>
              <a:t> effects of vaccination</a:t>
            </a:r>
            <a:endParaRPr lang="en-US" dirty="0"/>
          </a:p>
        </p:txBody>
      </p:sp>
      <p:sp>
        <p:nvSpPr>
          <p:cNvPr id="3" name="Content Placeholder 2">
            <a:extLst>
              <a:ext uri="{FF2B5EF4-FFF2-40B4-BE49-F238E27FC236}">
                <a16:creationId xmlns:a16="http://schemas.microsoft.com/office/drawing/2014/main" id="{245E5072-A30C-74C4-9AA0-449A76A4A0C4}"/>
              </a:ext>
            </a:extLst>
          </p:cNvPr>
          <p:cNvSpPr>
            <a:spLocks noGrp="1"/>
          </p:cNvSpPr>
          <p:nvPr>
            <p:ph idx="1"/>
          </p:nvPr>
        </p:nvSpPr>
        <p:spPr>
          <a:xfrm>
            <a:off x="609600" y="1484784"/>
            <a:ext cx="4622304" cy="4984416"/>
          </a:xfrm>
        </p:spPr>
        <p:txBody>
          <a:bodyPr/>
          <a:lstStyle/>
          <a:p>
            <a:pPr marL="0" indent="0">
              <a:buNone/>
            </a:pPr>
            <a:r>
              <a:rPr lang="en-US" dirty="0"/>
              <a:t>Bannister, S., et al. (2022). </a:t>
            </a:r>
            <a:r>
              <a:rPr lang="en-US" b="1" dirty="0"/>
              <a:t>Neonatal BCG vaccination is associated with a long-term DNA methylation signature in circulating monocytes.</a:t>
            </a:r>
            <a:r>
              <a:rPr lang="en-US" dirty="0"/>
              <a:t> Science advances, 8(31), eabn4002. </a:t>
            </a:r>
          </a:p>
          <a:p>
            <a:pPr marL="0" indent="0">
              <a:buNone/>
            </a:pPr>
            <a:endParaRPr lang="en-US" dirty="0"/>
          </a:p>
          <a:p>
            <a:pPr marL="457200" indent="-457200">
              <a:buAutoNum type="arabicPeriod"/>
            </a:pPr>
            <a:r>
              <a:rPr lang="en-US" b="1" dirty="0"/>
              <a:t>Immediate effects</a:t>
            </a:r>
            <a:r>
              <a:rPr lang="en-US" dirty="0"/>
              <a:t> In vitro model </a:t>
            </a:r>
          </a:p>
          <a:p>
            <a:pPr marL="457200" indent="-457200">
              <a:buAutoNum type="arabicPeriod"/>
            </a:pPr>
            <a:r>
              <a:rPr lang="en-US" b="1" dirty="0"/>
              <a:t>Effects 12 months later</a:t>
            </a:r>
            <a:r>
              <a:rPr lang="en-US" dirty="0"/>
              <a:t> EWAS of human monocytes at 14 months</a:t>
            </a:r>
          </a:p>
          <a:p>
            <a:pPr marL="457200" indent="-457200">
              <a:buAutoNum type="arabicPeriod"/>
            </a:pPr>
            <a:r>
              <a:rPr lang="en-US" b="1" dirty="0"/>
              <a:t>Validation</a:t>
            </a:r>
            <a:r>
              <a:rPr lang="en-US" dirty="0"/>
              <a:t> Mouse model 4 weeks after vaccination</a:t>
            </a:r>
          </a:p>
        </p:txBody>
      </p:sp>
      <p:pic>
        <p:nvPicPr>
          <p:cNvPr id="4" name="Picture 2">
            <a:extLst>
              <a:ext uri="{FF2B5EF4-FFF2-40B4-BE49-F238E27FC236}">
                <a16:creationId xmlns:a16="http://schemas.microsoft.com/office/drawing/2014/main" id="{4A3277E1-F324-113A-A063-69B7A28B62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560"/>
          <a:stretch/>
        </p:blipFill>
        <p:spPr bwMode="auto">
          <a:xfrm>
            <a:off x="5375920" y="1556792"/>
            <a:ext cx="6349831" cy="460851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4EB023-A978-F5B1-ED27-858CEB33FA7B}"/>
              </a:ext>
            </a:extLst>
          </p:cNvPr>
          <p:cNvSpPr txBox="1"/>
          <p:nvPr/>
        </p:nvSpPr>
        <p:spPr>
          <a:xfrm>
            <a:off x="5351770" y="1095127"/>
            <a:ext cx="1215846" cy="461665"/>
          </a:xfrm>
          <a:prstGeom prst="rect">
            <a:avLst/>
          </a:prstGeom>
          <a:noFill/>
        </p:spPr>
        <p:txBody>
          <a:bodyPr wrap="none" rtlCol="0">
            <a:spAutoFit/>
          </a:bodyPr>
          <a:lstStyle/>
          <a:p>
            <a:r>
              <a:rPr lang="en-CA" dirty="0">
                <a:solidFill>
                  <a:srgbClr val="21677E"/>
                </a:solidFill>
                <a:latin typeface="Calibri" panose="020F0502020204030204" pitchFamily="34" charset="0"/>
                <a:cs typeface="Calibri" panose="020F0502020204030204" pitchFamily="34" charset="0"/>
              </a:rPr>
              <a:t>2. EWAS</a:t>
            </a:r>
            <a:endParaRPr lang="en-US" dirty="0">
              <a:solidFill>
                <a:srgbClr val="21677E"/>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18688F3-62F4-3736-6734-EF1FBA610F7F}"/>
              </a:ext>
            </a:extLst>
          </p:cNvPr>
          <p:cNvSpPr txBox="1"/>
          <p:nvPr/>
        </p:nvSpPr>
        <p:spPr>
          <a:xfrm rot="651930">
            <a:off x="1110958" y="5694482"/>
            <a:ext cx="3364062" cy="461665"/>
          </a:xfrm>
          <a:prstGeom prst="rect">
            <a:avLst/>
          </a:prstGeom>
          <a:noFill/>
        </p:spPr>
        <p:txBody>
          <a:bodyPr wrap="none" rtlCol="0">
            <a:spAutoFit/>
          </a:bodyPr>
          <a:lstStyle/>
          <a:p>
            <a:r>
              <a:rPr lang="en-CA" b="1" dirty="0">
                <a:solidFill>
                  <a:srgbClr val="FF0000"/>
                </a:solidFill>
                <a:latin typeface="Calibri" panose="020F0502020204030204" pitchFamily="34" charset="0"/>
                <a:cs typeface="Calibri" panose="020F0502020204030204" pitchFamily="34" charset="0"/>
              </a:rPr>
              <a:t>NEED TO READ IN DETAIL</a:t>
            </a:r>
            <a:endParaRPr lang="en-US" b="1" dirty="0">
              <a:solidFill>
                <a:srgbClr val="FF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6C283F-434E-A1D2-9E48-4474F50A0D7B}"/>
              </a:ext>
            </a:extLst>
          </p:cNvPr>
          <p:cNvSpPr txBox="1"/>
          <p:nvPr/>
        </p:nvSpPr>
        <p:spPr>
          <a:xfrm>
            <a:off x="593" y="15007"/>
            <a:ext cx="914481"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EWAS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9112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9CEE-EEF8-E3F2-6992-00D60CEE8E32}"/>
              </a:ext>
            </a:extLst>
          </p:cNvPr>
          <p:cNvSpPr>
            <a:spLocks noGrp="1"/>
          </p:cNvSpPr>
          <p:nvPr>
            <p:ph type="title"/>
          </p:nvPr>
        </p:nvSpPr>
        <p:spPr/>
        <p:txBody>
          <a:bodyPr/>
          <a:lstStyle/>
          <a:p>
            <a:r>
              <a:rPr lang="en-CA" dirty="0"/>
              <a:t>Cancer proteome reference</a:t>
            </a:r>
            <a:endParaRPr lang="en-US" dirty="0"/>
          </a:p>
        </p:txBody>
      </p:sp>
      <p:sp>
        <p:nvSpPr>
          <p:cNvPr id="3" name="Content Placeholder 2">
            <a:extLst>
              <a:ext uri="{FF2B5EF4-FFF2-40B4-BE49-F238E27FC236}">
                <a16:creationId xmlns:a16="http://schemas.microsoft.com/office/drawing/2014/main" id="{7B0DC1FA-072F-F5CE-81FD-20B5D6DE935E}"/>
              </a:ext>
            </a:extLst>
          </p:cNvPr>
          <p:cNvSpPr>
            <a:spLocks noGrp="1"/>
          </p:cNvSpPr>
          <p:nvPr>
            <p:ph idx="1"/>
          </p:nvPr>
        </p:nvSpPr>
        <p:spPr>
          <a:xfrm>
            <a:off x="609600" y="1484784"/>
            <a:ext cx="4694312" cy="4984416"/>
          </a:xfrm>
        </p:spPr>
        <p:txBody>
          <a:bodyPr/>
          <a:lstStyle/>
          <a:p>
            <a:pPr marL="0" indent="0">
              <a:buNone/>
            </a:pPr>
            <a:r>
              <a:rPr lang="en-US" dirty="0"/>
              <a:t>Gonçalves, E., et al. (2022). </a:t>
            </a:r>
            <a:r>
              <a:rPr lang="en-US" b="1" dirty="0"/>
              <a:t>Pan-cancer proteomic map of 949 human cell lines</a:t>
            </a:r>
            <a:r>
              <a:rPr lang="en-US" dirty="0"/>
              <a:t>. Cancer cell, 40(8), 835–849.e8. </a:t>
            </a:r>
          </a:p>
          <a:p>
            <a:pPr marL="0" indent="0">
              <a:buNone/>
            </a:pPr>
            <a:endParaRPr lang="en-US" dirty="0"/>
          </a:p>
          <a:p>
            <a:pPr marL="0" indent="0">
              <a:buNone/>
            </a:pPr>
            <a:endParaRPr lang="en-US" dirty="0"/>
          </a:p>
          <a:p>
            <a:pPr marL="0" indent="0">
              <a:buNone/>
            </a:pPr>
            <a:r>
              <a:rPr lang="en-US" dirty="0">
                <a:hlinkClick r:id="rId2"/>
              </a:rPr>
              <a:t>https://cellmodelpassports.sanger.ac.uk</a:t>
            </a:r>
            <a:endParaRPr lang="en-US" dirty="0"/>
          </a:p>
          <a:p>
            <a:pPr marL="0" indent="0">
              <a:buNone/>
            </a:pPr>
            <a:endParaRPr lang="en-US" dirty="0"/>
          </a:p>
        </p:txBody>
      </p:sp>
      <p:pic>
        <p:nvPicPr>
          <p:cNvPr id="7170" name="Picture 2">
            <a:extLst>
              <a:ext uri="{FF2B5EF4-FFF2-40B4-BE49-F238E27FC236}">
                <a16:creationId xmlns:a16="http://schemas.microsoft.com/office/drawing/2014/main" id="{63556B09-1433-4D7A-CFD3-4E75A5DB2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2" y="266700"/>
            <a:ext cx="6324600" cy="6324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2F83F0-B226-59A1-51CE-645ECC244BDE}"/>
              </a:ext>
            </a:extLst>
          </p:cNvPr>
          <p:cNvSpPr txBox="1"/>
          <p:nvPr/>
        </p:nvSpPr>
        <p:spPr>
          <a:xfrm>
            <a:off x="0" y="-2874"/>
            <a:ext cx="154215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Proteomes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84424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96ED-D3FE-1476-C660-C35245476A65}"/>
              </a:ext>
            </a:extLst>
          </p:cNvPr>
          <p:cNvSpPr>
            <a:spLocks noGrp="1"/>
          </p:cNvSpPr>
          <p:nvPr>
            <p:ph type="title"/>
          </p:nvPr>
        </p:nvSpPr>
        <p:spPr/>
        <p:txBody>
          <a:bodyPr/>
          <a:lstStyle/>
          <a:p>
            <a:r>
              <a:rPr lang="en-CA" dirty="0"/>
              <a:t>Detecting breast cancer from circulating DNA</a:t>
            </a:r>
            <a:endParaRPr lang="en-US" dirty="0"/>
          </a:p>
        </p:txBody>
      </p:sp>
      <p:sp>
        <p:nvSpPr>
          <p:cNvPr id="3" name="Content Placeholder 2">
            <a:extLst>
              <a:ext uri="{FF2B5EF4-FFF2-40B4-BE49-F238E27FC236}">
                <a16:creationId xmlns:a16="http://schemas.microsoft.com/office/drawing/2014/main" id="{63BFA125-EC38-3463-7F56-4ADDEA47DC3E}"/>
              </a:ext>
            </a:extLst>
          </p:cNvPr>
          <p:cNvSpPr>
            <a:spLocks noGrp="1"/>
          </p:cNvSpPr>
          <p:nvPr>
            <p:ph idx="1"/>
          </p:nvPr>
        </p:nvSpPr>
        <p:spPr/>
        <p:txBody>
          <a:bodyPr/>
          <a:lstStyle/>
          <a:p>
            <a:pPr marL="0" indent="0">
              <a:buNone/>
            </a:pPr>
            <a:r>
              <a:rPr lang="en-US" dirty="0"/>
              <a:t>Gao, Y., et al. (2022). </a:t>
            </a:r>
            <a:r>
              <a:rPr lang="en-US" b="1" dirty="0"/>
              <a:t>Whole-genome bisulfite sequencing analysis of circulating </a:t>
            </a:r>
            <a:r>
              <a:rPr lang="en-US" b="1" dirty="0" err="1"/>
              <a:t>tumour</a:t>
            </a:r>
            <a:r>
              <a:rPr lang="en-US" b="1" dirty="0"/>
              <a:t> DNA for the detection and molecular classification of cancer.</a:t>
            </a:r>
            <a:r>
              <a:rPr lang="en-US" dirty="0"/>
              <a:t> Clinical and translational medicine, 12(8), e1014.</a:t>
            </a:r>
          </a:p>
          <a:p>
            <a:pPr marL="0" indent="0">
              <a:buNone/>
            </a:pPr>
            <a:endParaRPr lang="en-US" dirty="0"/>
          </a:p>
          <a:p>
            <a:pPr marL="0" indent="0">
              <a:buNone/>
            </a:pPr>
            <a:r>
              <a:rPr lang="en-US" b="1" dirty="0"/>
              <a:t>Data</a:t>
            </a:r>
          </a:p>
          <a:p>
            <a:pPr marL="0" indent="0">
              <a:buNone/>
            </a:pPr>
            <a:r>
              <a:rPr lang="en-US" dirty="0"/>
              <a:t>123 BC cases vs 40 controls</a:t>
            </a:r>
          </a:p>
          <a:p>
            <a:pPr marL="0" indent="0">
              <a:buNone/>
            </a:pPr>
            <a:r>
              <a:rPr lang="en-US" dirty="0"/>
              <a:t>Whole genome bisulfite sequencing</a:t>
            </a:r>
          </a:p>
          <a:p>
            <a:pPr marL="0" indent="0">
              <a:buNone/>
            </a:pPr>
            <a:endParaRPr lang="en-US" dirty="0"/>
          </a:p>
          <a:p>
            <a:pPr marL="0" indent="0">
              <a:buNone/>
            </a:pPr>
            <a:endParaRPr lang="en-US" dirty="0"/>
          </a:p>
          <a:p>
            <a:pPr marL="0" indent="0">
              <a:buNone/>
            </a:pPr>
            <a:r>
              <a:rPr lang="en-US" dirty="0"/>
              <a:t>15 site model = AUC 0.967 for discriminating early BC from controls</a:t>
            </a:r>
          </a:p>
        </p:txBody>
      </p:sp>
      <p:sp>
        <p:nvSpPr>
          <p:cNvPr id="4" name="TextBox 3">
            <a:extLst>
              <a:ext uri="{FF2B5EF4-FFF2-40B4-BE49-F238E27FC236}">
                <a16:creationId xmlns:a16="http://schemas.microsoft.com/office/drawing/2014/main" id="{60571E3D-7132-2D91-0FC3-84237274445E}"/>
              </a:ext>
            </a:extLst>
          </p:cNvPr>
          <p:cNvSpPr txBox="1"/>
          <p:nvPr/>
        </p:nvSpPr>
        <p:spPr>
          <a:xfrm>
            <a:off x="8219" y="-2874"/>
            <a:ext cx="1405962"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Detection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756691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F217-CE76-F676-68F4-517BBE4C0BA0}"/>
              </a:ext>
            </a:extLst>
          </p:cNvPr>
          <p:cNvSpPr>
            <a:spLocks noGrp="1"/>
          </p:cNvSpPr>
          <p:nvPr>
            <p:ph type="title"/>
          </p:nvPr>
        </p:nvSpPr>
        <p:spPr/>
        <p:txBody>
          <a:bodyPr/>
          <a:lstStyle/>
          <a:p>
            <a:r>
              <a:rPr lang="en-CA" dirty="0"/>
              <a:t>Predicting breast cancer resistance</a:t>
            </a:r>
            <a:endParaRPr lang="en-US" dirty="0"/>
          </a:p>
        </p:txBody>
      </p:sp>
      <p:sp>
        <p:nvSpPr>
          <p:cNvPr id="3" name="Content Placeholder 2">
            <a:extLst>
              <a:ext uri="{FF2B5EF4-FFF2-40B4-BE49-F238E27FC236}">
                <a16:creationId xmlns:a16="http://schemas.microsoft.com/office/drawing/2014/main" id="{8D4C9707-98DD-B41E-F425-67947FB00701}"/>
              </a:ext>
            </a:extLst>
          </p:cNvPr>
          <p:cNvSpPr>
            <a:spLocks noGrp="1"/>
          </p:cNvSpPr>
          <p:nvPr>
            <p:ph idx="1"/>
          </p:nvPr>
        </p:nvSpPr>
        <p:spPr/>
        <p:txBody>
          <a:bodyPr/>
          <a:lstStyle/>
          <a:p>
            <a:pPr marL="0" indent="0">
              <a:buNone/>
            </a:pPr>
            <a:r>
              <a:rPr lang="en-US" dirty="0"/>
              <a:t>Ogunleye, A. Z., et al. (2022). </a:t>
            </a:r>
            <a:r>
              <a:rPr lang="en-US" b="1" dirty="0"/>
              <a:t>Interpretable Machine Learning Models to Predict the Resistance of Breast Cancer Patients to Doxorubicin from Their microRNA Profiles.</a:t>
            </a:r>
            <a:r>
              <a:rPr lang="en-US" dirty="0"/>
              <a:t> Advanced science (Weinheim, Baden-Wurttemberg, Germany), 9(24), e2201501. </a:t>
            </a:r>
          </a:p>
          <a:p>
            <a:pPr marL="0" indent="0">
              <a:buNone/>
            </a:pPr>
            <a:endParaRPr lang="en-US" dirty="0"/>
          </a:p>
          <a:p>
            <a:pPr marL="0" indent="0">
              <a:buNone/>
            </a:pPr>
            <a:r>
              <a:rPr lang="en-US" b="1" dirty="0"/>
              <a:t>Data.</a:t>
            </a:r>
            <a:r>
              <a:rPr lang="en-US" dirty="0"/>
              <a:t> clinical, biospecimen, RNA, </a:t>
            </a:r>
            <a:r>
              <a:rPr lang="en-US" dirty="0" err="1"/>
              <a:t>DNAm</a:t>
            </a:r>
            <a:r>
              <a:rPr lang="en-US" dirty="0"/>
              <a:t>, miRNA, copy number, SNPs, isoform expression</a:t>
            </a:r>
          </a:p>
          <a:p>
            <a:pPr marL="0" indent="0">
              <a:buNone/>
            </a:pPr>
            <a:endParaRPr lang="en-US" b="1" dirty="0"/>
          </a:p>
          <a:p>
            <a:pPr marL="0" indent="0">
              <a:buNone/>
            </a:pPr>
            <a:r>
              <a:rPr lang="en-US" b="1" dirty="0"/>
              <a:t>Methods.</a:t>
            </a:r>
            <a:r>
              <a:rPr lang="en-US" dirty="0"/>
              <a:t> 16 machine learning algorithms</a:t>
            </a:r>
          </a:p>
          <a:p>
            <a:pPr marL="0" indent="0">
              <a:buNone/>
            </a:pPr>
            <a:r>
              <a:rPr lang="en-US" b="1" dirty="0"/>
              <a:t>= 8 x 16 = 128</a:t>
            </a:r>
            <a:r>
              <a:rPr lang="en-US" dirty="0"/>
              <a:t> different models</a:t>
            </a:r>
          </a:p>
          <a:p>
            <a:pPr marL="0" indent="0">
              <a:buNone/>
            </a:pPr>
            <a:endParaRPr lang="en-US" dirty="0"/>
          </a:p>
          <a:p>
            <a:pPr marL="0" indent="0">
              <a:buNone/>
            </a:pPr>
            <a:r>
              <a:rPr lang="en-US" b="1" dirty="0"/>
              <a:t>Results. </a:t>
            </a:r>
          </a:p>
          <a:p>
            <a:pPr>
              <a:buFontTx/>
              <a:buChar char="-"/>
            </a:pPr>
            <a:r>
              <a:rPr lang="en-US" dirty="0"/>
              <a:t>Only 2 of the 128 models are predictive</a:t>
            </a:r>
          </a:p>
          <a:p>
            <a:pPr>
              <a:buFontTx/>
              <a:buChar char="-"/>
            </a:pPr>
            <a:r>
              <a:rPr lang="en-US" dirty="0"/>
              <a:t>Best model was </a:t>
            </a:r>
            <a:r>
              <a:rPr lang="en-US" u="sng" dirty="0"/>
              <a:t>classification and regression tree (CART) on 4 miRNAs</a:t>
            </a:r>
          </a:p>
          <a:p>
            <a:pPr>
              <a:buFontTx/>
              <a:buChar char="-"/>
            </a:pPr>
            <a:endParaRPr lang="en-US" u="sng" dirty="0"/>
          </a:p>
          <a:p>
            <a:pPr marL="0" indent="0" algn="ctr">
              <a:buNone/>
            </a:pPr>
            <a:r>
              <a:rPr lang="en-US" i="1" dirty="0"/>
              <a:t>Did not consider multi-</a:t>
            </a:r>
            <a:r>
              <a:rPr lang="en-US" i="1" dirty="0" err="1"/>
              <a:t>omic</a:t>
            </a:r>
            <a:r>
              <a:rPr lang="en-US" i="1" dirty="0"/>
              <a:t> models?</a:t>
            </a:r>
          </a:p>
        </p:txBody>
      </p:sp>
      <p:sp>
        <p:nvSpPr>
          <p:cNvPr id="4" name="TextBox 3">
            <a:extLst>
              <a:ext uri="{FF2B5EF4-FFF2-40B4-BE49-F238E27FC236}">
                <a16:creationId xmlns:a16="http://schemas.microsoft.com/office/drawing/2014/main" id="{3BCB4E51-E5CA-EDE3-5900-B556ACF4F5DA}"/>
              </a:ext>
            </a:extLst>
          </p:cNvPr>
          <p:cNvSpPr txBox="1"/>
          <p:nvPr/>
        </p:nvSpPr>
        <p:spPr>
          <a:xfrm>
            <a:off x="0" y="-2874"/>
            <a:ext cx="145982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1179235951"/>
      </p:ext>
    </p:extLst>
  </p:cSld>
  <p:clrMapOvr>
    <a:masterClrMapping/>
  </p:clrMapOvr>
  <p:transition spd="med"/>
</p:sld>
</file>

<file path=ppt/theme/theme1.xml><?xml version="1.0" encoding="utf-8"?>
<a:theme xmlns:a="http://schemas.openxmlformats.org/drawingml/2006/main" name="EU WARM GRAY Powerpoint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Powerpoint_template_CT_WG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template_CT_WG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template_CT_WG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template_CT_WG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template_CT_WG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template_CT_WG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template_CT_WG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RC slides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MRC slides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RC slides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RC slides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RC slides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RC slide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RC slide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RC slide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93F08E06F4AA448AC00C0C02C94845" ma:contentTypeVersion="4" ma:contentTypeDescription="Create a new document." ma:contentTypeScope="" ma:versionID="8ae8c0bcb362956bfd30c2611ca3a1f1">
  <xsd:schema xmlns:xsd="http://www.w3.org/2001/XMLSchema" xmlns:xs="http://www.w3.org/2001/XMLSchema" xmlns:p="http://schemas.microsoft.com/office/2006/metadata/properties" xmlns:ns2="2335683b-688a-4d49-ab37-bd32983a32ac" targetNamespace="http://schemas.microsoft.com/office/2006/metadata/properties" ma:root="true" ma:fieldsID="3c27dae60892398fbb9ade460898c2bd" ns2:_="">
    <xsd:import namespace="2335683b-688a-4d49-ab37-bd32983a32a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5683b-688a-4d49-ab37-bd32983a32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8A2EA8-4641-42F6-A17F-431287DED9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A12886-63C9-4300-8B68-1ADB4934159B}">
  <ds:schemaRefs>
    <ds:schemaRef ds:uri="http://schemas.microsoft.com/sharepoint/v3/contenttype/forms"/>
  </ds:schemaRefs>
</ds:datastoreItem>
</file>

<file path=customXml/itemProps3.xml><?xml version="1.0" encoding="utf-8"?>
<ds:datastoreItem xmlns:ds="http://schemas.openxmlformats.org/officeDocument/2006/customXml" ds:itemID="{741BB8E0-F7E5-448E-9DB1-27528C793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5683b-688a-4d49-ab37-bd32983a32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13159</TotalTime>
  <Words>1040</Words>
  <Application>Microsoft Office PowerPoint</Application>
  <PresentationFormat>Widescreen</PresentationFormat>
  <Paragraphs>215</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BlinkMacSystemFont</vt:lpstr>
      <vt:lpstr>Calibri</vt:lpstr>
      <vt:lpstr>Times</vt:lpstr>
      <vt:lpstr>Times New Roman</vt:lpstr>
      <vt:lpstr>Verdana</vt:lpstr>
      <vt:lpstr>EU WARM GRAY Powerpoint Template</vt:lpstr>
      <vt:lpstr>MRC slides template</vt:lpstr>
      <vt:lpstr>PowerPoint Presentation</vt:lpstr>
      <vt:lpstr>EWAS of diseases/phenotypes</vt:lpstr>
      <vt:lpstr>EWAS of exposures</vt:lpstr>
      <vt:lpstr>EWAS of exposure in children</vt:lpstr>
      <vt:lpstr>Depression in pregnancy is offspring sex-specific</vt:lpstr>
      <vt:lpstr>DNAm effects of vaccination</vt:lpstr>
      <vt:lpstr>Cancer proteome reference</vt:lpstr>
      <vt:lpstr>Detecting breast cancer from circulating DNA</vt:lpstr>
      <vt:lpstr>Predicting breast cancer resistance</vt:lpstr>
      <vt:lpstr>Benchmark for multi-omic classification methods</vt:lpstr>
      <vt:lpstr>Factors influence model performance</vt:lpstr>
      <vt:lpstr>Commentary on polygenic risk scores</vt:lpstr>
      <vt:lpstr>Africa is heterogeneous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 Kumar</dc:creator>
  <cp:lastModifiedBy>Matthew Suderman</cp:lastModifiedBy>
  <cp:revision>74</cp:revision>
  <cp:lastPrinted>2002-07-16T15:27:40Z</cp:lastPrinted>
  <dcterms:created xsi:type="dcterms:W3CDTF">2016-07-26T20:00:27Z</dcterms:created>
  <dcterms:modified xsi:type="dcterms:W3CDTF">2022-09-04T23:20:51Z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0x010100A793F08E06F4AA448AC00C0C02C94845</vt:lpwstr>
  </property>
  <property fmtid="{D5CDD505-2E9C-101B-9397-08002B2CF9AE}" pid="3" name="MSIP_Label_7f8f13dc-fde9-4565-8fe8-16daab2c2cf7_Enabled">
    <vt:lpwstr>True</vt:lpwstr>
  </property>
  <property fmtid="{D5CDD505-2E9C-101B-9397-08002B2CF9AE}" pid="4" name="MSIP_Label_7f8f13dc-fde9-4565-8fe8-16daab2c2cf7_SiteId">
    <vt:lpwstr>b2e47f30-cd7d-4a4e-a5da-b18cf1a4151b</vt:lpwstr>
  </property>
  <property fmtid="{D5CDD505-2E9C-101B-9397-08002B2CF9AE}" pid="5" name="MSIP_Label_7f8f13dc-fde9-4565-8fe8-16daab2c2cf7_Owner">
    <vt:lpwstr>ms13525@bristol.ac.uk</vt:lpwstr>
  </property>
  <property fmtid="{D5CDD505-2E9C-101B-9397-08002B2CF9AE}" pid="6" name="MSIP_Label_7f8f13dc-fde9-4565-8fe8-16daab2c2cf7_SetDate">
    <vt:lpwstr>2022-04-11T00:43:16.6068024Z</vt:lpwstr>
  </property>
  <property fmtid="{D5CDD505-2E9C-101B-9397-08002B2CF9AE}" pid="7" name="MSIP_Label_7f8f13dc-fde9-4565-8fe8-16daab2c2cf7_Name">
    <vt:lpwstr>Not classifiable or in progress</vt:lpwstr>
  </property>
  <property fmtid="{D5CDD505-2E9C-101B-9397-08002B2CF9AE}" pid="8" name="MSIP_Label_7f8f13dc-fde9-4565-8fe8-16daab2c2cf7_Application">
    <vt:lpwstr>Microsoft Azure Information Protection</vt:lpwstr>
  </property>
  <property fmtid="{D5CDD505-2E9C-101B-9397-08002B2CF9AE}" pid="9" name="MSIP_Label_7f8f13dc-fde9-4565-8fe8-16daab2c2cf7_ActionId">
    <vt:lpwstr>19c8a127-d8ca-4133-ada3-f1bd8ec6ece3</vt:lpwstr>
  </property>
  <property fmtid="{D5CDD505-2E9C-101B-9397-08002B2CF9AE}" pid="10" name="MSIP_Label_7f8f13dc-fde9-4565-8fe8-16daab2c2cf7_Extended_MSFT_Method">
    <vt:lpwstr>Manual</vt:lpwstr>
  </property>
  <property fmtid="{D5CDD505-2E9C-101B-9397-08002B2CF9AE}" pid="11" name="Sensitivity">
    <vt:lpwstr>Not classifiable or in progress</vt:lpwstr>
  </property>
</Properties>
</file>