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4" r:id="rId5"/>
  </p:sldMasterIdLst>
  <p:notesMasterIdLst>
    <p:notesMasterId r:id="rId21"/>
  </p:notesMasterIdLst>
  <p:handoutMasterIdLst>
    <p:handoutMasterId r:id="rId22"/>
  </p:handoutMasterIdLst>
  <p:sldIdLst>
    <p:sldId id="288" r:id="rId6"/>
    <p:sldId id="318" r:id="rId7"/>
    <p:sldId id="319" r:id="rId8"/>
    <p:sldId id="323" r:id="rId9"/>
    <p:sldId id="321" r:id="rId10"/>
    <p:sldId id="322" r:id="rId11"/>
    <p:sldId id="320" r:id="rId12"/>
    <p:sldId id="324" r:id="rId13"/>
    <p:sldId id="326" r:id="rId14"/>
    <p:sldId id="327" r:id="rId15"/>
    <p:sldId id="328" r:id="rId16"/>
    <p:sldId id="332" r:id="rId17"/>
    <p:sldId id="331" r:id="rId18"/>
    <p:sldId id="330" r:id="rId19"/>
    <p:sldId id="325" r:id="rId20"/>
  </p:sldIdLst>
  <p:sldSz cx="12192000" cy="6858000"/>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Nelson2" initials="" lastIdx="3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F2E"/>
    <a:srgbClr val="822F5A"/>
    <a:srgbClr val="21677E"/>
    <a:srgbClr val="EFEFEF"/>
    <a:srgbClr val="8A7967"/>
    <a:srgbClr val="766A62"/>
    <a:srgbClr val="607869"/>
    <a:srgbClr val="005C66"/>
    <a:srgbClr val="706E00"/>
    <a:srgbClr val="871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9D89B-CC43-4C41-92A5-3ABC52AE066B}" v="278" dt="2021-05-09T23:36:15.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5" autoAdjust="0"/>
    <p:restoredTop sz="94640" autoAdjust="0"/>
  </p:normalViewPr>
  <p:slideViewPr>
    <p:cSldViewPr>
      <p:cViewPr varScale="1">
        <p:scale>
          <a:sx n="78" d="100"/>
          <a:sy n="78" d="100"/>
        </p:scale>
        <p:origin x="120" y="534"/>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4929D89B-CC43-4C41-92A5-3ABC52AE066B}"/>
    <pc:docChg chg="undo custSel addSld delSld modSld sldOrd modMainMaster">
      <pc:chgData name="Matthew Suderman" userId="2709995e-3ea8-4fb0-9b62-eb8034dec529" providerId="ADAL" clId="{4929D89B-CC43-4C41-92A5-3ABC52AE066B}" dt="2021-05-09T23:36:15.162" v="8344" actId="1076"/>
      <pc:docMkLst>
        <pc:docMk/>
      </pc:docMkLst>
      <pc:sldChg chg="modSp mod">
        <pc:chgData name="Matthew Suderman" userId="2709995e-3ea8-4fb0-9b62-eb8034dec529" providerId="ADAL" clId="{4929D89B-CC43-4C41-92A5-3ABC52AE066B}" dt="2021-05-08T21:25:25.709" v="184" actId="20577"/>
        <pc:sldMkLst>
          <pc:docMk/>
          <pc:sldMk cId="0" sldId="288"/>
        </pc:sldMkLst>
        <pc:spChg chg="mod">
          <ac:chgData name="Matthew Suderman" userId="2709995e-3ea8-4fb0-9b62-eb8034dec529" providerId="ADAL" clId="{4929D89B-CC43-4C41-92A5-3ABC52AE066B}" dt="2021-05-08T21:25:25.709" v="184" actId="20577"/>
          <ac:spMkLst>
            <pc:docMk/>
            <pc:sldMk cId="0" sldId="288"/>
            <ac:spMk id="3" creationId="{00000000-0000-0000-0000-000000000000}"/>
          </ac:spMkLst>
        </pc:spChg>
      </pc:sldChg>
      <pc:sldChg chg="addSp delSp modSp mod">
        <pc:chgData name="Matthew Suderman" userId="2709995e-3ea8-4fb0-9b62-eb8034dec529" providerId="ADAL" clId="{4929D89B-CC43-4C41-92A5-3ABC52AE066B}" dt="2021-05-08T22:10:57.577" v="911" actId="1076"/>
        <pc:sldMkLst>
          <pc:docMk/>
          <pc:sldMk cId="0" sldId="318"/>
        </pc:sldMkLst>
        <pc:spChg chg="mod">
          <ac:chgData name="Matthew Suderman" userId="2709995e-3ea8-4fb0-9b62-eb8034dec529" providerId="ADAL" clId="{4929D89B-CC43-4C41-92A5-3ABC52AE066B}" dt="2021-05-08T21:43:49.766" v="201" actId="20577"/>
          <ac:spMkLst>
            <pc:docMk/>
            <pc:sldMk cId="0" sldId="318"/>
            <ac:spMk id="2" creationId="{00000000-0000-0000-0000-000000000000}"/>
          </ac:spMkLst>
        </pc:spChg>
        <pc:spChg chg="del">
          <ac:chgData name="Matthew Suderman" userId="2709995e-3ea8-4fb0-9b62-eb8034dec529" providerId="ADAL" clId="{4929D89B-CC43-4C41-92A5-3ABC52AE066B}" dt="2021-05-08T21:44:02.088" v="202" actId="3680"/>
          <ac:spMkLst>
            <pc:docMk/>
            <pc:sldMk cId="0" sldId="318"/>
            <ac:spMk id="3" creationId="{00000000-0000-0000-0000-000000000000}"/>
          </ac:spMkLst>
        </pc:spChg>
        <pc:graphicFrameChg chg="add mod ord modGraphic">
          <ac:chgData name="Matthew Suderman" userId="2709995e-3ea8-4fb0-9b62-eb8034dec529" providerId="ADAL" clId="{4929D89B-CC43-4C41-92A5-3ABC52AE066B}" dt="2021-05-08T22:10:57.577" v="911" actId="1076"/>
          <ac:graphicFrameMkLst>
            <pc:docMk/>
            <pc:sldMk cId="0" sldId="318"/>
            <ac:graphicFrameMk id="4" creationId="{F534F4DB-5FFD-47BE-B9BC-84765E6BA4F9}"/>
          </ac:graphicFrameMkLst>
        </pc:graphicFrameChg>
      </pc:sldChg>
      <pc:sldChg chg="modSp add mod">
        <pc:chgData name="Matthew Suderman" userId="2709995e-3ea8-4fb0-9b62-eb8034dec529" providerId="ADAL" clId="{4929D89B-CC43-4C41-92A5-3ABC52AE066B}" dt="2021-05-08T22:53:36.518" v="1685" actId="20577"/>
        <pc:sldMkLst>
          <pc:docMk/>
          <pc:sldMk cId="2336004713" sldId="319"/>
        </pc:sldMkLst>
        <pc:spChg chg="mod">
          <ac:chgData name="Matthew Suderman" userId="2709995e-3ea8-4fb0-9b62-eb8034dec529" providerId="ADAL" clId="{4929D89B-CC43-4C41-92A5-3ABC52AE066B}" dt="2021-05-08T21:49:18.135" v="591" actId="20577"/>
          <ac:spMkLst>
            <pc:docMk/>
            <pc:sldMk cId="2336004713" sldId="319"/>
            <ac:spMk id="2" creationId="{00000000-0000-0000-0000-000000000000}"/>
          </ac:spMkLst>
        </pc:spChg>
        <pc:graphicFrameChg chg="mod modGraphic">
          <ac:chgData name="Matthew Suderman" userId="2709995e-3ea8-4fb0-9b62-eb8034dec529" providerId="ADAL" clId="{4929D89B-CC43-4C41-92A5-3ABC52AE066B}" dt="2021-05-08T22:53:36.518" v="1685" actId="20577"/>
          <ac:graphicFrameMkLst>
            <pc:docMk/>
            <pc:sldMk cId="2336004713" sldId="319"/>
            <ac:graphicFrameMk id="4" creationId="{F534F4DB-5FFD-47BE-B9BC-84765E6BA4F9}"/>
          </ac:graphicFrameMkLst>
        </pc:graphicFrameChg>
      </pc:sldChg>
      <pc:sldChg chg="addSp modSp new mod ord modClrScheme modAnim chgLayout">
        <pc:chgData name="Matthew Suderman" userId="2709995e-3ea8-4fb0-9b62-eb8034dec529" providerId="ADAL" clId="{4929D89B-CC43-4C41-92A5-3ABC52AE066B}" dt="2021-05-09T20:33:09.319" v="2492"/>
        <pc:sldMkLst>
          <pc:docMk/>
          <pc:sldMk cId="816193040" sldId="320"/>
        </pc:sldMkLst>
        <pc:spChg chg="mod ord">
          <ac:chgData name="Matthew Suderman" userId="2709995e-3ea8-4fb0-9b62-eb8034dec529" providerId="ADAL" clId="{4929D89B-CC43-4C41-92A5-3ABC52AE066B}" dt="2021-05-08T23:11:59.618" v="1842" actId="20577"/>
          <ac:spMkLst>
            <pc:docMk/>
            <pc:sldMk cId="816193040" sldId="320"/>
            <ac:spMk id="2" creationId="{8238EA50-B781-4F75-B83E-DEFBABA4C919}"/>
          </ac:spMkLst>
        </pc:spChg>
        <pc:spChg chg="mod ord">
          <ac:chgData name="Matthew Suderman" userId="2709995e-3ea8-4fb0-9b62-eb8034dec529" providerId="ADAL" clId="{4929D89B-CC43-4C41-92A5-3ABC52AE066B}" dt="2021-05-09T20:32:08.594" v="2486" actId="113"/>
          <ac:spMkLst>
            <pc:docMk/>
            <pc:sldMk cId="816193040" sldId="320"/>
            <ac:spMk id="3" creationId="{6EFCEF31-A54D-4EC8-9CC8-3E8AFF6778AA}"/>
          </ac:spMkLst>
        </pc:spChg>
        <pc:spChg chg="add mod ord">
          <ac:chgData name="Matthew Suderman" userId="2709995e-3ea8-4fb0-9b62-eb8034dec529" providerId="ADAL" clId="{4929D89B-CC43-4C41-92A5-3ABC52AE066B}" dt="2021-05-09T20:32:22.077" v="2489" actId="20577"/>
          <ac:spMkLst>
            <pc:docMk/>
            <pc:sldMk cId="816193040" sldId="320"/>
            <ac:spMk id="4" creationId="{1C502A0C-F5D0-419A-B089-87B3FA139A23}"/>
          </ac:spMkLst>
        </pc:spChg>
        <pc:picChg chg="add mod">
          <ac:chgData name="Matthew Suderman" userId="2709995e-3ea8-4fb0-9b62-eb8034dec529" providerId="ADAL" clId="{4929D89B-CC43-4C41-92A5-3ABC52AE066B}" dt="2021-05-08T23:23:37.903" v="1896"/>
          <ac:picMkLst>
            <pc:docMk/>
            <pc:sldMk cId="816193040" sldId="320"/>
            <ac:picMk id="1026" creationId="{9CF13C15-4CA1-4012-B1AD-71CAA507D139}"/>
          </ac:picMkLst>
        </pc:picChg>
      </pc:sldChg>
      <pc:sldChg chg="addSp delSp modSp new mod modClrScheme chgLayout">
        <pc:chgData name="Matthew Suderman" userId="2709995e-3ea8-4fb0-9b62-eb8034dec529" providerId="ADAL" clId="{4929D89B-CC43-4C41-92A5-3ABC52AE066B}" dt="2021-05-08T23:38:53.926" v="2213" actId="20577"/>
        <pc:sldMkLst>
          <pc:docMk/>
          <pc:sldMk cId="141314306" sldId="321"/>
        </pc:sldMkLst>
        <pc:spChg chg="del mod ord">
          <ac:chgData name="Matthew Suderman" userId="2709995e-3ea8-4fb0-9b62-eb8034dec529" providerId="ADAL" clId="{4929D89B-CC43-4C41-92A5-3ABC52AE066B}" dt="2021-05-08T23:25:57.544" v="1898" actId="700"/>
          <ac:spMkLst>
            <pc:docMk/>
            <pc:sldMk cId="141314306" sldId="321"/>
            <ac:spMk id="2" creationId="{D3557007-DB39-4428-84BC-441E8E15A34D}"/>
          </ac:spMkLst>
        </pc:spChg>
        <pc:spChg chg="del mod ord">
          <ac:chgData name="Matthew Suderman" userId="2709995e-3ea8-4fb0-9b62-eb8034dec529" providerId="ADAL" clId="{4929D89B-CC43-4C41-92A5-3ABC52AE066B}" dt="2021-05-08T23:25:57.544" v="1898" actId="700"/>
          <ac:spMkLst>
            <pc:docMk/>
            <pc:sldMk cId="141314306" sldId="321"/>
            <ac:spMk id="3" creationId="{2FC44F85-ED58-471D-AF4B-8A5200436580}"/>
          </ac:spMkLst>
        </pc:spChg>
        <pc:spChg chg="del">
          <ac:chgData name="Matthew Suderman" userId="2709995e-3ea8-4fb0-9b62-eb8034dec529" providerId="ADAL" clId="{4929D89B-CC43-4C41-92A5-3ABC52AE066B}" dt="2021-05-08T23:25:57.544" v="1898" actId="700"/>
          <ac:spMkLst>
            <pc:docMk/>
            <pc:sldMk cId="141314306" sldId="321"/>
            <ac:spMk id="4" creationId="{4AB1A330-F65F-4A5C-A797-9064C76B7376}"/>
          </ac:spMkLst>
        </pc:spChg>
        <pc:spChg chg="add mod ord">
          <ac:chgData name="Matthew Suderman" userId="2709995e-3ea8-4fb0-9b62-eb8034dec529" providerId="ADAL" clId="{4929D89B-CC43-4C41-92A5-3ABC52AE066B}" dt="2021-05-08T23:26:05.307" v="1925" actId="20577"/>
          <ac:spMkLst>
            <pc:docMk/>
            <pc:sldMk cId="141314306" sldId="321"/>
            <ac:spMk id="5" creationId="{8AAFEA23-6A2F-4028-85F5-934A467EC70A}"/>
          </ac:spMkLst>
        </pc:spChg>
        <pc:spChg chg="add del mod ord">
          <ac:chgData name="Matthew Suderman" userId="2709995e-3ea8-4fb0-9b62-eb8034dec529" providerId="ADAL" clId="{4929D89B-CC43-4C41-92A5-3ABC52AE066B}" dt="2021-05-08T23:28:14.135" v="1932" actId="22"/>
          <ac:spMkLst>
            <pc:docMk/>
            <pc:sldMk cId="141314306" sldId="321"/>
            <ac:spMk id="6" creationId="{EE547C99-8C4B-4F34-844F-9F2E9BE43200}"/>
          </ac:spMkLst>
        </pc:spChg>
        <pc:spChg chg="add del mod">
          <ac:chgData name="Matthew Suderman" userId="2709995e-3ea8-4fb0-9b62-eb8034dec529" providerId="ADAL" clId="{4929D89B-CC43-4C41-92A5-3ABC52AE066B}" dt="2021-05-08T23:29:31.754" v="1939" actId="478"/>
          <ac:spMkLst>
            <pc:docMk/>
            <pc:sldMk cId="141314306" sldId="321"/>
            <ac:spMk id="14" creationId="{EF5EB1F0-84A3-4E90-A48C-27CF1408CF2C}"/>
          </ac:spMkLst>
        </pc:spChg>
        <pc:spChg chg="add mod">
          <ac:chgData name="Matthew Suderman" userId="2709995e-3ea8-4fb0-9b62-eb8034dec529" providerId="ADAL" clId="{4929D89B-CC43-4C41-92A5-3ABC52AE066B}" dt="2021-05-08T23:38:53.926" v="2213" actId="20577"/>
          <ac:spMkLst>
            <pc:docMk/>
            <pc:sldMk cId="141314306" sldId="321"/>
            <ac:spMk id="18" creationId="{301FF7EE-0ADF-439B-A3CF-580446870B27}"/>
          </ac:spMkLst>
        </pc:spChg>
        <pc:picChg chg="add del mod ord">
          <ac:chgData name="Matthew Suderman" userId="2709995e-3ea8-4fb0-9b62-eb8034dec529" providerId="ADAL" clId="{4929D89B-CC43-4C41-92A5-3ABC52AE066B}" dt="2021-05-08T23:26:39.971" v="1929" actId="22"/>
          <ac:picMkLst>
            <pc:docMk/>
            <pc:sldMk cId="141314306" sldId="321"/>
            <ac:picMk id="8" creationId="{CAE063AF-FE4F-4A5F-97D8-47B2E9DB504A}"/>
          </ac:picMkLst>
        </pc:picChg>
        <pc:picChg chg="add del mod ord">
          <ac:chgData name="Matthew Suderman" userId="2709995e-3ea8-4fb0-9b62-eb8034dec529" providerId="ADAL" clId="{4929D89B-CC43-4C41-92A5-3ABC52AE066B}" dt="2021-05-08T23:27:14.505" v="1931" actId="22"/>
          <ac:picMkLst>
            <pc:docMk/>
            <pc:sldMk cId="141314306" sldId="321"/>
            <ac:picMk id="10" creationId="{84B87E6B-C0A0-4A08-BFEB-C9C00CF529A1}"/>
          </ac:picMkLst>
        </pc:picChg>
        <pc:picChg chg="add del mod ord">
          <ac:chgData name="Matthew Suderman" userId="2709995e-3ea8-4fb0-9b62-eb8034dec529" providerId="ADAL" clId="{4929D89B-CC43-4C41-92A5-3ABC52AE066B}" dt="2021-05-08T23:29:27.352" v="1938" actId="478"/>
          <ac:picMkLst>
            <pc:docMk/>
            <pc:sldMk cId="141314306" sldId="321"/>
            <ac:picMk id="12" creationId="{05A4FFE4-2012-43B7-9919-7D73B256D92C}"/>
          </ac:picMkLst>
        </pc:picChg>
        <pc:picChg chg="add del mod">
          <ac:chgData name="Matthew Suderman" userId="2709995e-3ea8-4fb0-9b62-eb8034dec529" providerId="ADAL" clId="{4929D89B-CC43-4C41-92A5-3ABC52AE066B}" dt="2021-05-08T23:26:20.652" v="1927"/>
          <ac:picMkLst>
            <pc:docMk/>
            <pc:sldMk cId="141314306" sldId="321"/>
            <ac:picMk id="2050" creationId="{2AE38787-5120-48F9-9E85-05D46D506781}"/>
          </ac:picMkLst>
        </pc:picChg>
        <pc:picChg chg="add mod">
          <ac:chgData name="Matthew Suderman" userId="2709995e-3ea8-4fb0-9b62-eb8034dec529" providerId="ADAL" clId="{4929D89B-CC43-4C41-92A5-3ABC52AE066B}" dt="2021-05-08T23:37:12.437" v="1988" actId="1036"/>
          <ac:picMkLst>
            <pc:docMk/>
            <pc:sldMk cId="141314306" sldId="321"/>
            <ac:picMk id="2052" creationId="{0E22FE60-72A6-4689-BEB6-1C05C968300A}"/>
          </ac:picMkLst>
        </pc:picChg>
      </pc:sldChg>
      <pc:sldChg chg="addSp modSp new mod">
        <pc:chgData name="Matthew Suderman" userId="2709995e-3ea8-4fb0-9b62-eb8034dec529" providerId="ADAL" clId="{4929D89B-CC43-4C41-92A5-3ABC52AE066B}" dt="2021-05-08T23:50:47.122" v="2326" actId="14100"/>
        <pc:sldMkLst>
          <pc:docMk/>
          <pc:sldMk cId="895679400" sldId="322"/>
        </pc:sldMkLst>
        <pc:spChg chg="mod">
          <ac:chgData name="Matthew Suderman" userId="2709995e-3ea8-4fb0-9b62-eb8034dec529" providerId="ADAL" clId="{4929D89B-CC43-4C41-92A5-3ABC52AE066B}" dt="2021-05-08T23:41:06.926" v="2273" actId="20577"/>
          <ac:spMkLst>
            <pc:docMk/>
            <pc:sldMk cId="895679400" sldId="322"/>
            <ac:spMk id="2" creationId="{CB996505-222F-475B-971A-B2755697B6AB}"/>
          </ac:spMkLst>
        </pc:spChg>
        <pc:spChg chg="mod">
          <ac:chgData name="Matthew Suderman" userId="2709995e-3ea8-4fb0-9b62-eb8034dec529" providerId="ADAL" clId="{4929D89B-CC43-4C41-92A5-3ABC52AE066B}" dt="2021-05-08T23:50:47.122" v="2326" actId="14100"/>
          <ac:spMkLst>
            <pc:docMk/>
            <pc:sldMk cId="895679400" sldId="322"/>
            <ac:spMk id="3" creationId="{AE46E155-C119-4448-A3B3-673593A43676}"/>
          </ac:spMkLst>
        </pc:spChg>
        <pc:spChg chg="add mod">
          <ac:chgData name="Matthew Suderman" userId="2709995e-3ea8-4fb0-9b62-eb8034dec529" providerId="ADAL" clId="{4929D89B-CC43-4C41-92A5-3ABC52AE066B}" dt="2021-05-08T23:50:37.502" v="2324" actId="1037"/>
          <ac:spMkLst>
            <pc:docMk/>
            <pc:sldMk cId="895679400" sldId="322"/>
            <ac:spMk id="7" creationId="{FF678843-F203-47A5-ADB4-014B37152AF5}"/>
          </ac:spMkLst>
        </pc:spChg>
        <pc:picChg chg="add mod">
          <ac:chgData name="Matthew Suderman" userId="2709995e-3ea8-4fb0-9b62-eb8034dec529" providerId="ADAL" clId="{4929D89B-CC43-4C41-92A5-3ABC52AE066B}" dt="2021-05-08T23:50:37.502" v="2324" actId="1037"/>
          <ac:picMkLst>
            <pc:docMk/>
            <pc:sldMk cId="895679400" sldId="322"/>
            <ac:picMk id="3074" creationId="{A60F2464-6A3C-4145-881A-1514B2E7AE01}"/>
          </ac:picMkLst>
        </pc:picChg>
        <pc:picChg chg="add mod">
          <ac:chgData name="Matthew Suderman" userId="2709995e-3ea8-4fb0-9b62-eb8034dec529" providerId="ADAL" clId="{4929D89B-CC43-4C41-92A5-3ABC52AE066B}" dt="2021-05-08T23:50:37.502" v="2324" actId="1037"/>
          <ac:picMkLst>
            <pc:docMk/>
            <pc:sldMk cId="895679400" sldId="322"/>
            <ac:picMk id="3076" creationId="{5F87700E-D95C-48C1-A3D3-8DAA7AB0EA30}"/>
          </ac:picMkLst>
        </pc:picChg>
      </pc:sldChg>
      <pc:sldChg chg="addSp delSp modSp new mod ord">
        <pc:chgData name="Matthew Suderman" userId="2709995e-3ea8-4fb0-9b62-eb8034dec529" providerId="ADAL" clId="{4929D89B-CC43-4C41-92A5-3ABC52AE066B}" dt="2021-05-09T20:29:09.508" v="2446"/>
        <pc:sldMkLst>
          <pc:docMk/>
          <pc:sldMk cId="701847933" sldId="323"/>
        </pc:sldMkLst>
        <pc:spChg chg="mod">
          <ac:chgData name="Matthew Suderman" userId="2709995e-3ea8-4fb0-9b62-eb8034dec529" providerId="ADAL" clId="{4929D89B-CC43-4C41-92A5-3ABC52AE066B}" dt="2021-05-08T23:51:40.460" v="2388" actId="20577"/>
          <ac:spMkLst>
            <pc:docMk/>
            <pc:sldMk cId="701847933" sldId="323"/>
            <ac:spMk id="2" creationId="{92109A3A-E10B-41FE-9947-5837639AF7FC}"/>
          </ac:spMkLst>
        </pc:spChg>
        <pc:spChg chg="mod">
          <ac:chgData name="Matthew Suderman" userId="2709995e-3ea8-4fb0-9b62-eb8034dec529" providerId="ADAL" clId="{4929D89B-CC43-4C41-92A5-3ABC52AE066B}" dt="2021-05-08T23:54:49.117" v="2399" actId="1076"/>
          <ac:spMkLst>
            <pc:docMk/>
            <pc:sldMk cId="701847933" sldId="323"/>
            <ac:spMk id="3" creationId="{308A18B3-CA9E-4907-BFB7-27C472D98F22}"/>
          </ac:spMkLst>
        </pc:spChg>
        <pc:spChg chg="add del mod">
          <ac:chgData name="Matthew Suderman" userId="2709995e-3ea8-4fb0-9b62-eb8034dec529" providerId="ADAL" clId="{4929D89B-CC43-4C41-92A5-3ABC52AE066B}" dt="2021-05-08T23:57:16.715" v="2404" actId="478"/>
          <ac:spMkLst>
            <pc:docMk/>
            <pc:sldMk cId="701847933" sldId="323"/>
            <ac:spMk id="6" creationId="{8E7FD320-2887-4BDD-AF45-DD7A37ABFBD7}"/>
          </ac:spMkLst>
        </pc:spChg>
        <pc:spChg chg="add mod">
          <ac:chgData name="Matthew Suderman" userId="2709995e-3ea8-4fb0-9b62-eb8034dec529" providerId="ADAL" clId="{4929D89B-CC43-4C41-92A5-3ABC52AE066B}" dt="2021-05-09T00:00:29.796" v="2442" actId="1076"/>
          <ac:spMkLst>
            <pc:docMk/>
            <pc:sldMk cId="701847933" sldId="323"/>
            <ac:spMk id="11" creationId="{91DB470B-AD26-415E-B03D-3E607987F598}"/>
          </ac:spMkLst>
        </pc:spChg>
        <pc:picChg chg="add mod">
          <ac:chgData name="Matthew Suderman" userId="2709995e-3ea8-4fb0-9b62-eb8034dec529" providerId="ADAL" clId="{4929D89B-CC43-4C41-92A5-3ABC52AE066B}" dt="2021-05-09T00:00:15.371" v="2439" actId="14100"/>
          <ac:picMkLst>
            <pc:docMk/>
            <pc:sldMk cId="701847933" sldId="323"/>
            <ac:picMk id="7" creationId="{B81E2B71-B1FF-4E5C-9B03-00B9C50E8EF9}"/>
          </ac:picMkLst>
        </pc:picChg>
        <pc:picChg chg="add mod">
          <ac:chgData name="Matthew Suderman" userId="2709995e-3ea8-4fb0-9b62-eb8034dec529" providerId="ADAL" clId="{4929D89B-CC43-4C41-92A5-3ABC52AE066B}" dt="2021-05-09T00:00:23.027" v="2441" actId="1037"/>
          <ac:picMkLst>
            <pc:docMk/>
            <pc:sldMk cId="701847933" sldId="323"/>
            <ac:picMk id="9" creationId="{B1B5677A-8D2D-4F45-9F0C-112E0C00E0C6}"/>
          </ac:picMkLst>
        </pc:picChg>
        <pc:picChg chg="add mod">
          <ac:chgData name="Matthew Suderman" userId="2709995e-3ea8-4fb0-9b62-eb8034dec529" providerId="ADAL" clId="{4929D89B-CC43-4C41-92A5-3ABC52AE066B}" dt="2021-05-09T00:00:23.027" v="2441" actId="1037"/>
          <ac:picMkLst>
            <pc:docMk/>
            <pc:sldMk cId="701847933" sldId="323"/>
            <ac:picMk id="4098" creationId="{17CCA2BF-0595-417B-8C4D-FFF9E310ADD7}"/>
          </ac:picMkLst>
        </pc:picChg>
      </pc:sldChg>
      <pc:sldChg chg="addSp delSp modSp new mod modClrScheme chgLayout">
        <pc:chgData name="Matthew Suderman" userId="2709995e-3ea8-4fb0-9b62-eb8034dec529" providerId="ADAL" clId="{4929D89B-CC43-4C41-92A5-3ABC52AE066B}" dt="2021-05-09T20:56:16.230" v="3575" actId="20577"/>
        <pc:sldMkLst>
          <pc:docMk/>
          <pc:sldMk cId="139685370" sldId="324"/>
        </pc:sldMkLst>
        <pc:spChg chg="mod ord">
          <ac:chgData name="Matthew Suderman" userId="2709995e-3ea8-4fb0-9b62-eb8034dec529" providerId="ADAL" clId="{4929D89B-CC43-4C41-92A5-3ABC52AE066B}" dt="2021-05-09T20:55:09.542" v="3522" actId="20577"/>
          <ac:spMkLst>
            <pc:docMk/>
            <pc:sldMk cId="139685370" sldId="324"/>
            <ac:spMk id="2" creationId="{1221262A-B670-4C9A-BE6F-D31E2E93F4DA}"/>
          </ac:spMkLst>
        </pc:spChg>
        <pc:spChg chg="del mod ord">
          <ac:chgData name="Matthew Suderman" userId="2709995e-3ea8-4fb0-9b62-eb8034dec529" providerId="ADAL" clId="{4929D89B-CC43-4C41-92A5-3ABC52AE066B}" dt="2021-05-09T20:32:51.592" v="2490" actId="700"/>
          <ac:spMkLst>
            <pc:docMk/>
            <pc:sldMk cId="139685370" sldId="324"/>
            <ac:spMk id="3" creationId="{BBB65043-9972-4C96-88C1-A29747E0518F}"/>
          </ac:spMkLst>
        </pc:spChg>
        <pc:spChg chg="del">
          <ac:chgData name="Matthew Suderman" userId="2709995e-3ea8-4fb0-9b62-eb8034dec529" providerId="ADAL" clId="{4929D89B-CC43-4C41-92A5-3ABC52AE066B}" dt="2021-05-09T20:32:51.592" v="2490" actId="700"/>
          <ac:spMkLst>
            <pc:docMk/>
            <pc:sldMk cId="139685370" sldId="324"/>
            <ac:spMk id="4" creationId="{345222DA-277A-4B20-8EFB-A64ED81832A3}"/>
          </ac:spMkLst>
        </pc:spChg>
        <pc:spChg chg="add mod ord">
          <ac:chgData name="Matthew Suderman" userId="2709995e-3ea8-4fb0-9b62-eb8034dec529" providerId="ADAL" clId="{4929D89B-CC43-4C41-92A5-3ABC52AE066B}" dt="2021-05-09T20:56:16.230" v="3575" actId="20577"/>
          <ac:spMkLst>
            <pc:docMk/>
            <pc:sldMk cId="139685370" sldId="324"/>
            <ac:spMk id="5" creationId="{ED9FB1F5-0521-41F7-A6BB-E95FB8CE2AE1}"/>
          </ac:spMkLst>
        </pc:spChg>
      </pc:sldChg>
      <pc:sldChg chg="addSp delSp modSp new mod modClrScheme chgLayout">
        <pc:chgData name="Matthew Suderman" userId="2709995e-3ea8-4fb0-9b62-eb8034dec529" providerId="ADAL" clId="{4929D89B-CC43-4C41-92A5-3ABC52AE066B}" dt="2021-05-09T23:36:15.162" v="8344" actId="1076"/>
        <pc:sldMkLst>
          <pc:docMk/>
          <pc:sldMk cId="4218096725" sldId="325"/>
        </pc:sldMkLst>
        <pc:spChg chg="mod ord">
          <ac:chgData name="Matthew Suderman" userId="2709995e-3ea8-4fb0-9b62-eb8034dec529" providerId="ADAL" clId="{4929D89B-CC43-4C41-92A5-3ABC52AE066B}" dt="2021-05-09T22:45:11.022" v="7067" actId="20577"/>
          <ac:spMkLst>
            <pc:docMk/>
            <pc:sldMk cId="4218096725" sldId="325"/>
            <ac:spMk id="2" creationId="{8925F703-9851-4FE7-AD37-FF7C209B9664}"/>
          </ac:spMkLst>
        </pc:spChg>
        <pc:spChg chg="del mod ord">
          <ac:chgData name="Matthew Suderman" userId="2709995e-3ea8-4fb0-9b62-eb8034dec529" providerId="ADAL" clId="{4929D89B-CC43-4C41-92A5-3ABC52AE066B}" dt="2021-05-09T20:32:56.184" v="2491" actId="700"/>
          <ac:spMkLst>
            <pc:docMk/>
            <pc:sldMk cId="4218096725" sldId="325"/>
            <ac:spMk id="3" creationId="{C8633002-85CD-4179-8DC2-7C326E79C4F1}"/>
          </ac:spMkLst>
        </pc:spChg>
        <pc:spChg chg="del">
          <ac:chgData name="Matthew Suderman" userId="2709995e-3ea8-4fb0-9b62-eb8034dec529" providerId="ADAL" clId="{4929D89B-CC43-4C41-92A5-3ABC52AE066B}" dt="2021-05-09T20:32:56.184" v="2491" actId="700"/>
          <ac:spMkLst>
            <pc:docMk/>
            <pc:sldMk cId="4218096725" sldId="325"/>
            <ac:spMk id="4" creationId="{978C9FDF-78C7-4115-8E95-3D47F5C67E96}"/>
          </ac:spMkLst>
        </pc:spChg>
        <pc:spChg chg="add mod ord">
          <ac:chgData name="Matthew Suderman" userId="2709995e-3ea8-4fb0-9b62-eb8034dec529" providerId="ADAL" clId="{4929D89B-CC43-4C41-92A5-3ABC52AE066B}" dt="2021-05-09T23:36:10.349" v="8343" actId="20577"/>
          <ac:spMkLst>
            <pc:docMk/>
            <pc:sldMk cId="4218096725" sldId="325"/>
            <ac:spMk id="5" creationId="{61C2349A-F397-49C4-8639-6ADA60C2CEC3}"/>
          </ac:spMkLst>
        </pc:spChg>
        <pc:picChg chg="add mod">
          <ac:chgData name="Matthew Suderman" userId="2709995e-3ea8-4fb0-9b62-eb8034dec529" providerId="ADAL" clId="{4929D89B-CC43-4C41-92A5-3ABC52AE066B}" dt="2021-05-09T23:36:15.162" v="8344" actId="1076"/>
          <ac:picMkLst>
            <pc:docMk/>
            <pc:sldMk cId="4218096725" sldId="325"/>
            <ac:picMk id="9218" creationId="{60B6E4EA-9C9A-45CA-AA62-4DED85A3F4AE}"/>
          </ac:picMkLst>
        </pc:picChg>
      </pc:sldChg>
      <pc:sldChg chg="addSp delSp modSp new mod">
        <pc:chgData name="Matthew Suderman" userId="2709995e-3ea8-4fb0-9b62-eb8034dec529" providerId="ADAL" clId="{4929D89B-CC43-4C41-92A5-3ABC52AE066B}" dt="2021-05-09T21:38:49.334" v="4184" actId="20577"/>
        <pc:sldMkLst>
          <pc:docMk/>
          <pc:sldMk cId="509286688" sldId="326"/>
        </pc:sldMkLst>
        <pc:spChg chg="mod">
          <ac:chgData name="Matthew Suderman" userId="2709995e-3ea8-4fb0-9b62-eb8034dec529" providerId="ADAL" clId="{4929D89B-CC43-4C41-92A5-3ABC52AE066B}" dt="2021-05-09T21:38:49.334" v="4184" actId="20577"/>
          <ac:spMkLst>
            <pc:docMk/>
            <pc:sldMk cId="509286688" sldId="326"/>
            <ac:spMk id="2" creationId="{2B0B872B-AA52-4B0D-BDFB-8F0805D5BF75}"/>
          </ac:spMkLst>
        </pc:spChg>
        <pc:spChg chg="del">
          <ac:chgData name="Matthew Suderman" userId="2709995e-3ea8-4fb0-9b62-eb8034dec529" providerId="ADAL" clId="{4929D89B-CC43-4C41-92A5-3ABC52AE066B}" dt="2021-05-09T21:06:54.249" v="3629" actId="478"/>
          <ac:spMkLst>
            <pc:docMk/>
            <pc:sldMk cId="509286688" sldId="326"/>
            <ac:spMk id="3" creationId="{8C85C7BC-835A-4A92-905B-E5796F546549}"/>
          </ac:spMkLst>
        </pc:spChg>
        <pc:spChg chg="add mod">
          <ac:chgData name="Matthew Suderman" userId="2709995e-3ea8-4fb0-9b62-eb8034dec529" providerId="ADAL" clId="{4929D89B-CC43-4C41-92A5-3ABC52AE066B}" dt="2021-05-09T21:15:23.160" v="3715" actId="20577"/>
          <ac:spMkLst>
            <pc:docMk/>
            <pc:sldMk cId="509286688" sldId="326"/>
            <ac:spMk id="4" creationId="{E9F55EBF-0620-4663-9479-56A49CE19BED}"/>
          </ac:spMkLst>
        </pc:spChg>
        <pc:spChg chg="add mod">
          <ac:chgData name="Matthew Suderman" userId="2709995e-3ea8-4fb0-9b62-eb8034dec529" providerId="ADAL" clId="{4929D89B-CC43-4C41-92A5-3ABC52AE066B}" dt="2021-05-09T21:15:27.655" v="3717" actId="20577"/>
          <ac:spMkLst>
            <pc:docMk/>
            <pc:sldMk cId="509286688" sldId="326"/>
            <ac:spMk id="7" creationId="{41FE48D6-535E-4574-9D76-61F5E984A3D3}"/>
          </ac:spMkLst>
        </pc:spChg>
        <pc:spChg chg="add mod">
          <ac:chgData name="Matthew Suderman" userId="2709995e-3ea8-4fb0-9b62-eb8034dec529" providerId="ADAL" clId="{4929D89B-CC43-4C41-92A5-3ABC52AE066B}" dt="2021-05-09T21:16:59.770" v="3799" actId="113"/>
          <ac:spMkLst>
            <pc:docMk/>
            <pc:sldMk cId="509286688" sldId="326"/>
            <ac:spMk id="9" creationId="{1C416C93-1F31-4658-BCFD-B2325313A8AC}"/>
          </ac:spMkLst>
        </pc:spChg>
        <pc:spChg chg="add mod">
          <ac:chgData name="Matthew Suderman" userId="2709995e-3ea8-4fb0-9b62-eb8034dec529" providerId="ADAL" clId="{4929D89B-CC43-4C41-92A5-3ABC52AE066B}" dt="2021-05-09T21:18:43.530" v="4008" actId="313"/>
          <ac:spMkLst>
            <pc:docMk/>
            <pc:sldMk cId="509286688" sldId="326"/>
            <ac:spMk id="10" creationId="{211DC2F6-F44F-4C60-AE32-87359A4779EF}"/>
          </ac:spMkLst>
        </pc:spChg>
        <pc:spChg chg="add mod">
          <ac:chgData name="Matthew Suderman" userId="2709995e-3ea8-4fb0-9b62-eb8034dec529" providerId="ADAL" clId="{4929D89B-CC43-4C41-92A5-3ABC52AE066B}" dt="2021-05-09T21:20:19.269" v="4052" actId="1076"/>
          <ac:spMkLst>
            <pc:docMk/>
            <pc:sldMk cId="509286688" sldId="326"/>
            <ac:spMk id="11" creationId="{4A70BCA0-5699-4A53-84F8-E44912C422EE}"/>
          </ac:spMkLst>
        </pc:spChg>
        <pc:spChg chg="add mod">
          <ac:chgData name="Matthew Suderman" userId="2709995e-3ea8-4fb0-9b62-eb8034dec529" providerId="ADAL" clId="{4929D89B-CC43-4C41-92A5-3ABC52AE066B}" dt="2021-05-09T21:21:51.934" v="4089" actId="20577"/>
          <ac:spMkLst>
            <pc:docMk/>
            <pc:sldMk cId="509286688" sldId="326"/>
            <ac:spMk id="13" creationId="{3C8BD110-ED60-4820-A9C0-DC375AC7BBB3}"/>
          </ac:spMkLst>
        </pc:spChg>
        <pc:picChg chg="add mod">
          <ac:chgData name="Matthew Suderman" userId="2709995e-3ea8-4fb0-9b62-eb8034dec529" providerId="ADAL" clId="{4929D89B-CC43-4C41-92A5-3ABC52AE066B}" dt="2021-05-09T21:14:55.151" v="3702" actId="1036"/>
          <ac:picMkLst>
            <pc:docMk/>
            <pc:sldMk cId="509286688" sldId="326"/>
            <ac:picMk id="5122" creationId="{4951739E-B532-44F8-B4F9-38FADBA22838}"/>
          </ac:picMkLst>
        </pc:picChg>
        <pc:picChg chg="add mod">
          <ac:chgData name="Matthew Suderman" userId="2709995e-3ea8-4fb0-9b62-eb8034dec529" providerId="ADAL" clId="{4929D89B-CC43-4C41-92A5-3ABC52AE066B}" dt="2021-05-09T21:15:11.862" v="3709" actId="1035"/>
          <ac:picMkLst>
            <pc:docMk/>
            <pc:sldMk cId="509286688" sldId="326"/>
            <ac:picMk id="5124" creationId="{AEF71CC3-3EE3-4493-A000-AD2B039EFF33}"/>
          </ac:picMkLst>
        </pc:picChg>
        <pc:picChg chg="add mod">
          <ac:chgData name="Matthew Suderman" userId="2709995e-3ea8-4fb0-9b62-eb8034dec529" providerId="ADAL" clId="{4929D89B-CC43-4C41-92A5-3ABC52AE066B}" dt="2021-05-09T21:20:32.901" v="4056" actId="1076"/>
          <ac:picMkLst>
            <pc:docMk/>
            <pc:sldMk cId="509286688" sldId="326"/>
            <ac:picMk id="5126" creationId="{5826858D-AC9E-4920-8574-0E0A3925F08B}"/>
          </ac:picMkLst>
        </pc:picChg>
      </pc:sldChg>
      <pc:sldChg chg="addSp delSp modSp new mod">
        <pc:chgData name="Matthew Suderman" userId="2709995e-3ea8-4fb0-9b62-eb8034dec529" providerId="ADAL" clId="{4929D89B-CC43-4C41-92A5-3ABC52AE066B}" dt="2021-05-09T21:46:55.593" v="4589" actId="1038"/>
        <pc:sldMkLst>
          <pc:docMk/>
          <pc:sldMk cId="4212410690" sldId="327"/>
        </pc:sldMkLst>
        <pc:spChg chg="mod">
          <ac:chgData name="Matthew Suderman" userId="2709995e-3ea8-4fb0-9b62-eb8034dec529" providerId="ADAL" clId="{4929D89B-CC43-4C41-92A5-3ABC52AE066B}" dt="2021-05-09T21:38:53.596" v="4190" actId="20577"/>
          <ac:spMkLst>
            <pc:docMk/>
            <pc:sldMk cId="4212410690" sldId="327"/>
            <ac:spMk id="2" creationId="{BFF26262-655E-405F-BF25-0BD14DFB0BF3}"/>
          </ac:spMkLst>
        </pc:spChg>
        <pc:spChg chg="del">
          <ac:chgData name="Matthew Suderman" userId="2709995e-3ea8-4fb0-9b62-eb8034dec529" providerId="ADAL" clId="{4929D89B-CC43-4C41-92A5-3ABC52AE066B}" dt="2021-05-09T21:22:32.817" v="4091" actId="478"/>
          <ac:spMkLst>
            <pc:docMk/>
            <pc:sldMk cId="4212410690" sldId="327"/>
            <ac:spMk id="3" creationId="{0E6A8414-AB26-4D2A-B4FF-510667BAB3B0}"/>
          </ac:spMkLst>
        </pc:spChg>
        <pc:spChg chg="add mod">
          <ac:chgData name="Matthew Suderman" userId="2709995e-3ea8-4fb0-9b62-eb8034dec529" providerId="ADAL" clId="{4929D89B-CC43-4C41-92A5-3ABC52AE066B}" dt="2021-05-09T21:46:55.593" v="4589" actId="1038"/>
          <ac:spMkLst>
            <pc:docMk/>
            <pc:sldMk cId="4212410690" sldId="327"/>
            <ac:spMk id="10" creationId="{34E95C98-8D72-4BD5-9285-4A24B998AC1F}"/>
          </ac:spMkLst>
        </pc:spChg>
        <pc:spChg chg="add mod">
          <ac:chgData name="Matthew Suderman" userId="2709995e-3ea8-4fb0-9b62-eb8034dec529" providerId="ADAL" clId="{4929D89B-CC43-4C41-92A5-3ABC52AE066B}" dt="2021-05-09T21:46:55.593" v="4589" actId="1038"/>
          <ac:spMkLst>
            <pc:docMk/>
            <pc:sldMk cId="4212410690" sldId="327"/>
            <ac:spMk id="11" creationId="{BF4E871C-FE79-4187-8D91-17E07A078D9C}"/>
          </ac:spMkLst>
        </pc:spChg>
        <pc:spChg chg="add mod">
          <ac:chgData name="Matthew Suderman" userId="2709995e-3ea8-4fb0-9b62-eb8034dec529" providerId="ADAL" clId="{4929D89B-CC43-4C41-92A5-3ABC52AE066B}" dt="2021-05-09T21:46:55.593" v="4589" actId="1038"/>
          <ac:spMkLst>
            <pc:docMk/>
            <pc:sldMk cId="4212410690" sldId="327"/>
            <ac:spMk id="12" creationId="{AF225118-ADA7-4819-9ADF-B602370C085D}"/>
          </ac:spMkLst>
        </pc:spChg>
        <pc:spChg chg="add mod">
          <ac:chgData name="Matthew Suderman" userId="2709995e-3ea8-4fb0-9b62-eb8034dec529" providerId="ADAL" clId="{4929D89B-CC43-4C41-92A5-3ABC52AE066B}" dt="2021-05-09T21:46:55.593" v="4589" actId="1038"/>
          <ac:spMkLst>
            <pc:docMk/>
            <pc:sldMk cId="4212410690" sldId="327"/>
            <ac:spMk id="13" creationId="{2C089E31-C5CC-493C-A0B4-8D729A186FA9}"/>
          </ac:spMkLst>
        </pc:spChg>
        <pc:spChg chg="add mod">
          <ac:chgData name="Matthew Suderman" userId="2709995e-3ea8-4fb0-9b62-eb8034dec529" providerId="ADAL" clId="{4929D89B-CC43-4C41-92A5-3ABC52AE066B}" dt="2021-05-09T21:46:55.593" v="4589" actId="1038"/>
          <ac:spMkLst>
            <pc:docMk/>
            <pc:sldMk cId="4212410690" sldId="327"/>
            <ac:spMk id="14" creationId="{5FDA0845-49C0-4C3D-AA3E-7969A05FDAF3}"/>
          </ac:spMkLst>
        </pc:spChg>
        <pc:spChg chg="add del">
          <ac:chgData name="Matthew Suderman" userId="2709995e-3ea8-4fb0-9b62-eb8034dec529" providerId="ADAL" clId="{4929D89B-CC43-4C41-92A5-3ABC52AE066B}" dt="2021-05-09T21:46:18.801" v="4538" actId="22"/>
          <ac:spMkLst>
            <pc:docMk/>
            <pc:sldMk cId="4212410690" sldId="327"/>
            <ac:spMk id="16" creationId="{9811F42C-CB04-43BC-99F1-2F024BEC9A8F}"/>
          </ac:spMkLst>
        </pc:spChg>
        <pc:spChg chg="add mod">
          <ac:chgData name="Matthew Suderman" userId="2709995e-3ea8-4fb0-9b62-eb8034dec529" providerId="ADAL" clId="{4929D89B-CC43-4C41-92A5-3ABC52AE066B}" dt="2021-05-09T21:46:44.277" v="4565" actId="20577"/>
          <ac:spMkLst>
            <pc:docMk/>
            <pc:sldMk cId="4212410690" sldId="327"/>
            <ac:spMk id="17" creationId="{7F055729-4EAC-40B9-A1C1-88E5620ACD87}"/>
          </ac:spMkLst>
        </pc:spChg>
        <pc:picChg chg="add del mod modCrop">
          <ac:chgData name="Matthew Suderman" userId="2709995e-3ea8-4fb0-9b62-eb8034dec529" providerId="ADAL" clId="{4929D89B-CC43-4C41-92A5-3ABC52AE066B}" dt="2021-05-09T21:35:05.370" v="4120" actId="478"/>
          <ac:picMkLst>
            <pc:docMk/>
            <pc:sldMk cId="4212410690" sldId="327"/>
            <ac:picMk id="4" creationId="{FAD5F0FA-35E8-4AFE-9F41-AFA76B9838B5}"/>
          </ac:picMkLst>
        </pc:picChg>
        <pc:picChg chg="add mod modCrop">
          <ac:chgData name="Matthew Suderman" userId="2709995e-3ea8-4fb0-9b62-eb8034dec529" providerId="ADAL" clId="{4929D89B-CC43-4C41-92A5-3ABC52AE066B}" dt="2021-05-09T21:46:55.593" v="4589" actId="1038"/>
          <ac:picMkLst>
            <pc:docMk/>
            <pc:sldMk cId="4212410690" sldId="327"/>
            <ac:picMk id="5" creationId="{66F1770B-4E71-48AF-8D7F-89C7CA0F369E}"/>
          </ac:picMkLst>
        </pc:picChg>
        <pc:picChg chg="add mod modCrop">
          <ac:chgData name="Matthew Suderman" userId="2709995e-3ea8-4fb0-9b62-eb8034dec529" providerId="ADAL" clId="{4929D89B-CC43-4C41-92A5-3ABC52AE066B}" dt="2021-05-09T21:46:55.593" v="4589" actId="1038"/>
          <ac:picMkLst>
            <pc:docMk/>
            <pc:sldMk cId="4212410690" sldId="327"/>
            <ac:picMk id="8" creationId="{422D1C35-6ADA-492C-8738-438D5A71537E}"/>
          </ac:picMkLst>
        </pc:picChg>
        <pc:picChg chg="add mod">
          <ac:chgData name="Matthew Suderman" userId="2709995e-3ea8-4fb0-9b62-eb8034dec529" providerId="ADAL" clId="{4929D89B-CC43-4C41-92A5-3ABC52AE066B}" dt="2021-05-09T21:46:55.593" v="4589" actId="1038"/>
          <ac:picMkLst>
            <pc:docMk/>
            <pc:sldMk cId="4212410690" sldId="327"/>
            <ac:picMk id="9" creationId="{66ABB122-526C-4A2E-B48F-92D2EDD2CBDA}"/>
          </ac:picMkLst>
        </pc:picChg>
        <pc:picChg chg="add mod">
          <ac:chgData name="Matthew Suderman" userId="2709995e-3ea8-4fb0-9b62-eb8034dec529" providerId="ADAL" clId="{4929D89B-CC43-4C41-92A5-3ABC52AE066B}" dt="2021-05-09T21:46:55.593" v="4589" actId="1038"/>
          <ac:picMkLst>
            <pc:docMk/>
            <pc:sldMk cId="4212410690" sldId="327"/>
            <ac:picMk id="6146" creationId="{9E55CD31-97F0-4625-8DC5-39502BD7A10B}"/>
          </ac:picMkLst>
        </pc:picChg>
        <pc:picChg chg="add mod">
          <ac:chgData name="Matthew Suderman" userId="2709995e-3ea8-4fb0-9b62-eb8034dec529" providerId="ADAL" clId="{4929D89B-CC43-4C41-92A5-3ABC52AE066B}" dt="2021-05-09T21:46:55.593" v="4589" actId="1038"/>
          <ac:picMkLst>
            <pc:docMk/>
            <pc:sldMk cId="4212410690" sldId="327"/>
            <ac:picMk id="6148" creationId="{985E8A3E-19FC-4F89-8BE4-F995B74F7764}"/>
          </ac:picMkLst>
        </pc:picChg>
      </pc:sldChg>
      <pc:sldChg chg="addSp delSp modSp add mod chgLayout">
        <pc:chgData name="Matthew Suderman" userId="2709995e-3ea8-4fb0-9b62-eb8034dec529" providerId="ADAL" clId="{4929D89B-CC43-4C41-92A5-3ABC52AE066B}" dt="2021-05-09T22:07:43.491" v="5557" actId="20577"/>
        <pc:sldMkLst>
          <pc:docMk/>
          <pc:sldMk cId="3921438810" sldId="328"/>
        </pc:sldMkLst>
        <pc:spChg chg="mod ord">
          <ac:chgData name="Matthew Suderman" userId="2709995e-3ea8-4fb0-9b62-eb8034dec529" providerId="ADAL" clId="{4929D89B-CC43-4C41-92A5-3ABC52AE066B}" dt="2021-05-09T21:58:20.455" v="4664" actId="700"/>
          <ac:spMkLst>
            <pc:docMk/>
            <pc:sldMk cId="3921438810" sldId="328"/>
            <ac:spMk id="2" creationId="{BFF26262-655E-405F-BF25-0BD14DFB0BF3}"/>
          </ac:spMkLst>
        </pc:spChg>
        <pc:spChg chg="add mod ord">
          <ac:chgData name="Matthew Suderman" userId="2709995e-3ea8-4fb0-9b62-eb8034dec529" providerId="ADAL" clId="{4929D89B-CC43-4C41-92A5-3ABC52AE066B}" dt="2021-05-09T22:07:43.491" v="5557" actId="20577"/>
          <ac:spMkLst>
            <pc:docMk/>
            <pc:sldMk cId="3921438810" sldId="328"/>
            <ac:spMk id="4" creationId="{2155FD75-D4FF-4333-AB61-CD4E3E486A41}"/>
          </ac:spMkLst>
        </pc:spChg>
        <pc:spChg chg="del">
          <ac:chgData name="Matthew Suderman" userId="2709995e-3ea8-4fb0-9b62-eb8034dec529" providerId="ADAL" clId="{4929D89B-CC43-4C41-92A5-3ABC52AE066B}" dt="2021-05-09T21:49:04.348" v="4591" actId="478"/>
          <ac:spMkLst>
            <pc:docMk/>
            <pc:sldMk cId="3921438810" sldId="328"/>
            <ac:spMk id="10" creationId="{34E95C98-8D72-4BD5-9285-4A24B998AC1F}"/>
          </ac:spMkLst>
        </pc:spChg>
        <pc:spChg chg="del">
          <ac:chgData name="Matthew Suderman" userId="2709995e-3ea8-4fb0-9b62-eb8034dec529" providerId="ADAL" clId="{4929D89B-CC43-4C41-92A5-3ABC52AE066B}" dt="2021-05-09T21:49:04.348" v="4591" actId="478"/>
          <ac:spMkLst>
            <pc:docMk/>
            <pc:sldMk cId="3921438810" sldId="328"/>
            <ac:spMk id="11" creationId="{BF4E871C-FE79-4187-8D91-17E07A078D9C}"/>
          </ac:spMkLst>
        </pc:spChg>
        <pc:spChg chg="del">
          <ac:chgData name="Matthew Suderman" userId="2709995e-3ea8-4fb0-9b62-eb8034dec529" providerId="ADAL" clId="{4929D89B-CC43-4C41-92A5-3ABC52AE066B}" dt="2021-05-09T21:49:04.348" v="4591" actId="478"/>
          <ac:spMkLst>
            <pc:docMk/>
            <pc:sldMk cId="3921438810" sldId="328"/>
            <ac:spMk id="12" creationId="{AF225118-ADA7-4819-9ADF-B602370C085D}"/>
          </ac:spMkLst>
        </pc:spChg>
        <pc:spChg chg="del">
          <ac:chgData name="Matthew Suderman" userId="2709995e-3ea8-4fb0-9b62-eb8034dec529" providerId="ADAL" clId="{4929D89B-CC43-4C41-92A5-3ABC52AE066B}" dt="2021-05-09T21:49:04.348" v="4591" actId="478"/>
          <ac:spMkLst>
            <pc:docMk/>
            <pc:sldMk cId="3921438810" sldId="328"/>
            <ac:spMk id="13" creationId="{2C089E31-C5CC-493C-A0B4-8D729A186FA9}"/>
          </ac:spMkLst>
        </pc:spChg>
        <pc:spChg chg="del">
          <ac:chgData name="Matthew Suderman" userId="2709995e-3ea8-4fb0-9b62-eb8034dec529" providerId="ADAL" clId="{4929D89B-CC43-4C41-92A5-3ABC52AE066B}" dt="2021-05-09T21:49:04.348" v="4591" actId="478"/>
          <ac:spMkLst>
            <pc:docMk/>
            <pc:sldMk cId="3921438810" sldId="328"/>
            <ac:spMk id="14" creationId="{5FDA0845-49C0-4C3D-AA3E-7969A05FDAF3}"/>
          </ac:spMkLst>
        </pc:spChg>
        <pc:spChg chg="del">
          <ac:chgData name="Matthew Suderman" userId="2709995e-3ea8-4fb0-9b62-eb8034dec529" providerId="ADAL" clId="{4929D89B-CC43-4C41-92A5-3ABC52AE066B}" dt="2021-05-09T21:49:04.348" v="4591" actId="478"/>
          <ac:spMkLst>
            <pc:docMk/>
            <pc:sldMk cId="3921438810" sldId="328"/>
            <ac:spMk id="17" creationId="{7F055729-4EAC-40B9-A1C1-88E5620ACD87}"/>
          </ac:spMkLst>
        </pc:spChg>
        <pc:picChg chg="add mod modCrop">
          <ac:chgData name="Matthew Suderman" userId="2709995e-3ea8-4fb0-9b62-eb8034dec529" providerId="ADAL" clId="{4929D89B-CC43-4C41-92A5-3ABC52AE066B}" dt="2021-05-09T22:01:59.654" v="4876" actId="1076"/>
          <ac:picMkLst>
            <pc:docMk/>
            <pc:sldMk cId="3921438810" sldId="328"/>
            <ac:picMk id="3" creationId="{EC50822E-B7AF-4C7D-9800-892746F4A766}"/>
          </ac:picMkLst>
        </pc:picChg>
        <pc:picChg chg="del">
          <ac:chgData name="Matthew Suderman" userId="2709995e-3ea8-4fb0-9b62-eb8034dec529" providerId="ADAL" clId="{4929D89B-CC43-4C41-92A5-3ABC52AE066B}" dt="2021-05-09T21:49:04.348" v="4591" actId="478"/>
          <ac:picMkLst>
            <pc:docMk/>
            <pc:sldMk cId="3921438810" sldId="328"/>
            <ac:picMk id="5" creationId="{66F1770B-4E71-48AF-8D7F-89C7CA0F369E}"/>
          </ac:picMkLst>
        </pc:picChg>
        <pc:picChg chg="del">
          <ac:chgData name="Matthew Suderman" userId="2709995e-3ea8-4fb0-9b62-eb8034dec529" providerId="ADAL" clId="{4929D89B-CC43-4C41-92A5-3ABC52AE066B}" dt="2021-05-09T21:49:04.348" v="4591" actId="478"/>
          <ac:picMkLst>
            <pc:docMk/>
            <pc:sldMk cId="3921438810" sldId="328"/>
            <ac:picMk id="8" creationId="{422D1C35-6ADA-492C-8738-438D5A71537E}"/>
          </ac:picMkLst>
        </pc:picChg>
        <pc:picChg chg="del">
          <ac:chgData name="Matthew Suderman" userId="2709995e-3ea8-4fb0-9b62-eb8034dec529" providerId="ADAL" clId="{4929D89B-CC43-4C41-92A5-3ABC52AE066B}" dt="2021-05-09T21:49:04.348" v="4591" actId="478"/>
          <ac:picMkLst>
            <pc:docMk/>
            <pc:sldMk cId="3921438810" sldId="328"/>
            <ac:picMk id="9" creationId="{66ABB122-526C-4A2E-B48F-92D2EDD2CBDA}"/>
          </ac:picMkLst>
        </pc:picChg>
        <pc:picChg chg="del">
          <ac:chgData name="Matthew Suderman" userId="2709995e-3ea8-4fb0-9b62-eb8034dec529" providerId="ADAL" clId="{4929D89B-CC43-4C41-92A5-3ABC52AE066B}" dt="2021-05-09T21:49:04.348" v="4591" actId="478"/>
          <ac:picMkLst>
            <pc:docMk/>
            <pc:sldMk cId="3921438810" sldId="328"/>
            <ac:picMk id="6146" creationId="{9E55CD31-97F0-4625-8DC5-39502BD7A10B}"/>
          </ac:picMkLst>
        </pc:picChg>
        <pc:picChg chg="del">
          <ac:chgData name="Matthew Suderman" userId="2709995e-3ea8-4fb0-9b62-eb8034dec529" providerId="ADAL" clId="{4929D89B-CC43-4C41-92A5-3ABC52AE066B}" dt="2021-05-09T21:49:04.348" v="4591" actId="478"/>
          <ac:picMkLst>
            <pc:docMk/>
            <pc:sldMk cId="3921438810" sldId="328"/>
            <ac:picMk id="6148" creationId="{985E8A3E-19FC-4F89-8BE4-F995B74F7764}"/>
          </ac:picMkLst>
        </pc:picChg>
      </pc:sldChg>
      <pc:sldChg chg="delSp modSp add del mod ord">
        <pc:chgData name="Matthew Suderman" userId="2709995e-3ea8-4fb0-9b62-eb8034dec529" providerId="ADAL" clId="{4929D89B-CC43-4C41-92A5-3ABC52AE066B}" dt="2021-05-09T22:34:10.019" v="6272" actId="2696"/>
        <pc:sldMkLst>
          <pc:docMk/>
          <pc:sldMk cId="4243540046" sldId="329"/>
        </pc:sldMkLst>
        <pc:spChg chg="mod">
          <ac:chgData name="Matthew Suderman" userId="2709995e-3ea8-4fb0-9b62-eb8034dec529" providerId="ADAL" clId="{4929D89B-CC43-4C41-92A5-3ABC52AE066B}" dt="2021-05-09T22:09:06.575" v="5601" actId="20577"/>
          <ac:spMkLst>
            <pc:docMk/>
            <pc:sldMk cId="4243540046" sldId="329"/>
            <ac:spMk id="2" creationId="{BFF26262-655E-405F-BF25-0BD14DFB0BF3}"/>
          </ac:spMkLst>
        </pc:spChg>
        <pc:spChg chg="mod">
          <ac:chgData name="Matthew Suderman" userId="2709995e-3ea8-4fb0-9b62-eb8034dec529" providerId="ADAL" clId="{4929D89B-CC43-4C41-92A5-3ABC52AE066B}" dt="2021-05-09T22:14:58.423" v="5820" actId="20577"/>
          <ac:spMkLst>
            <pc:docMk/>
            <pc:sldMk cId="4243540046" sldId="329"/>
            <ac:spMk id="4" creationId="{2155FD75-D4FF-4333-AB61-CD4E3E486A41}"/>
          </ac:spMkLst>
        </pc:spChg>
        <pc:picChg chg="del">
          <ac:chgData name="Matthew Suderman" userId="2709995e-3ea8-4fb0-9b62-eb8034dec529" providerId="ADAL" clId="{4929D89B-CC43-4C41-92A5-3ABC52AE066B}" dt="2021-05-09T22:08:44.617" v="5559" actId="478"/>
          <ac:picMkLst>
            <pc:docMk/>
            <pc:sldMk cId="4243540046" sldId="329"/>
            <ac:picMk id="3" creationId="{EC50822E-B7AF-4C7D-9800-892746F4A766}"/>
          </ac:picMkLst>
        </pc:picChg>
      </pc:sldChg>
      <pc:sldChg chg="modSp add mod">
        <pc:chgData name="Matthew Suderman" userId="2709995e-3ea8-4fb0-9b62-eb8034dec529" providerId="ADAL" clId="{4929D89B-CC43-4C41-92A5-3ABC52AE066B}" dt="2021-05-09T22:42:19.970" v="7049" actId="20577"/>
        <pc:sldMkLst>
          <pc:docMk/>
          <pc:sldMk cId="3849100915" sldId="330"/>
        </pc:sldMkLst>
        <pc:spChg chg="mod">
          <ac:chgData name="Matthew Suderman" userId="2709995e-3ea8-4fb0-9b62-eb8034dec529" providerId="ADAL" clId="{4929D89B-CC43-4C41-92A5-3ABC52AE066B}" dt="2021-05-09T22:34:30.822" v="6312" actId="20577"/>
          <ac:spMkLst>
            <pc:docMk/>
            <pc:sldMk cId="3849100915" sldId="330"/>
            <ac:spMk id="2" creationId="{BFF26262-655E-405F-BF25-0BD14DFB0BF3}"/>
          </ac:spMkLst>
        </pc:spChg>
        <pc:spChg chg="mod">
          <ac:chgData name="Matthew Suderman" userId="2709995e-3ea8-4fb0-9b62-eb8034dec529" providerId="ADAL" clId="{4929D89B-CC43-4C41-92A5-3ABC52AE066B}" dt="2021-05-09T22:42:19.970" v="7049" actId="20577"/>
          <ac:spMkLst>
            <pc:docMk/>
            <pc:sldMk cId="3849100915" sldId="330"/>
            <ac:spMk id="4" creationId="{2155FD75-D4FF-4333-AB61-CD4E3E486A41}"/>
          </ac:spMkLst>
        </pc:spChg>
      </pc:sldChg>
      <pc:sldChg chg="addSp delSp modSp add mod ord">
        <pc:chgData name="Matthew Suderman" userId="2709995e-3ea8-4fb0-9b62-eb8034dec529" providerId="ADAL" clId="{4929D89B-CC43-4C41-92A5-3ABC52AE066B}" dt="2021-05-09T22:33:56.889" v="6271" actId="113"/>
        <pc:sldMkLst>
          <pc:docMk/>
          <pc:sldMk cId="1426400336" sldId="331"/>
        </pc:sldMkLst>
        <pc:spChg chg="mod">
          <ac:chgData name="Matthew Suderman" userId="2709995e-3ea8-4fb0-9b62-eb8034dec529" providerId="ADAL" clId="{4929D89B-CC43-4C41-92A5-3ABC52AE066B}" dt="2021-05-09T22:32:02.455" v="6201" actId="20577"/>
          <ac:spMkLst>
            <pc:docMk/>
            <pc:sldMk cId="1426400336" sldId="331"/>
            <ac:spMk id="2" creationId="{BFF26262-655E-405F-BF25-0BD14DFB0BF3}"/>
          </ac:spMkLst>
        </pc:spChg>
        <pc:spChg chg="del">
          <ac:chgData name="Matthew Suderman" userId="2709995e-3ea8-4fb0-9b62-eb8034dec529" providerId="ADAL" clId="{4929D89B-CC43-4C41-92A5-3ABC52AE066B}" dt="2021-05-09T22:17:39.797" v="5855" actId="478"/>
          <ac:spMkLst>
            <pc:docMk/>
            <pc:sldMk cId="1426400336" sldId="331"/>
            <ac:spMk id="4" creationId="{2155FD75-D4FF-4333-AB61-CD4E3E486A41}"/>
          </ac:spMkLst>
        </pc:spChg>
        <pc:spChg chg="add del mod">
          <ac:chgData name="Matthew Suderman" userId="2709995e-3ea8-4fb0-9b62-eb8034dec529" providerId="ADAL" clId="{4929D89B-CC43-4C41-92A5-3ABC52AE066B}" dt="2021-05-09T22:17:44.905" v="5856" actId="478"/>
          <ac:spMkLst>
            <pc:docMk/>
            <pc:sldMk cId="1426400336" sldId="331"/>
            <ac:spMk id="6" creationId="{F3A76438-8F0C-4C33-8F2F-CF7391262DBE}"/>
          </ac:spMkLst>
        </pc:spChg>
        <pc:spChg chg="add mod">
          <ac:chgData name="Matthew Suderman" userId="2709995e-3ea8-4fb0-9b62-eb8034dec529" providerId="ADAL" clId="{4929D89B-CC43-4C41-92A5-3ABC52AE066B}" dt="2021-05-09T22:32:59.912" v="6238" actId="1035"/>
          <ac:spMkLst>
            <pc:docMk/>
            <pc:sldMk cId="1426400336" sldId="331"/>
            <ac:spMk id="8" creationId="{A7D1AB57-FB88-4070-9EF2-8C614C14549D}"/>
          </ac:spMkLst>
        </pc:spChg>
        <pc:spChg chg="add mod">
          <ac:chgData name="Matthew Suderman" userId="2709995e-3ea8-4fb0-9b62-eb8034dec529" providerId="ADAL" clId="{4929D89B-CC43-4C41-92A5-3ABC52AE066B}" dt="2021-05-09T22:32:59.912" v="6238" actId="1035"/>
          <ac:spMkLst>
            <pc:docMk/>
            <pc:sldMk cId="1426400336" sldId="331"/>
            <ac:spMk id="9" creationId="{A417B16F-6699-4C4E-9938-6B37789BB45D}"/>
          </ac:spMkLst>
        </pc:spChg>
        <pc:spChg chg="add mod">
          <ac:chgData name="Matthew Suderman" userId="2709995e-3ea8-4fb0-9b62-eb8034dec529" providerId="ADAL" clId="{4929D89B-CC43-4C41-92A5-3ABC52AE066B}" dt="2021-05-09T22:33:56.889" v="6271" actId="113"/>
          <ac:spMkLst>
            <pc:docMk/>
            <pc:sldMk cId="1426400336" sldId="331"/>
            <ac:spMk id="11" creationId="{02845647-7411-4BA2-9757-1FE0DF62AA38}"/>
          </ac:spMkLst>
        </pc:spChg>
        <pc:picChg chg="del">
          <ac:chgData name="Matthew Suderman" userId="2709995e-3ea8-4fb0-9b62-eb8034dec529" providerId="ADAL" clId="{4929D89B-CC43-4C41-92A5-3ABC52AE066B}" dt="2021-05-09T22:17:35.931" v="5854" actId="478"/>
          <ac:picMkLst>
            <pc:docMk/>
            <pc:sldMk cId="1426400336" sldId="331"/>
            <ac:picMk id="3" creationId="{EC50822E-B7AF-4C7D-9800-892746F4A766}"/>
          </ac:picMkLst>
        </pc:picChg>
        <pc:picChg chg="add mod">
          <ac:chgData name="Matthew Suderman" userId="2709995e-3ea8-4fb0-9b62-eb8034dec529" providerId="ADAL" clId="{4929D89B-CC43-4C41-92A5-3ABC52AE066B}" dt="2021-05-09T22:33:27.124" v="6248" actId="1035"/>
          <ac:picMkLst>
            <pc:docMk/>
            <pc:sldMk cId="1426400336" sldId="331"/>
            <ac:picMk id="7170" creationId="{398FA060-8571-4E9E-9CA2-73A146302439}"/>
          </ac:picMkLst>
        </pc:picChg>
      </pc:sldChg>
      <pc:sldChg chg="addSp delSp modSp add mod">
        <pc:chgData name="Matthew Suderman" userId="2709995e-3ea8-4fb0-9b62-eb8034dec529" providerId="ADAL" clId="{4929D89B-CC43-4C41-92A5-3ABC52AE066B}" dt="2021-05-09T22:32:15.896" v="6232" actId="20577"/>
        <pc:sldMkLst>
          <pc:docMk/>
          <pc:sldMk cId="3070378642" sldId="332"/>
        </pc:sldMkLst>
        <pc:spChg chg="mod">
          <ac:chgData name="Matthew Suderman" userId="2709995e-3ea8-4fb0-9b62-eb8034dec529" providerId="ADAL" clId="{4929D89B-CC43-4C41-92A5-3ABC52AE066B}" dt="2021-05-09T22:32:15.896" v="6232" actId="20577"/>
          <ac:spMkLst>
            <pc:docMk/>
            <pc:sldMk cId="3070378642" sldId="332"/>
            <ac:spMk id="2" creationId="{BFF26262-655E-405F-BF25-0BD14DFB0BF3}"/>
          </ac:spMkLst>
        </pc:spChg>
        <pc:spChg chg="del">
          <ac:chgData name="Matthew Suderman" userId="2709995e-3ea8-4fb0-9b62-eb8034dec529" providerId="ADAL" clId="{4929D89B-CC43-4C41-92A5-3ABC52AE066B}" dt="2021-05-09T22:24:34.901" v="6027" actId="478"/>
          <ac:spMkLst>
            <pc:docMk/>
            <pc:sldMk cId="3070378642" sldId="332"/>
            <ac:spMk id="4" creationId="{2155FD75-D4FF-4333-AB61-CD4E3E486A41}"/>
          </ac:spMkLst>
        </pc:spChg>
        <pc:spChg chg="add mod">
          <ac:chgData name="Matthew Suderman" userId="2709995e-3ea8-4fb0-9b62-eb8034dec529" providerId="ADAL" clId="{4929D89B-CC43-4C41-92A5-3ABC52AE066B}" dt="2021-05-09T22:26:45.005" v="6149" actId="20577"/>
          <ac:spMkLst>
            <pc:docMk/>
            <pc:sldMk cId="3070378642" sldId="332"/>
            <ac:spMk id="6" creationId="{44CFBDE3-E17E-4171-A1D3-B1DC9F89B252}"/>
          </ac:spMkLst>
        </pc:spChg>
        <pc:picChg chg="del">
          <ac:chgData name="Matthew Suderman" userId="2709995e-3ea8-4fb0-9b62-eb8034dec529" providerId="ADAL" clId="{4929D89B-CC43-4C41-92A5-3ABC52AE066B}" dt="2021-05-09T22:24:37.679" v="6028" actId="478"/>
          <ac:picMkLst>
            <pc:docMk/>
            <pc:sldMk cId="3070378642" sldId="332"/>
            <ac:picMk id="3" creationId="{EC50822E-B7AF-4C7D-9800-892746F4A766}"/>
          </ac:picMkLst>
        </pc:picChg>
        <pc:picChg chg="add mod">
          <ac:chgData name="Matthew Suderman" userId="2709995e-3ea8-4fb0-9b62-eb8034dec529" providerId="ADAL" clId="{4929D89B-CC43-4C41-92A5-3ABC52AE066B}" dt="2021-05-09T22:26:53.398" v="6151" actId="1076"/>
          <ac:picMkLst>
            <pc:docMk/>
            <pc:sldMk cId="3070378642" sldId="332"/>
            <ac:picMk id="8194" creationId="{7FD29078-425B-4474-ACF8-C3ABBC680783}"/>
          </ac:picMkLst>
        </pc:picChg>
      </pc:sldChg>
      <pc:sldMasterChg chg="addSp delSp modSp mod">
        <pc:chgData name="Matthew Suderman" userId="2709995e-3ea8-4fb0-9b62-eb8034dec529" providerId="ADAL" clId="{4929D89B-CC43-4C41-92A5-3ABC52AE066B}" dt="2021-05-08T21:24:35.655" v="32" actId="1038"/>
        <pc:sldMasterMkLst>
          <pc:docMk/>
          <pc:sldMasterMk cId="0" sldId="2147483648"/>
        </pc:sldMasterMkLst>
        <pc:picChg chg="add del mod">
          <ac:chgData name="Matthew Suderman" userId="2709995e-3ea8-4fb0-9b62-eb8034dec529" providerId="ADAL" clId="{4929D89B-CC43-4C41-92A5-3ABC52AE066B}" dt="2021-05-08T21:23:32.488" v="3" actId="478"/>
          <ac:picMkLst>
            <pc:docMk/>
            <pc:sldMasterMk cId="0" sldId="2147483648"/>
            <ac:picMk id="4" creationId="{69045306-24DF-4262-9C0C-B6FCB3EE29BD}"/>
          </ac:picMkLst>
        </pc:picChg>
        <pc:picChg chg="add mod">
          <ac:chgData name="Matthew Suderman" userId="2709995e-3ea8-4fb0-9b62-eb8034dec529" providerId="ADAL" clId="{4929D89B-CC43-4C41-92A5-3ABC52AE066B}" dt="2021-05-08T21:24:35.655" v="32" actId="1038"/>
          <ac:picMkLst>
            <pc:docMk/>
            <pc:sldMasterMk cId="0" sldId="2147483648"/>
            <ac:picMk id="7" creationId="{77226A00-C8B1-43FE-8F27-8BAE794011B4}"/>
          </ac:picMkLst>
        </pc:picChg>
      </pc:sldMasterChg>
      <pc:sldMasterChg chg="modSp">
        <pc:chgData name="Matthew Suderman" userId="2709995e-3ea8-4fb0-9b62-eb8034dec529" providerId="ADAL" clId="{4929D89B-CC43-4C41-92A5-3ABC52AE066B}" dt="2021-05-08T23:10:15.682" v="1748" actId="207"/>
        <pc:sldMasterMkLst>
          <pc:docMk/>
          <pc:sldMasterMk cId="0" sldId="2147483654"/>
        </pc:sldMasterMkLst>
        <pc:spChg chg="mod">
          <ac:chgData name="Matthew Suderman" userId="2709995e-3ea8-4fb0-9b62-eb8034dec529" providerId="ADAL" clId="{4929D89B-CC43-4C41-92A5-3ABC52AE066B}" dt="2021-05-08T23:10:15.682" v="1748" actId="207"/>
          <ac:spMkLst>
            <pc:docMk/>
            <pc:sldMasterMk cId="0" sldId="2147483654"/>
            <ac:spMk id="421891"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813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8132"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8133"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E2476FF0-F6F9-2D43-9F89-D54FAA1298A3}" type="slidenum">
              <a:rPr lang="en-US"/>
              <a:pPr/>
              <a:t>‹#›</a:t>
            </a:fld>
            <a:endParaRPr lang="en-US"/>
          </a:p>
        </p:txBody>
      </p:sp>
    </p:spTree>
    <p:extLst>
      <p:ext uri="{BB962C8B-B14F-4D97-AF65-F5344CB8AC3E}">
        <p14:creationId xmlns:p14="http://schemas.microsoft.com/office/powerpoint/2010/main" val="28863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6083"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6084" name="Rectangle 4"/>
          <p:cNvSpPr>
            <a:spLocks noGrp="1" noRot="1" noChangeAspect="1" noChangeArrowheads="1" noTextEdit="1"/>
          </p:cNvSpPr>
          <p:nvPr>
            <p:ph type="sldImg" idx="2"/>
          </p:nvPr>
        </p:nvSpPr>
        <p:spPr bwMode="auto">
          <a:xfrm>
            <a:off x="90488" y="744538"/>
            <a:ext cx="6615112" cy="3722687"/>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08050" y="4718050"/>
            <a:ext cx="4978400" cy="4468813"/>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6"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6087"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91BF0018-C91C-C54F-8FA5-51685180A2D8}" type="slidenum">
              <a:rPr lang="en-US"/>
              <a:pPr/>
              <a:t>‹#›</a:t>
            </a:fld>
            <a:endParaRPr lang="en-US"/>
          </a:p>
        </p:txBody>
      </p:sp>
    </p:spTree>
    <p:extLst>
      <p:ext uri="{BB962C8B-B14F-4D97-AF65-F5344CB8AC3E}">
        <p14:creationId xmlns:p14="http://schemas.microsoft.com/office/powerpoint/2010/main" val="8177426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3200">
                <a:solidFill>
                  <a:schemeClr val="tx2"/>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2800">
                <a:solidFill>
                  <a:schemeClr val="tx1"/>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9144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609600" y="1897200"/>
            <a:ext cx="10871200" cy="45720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976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624000" y="1447800"/>
            <a:ext cx="10848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sz="2400" dirty="0"/>
          </a:p>
        </p:txBody>
      </p:sp>
      <p:sp>
        <p:nvSpPr>
          <p:cNvPr id="5" name="TextBox 4"/>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pic>
        <p:nvPicPr>
          <p:cNvPr id="3" name="Picture 2" descr="A close up of a sign&#10;&#10;Description automatically generated">
            <a:extLst>
              <a:ext uri="{FF2B5EF4-FFF2-40B4-BE49-F238E27FC236}">
                <a16:creationId xmlns:a16="http://schemas.microsoft.com/office/drawing/2014/main" id="{CD3E422D-DA8A-4DC2-B6BD-6FE58FEC6E73}"/>
              </a:ext>
            </a:extLst>
          </p:cNvPr>
          <p:cNvPicPr>
            <a:picLocks noChangeAspect="1"/>
          </p:cNvPicPr>
          <p:nvPr userDrawn="1"/>
        </p:nvPicPr>
        <p:blipFill>
          <a:blip r:embed="rId5"/>
          <a:stretch>
            <a:fillRect/>
          </a:stretch>
        </p:blipFill>
        <p:spPr>
          <a:xfrm>
            <a:off x="479376" y="332656"/>
            <a:ext cx="3909310" cy="90113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7226A00-C8B1-43FE-8F27-8BAE794011B4}"/>
              </a:ext>
            </a:extLst>
          </p:cNvPr>
          <p:cNvPicPr>
            <a:picLocks noChangeAspect="1"/>
          </p:cNvPicPr>
          <p:nvPr userDrawn="1"/>
        </p:nvPicPr>
        <p:blipFill>
          <a:blip r:embed="rId6"/>
          <a:stretch>
            <a:fillRect/>
          </a:stretch>
        </p:blipFill>
        <p:spPr>
          <a:xfrm>
            <a:off x="2279575" y="462270"/>
            <a:ext cx="2016225" cy="6624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rgbClr val="920049"/>
        </a:buClr>
        <a:buChar char="•"/>
        <a:defRPr>
          <a:solidFill>
            <a:schemeClr val="tx1"/>
          </a:solidFill>
          <a:latin typeface="+mn-lt"/>
          <a:ea typeface="+mn-ea"/>
          <a:cs typeface="+mn-cs"/>
        </a:defRPr>
      </a:lvl1pPr>
      <a:lvl2pPr marL="742950" indent="-285750" algn="l" rtl="0" fontAlgn="base">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fontAlgn="base">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fontAlgn="base">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bwMode="auto">
          <a:xfrm>
            <a:off x="609600" y="1524000"/>
            <a:ext cx="108712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1891" name="Rectangle 3"/>
          <p:cNvSpPr>
            <a:spLocks noGrp="1" noChangeArrowheads="1"/>
          </p:cNvSpPr>
          <p:nvPr>
            <p:ph type="title"/>
          </p:nvPr>
        </p:nvSpPr>
        <p:spPr bwMode="auto">
          <a:xfrm>
            <a:off x="609600" y="458791"/>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TextBox 7"/>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92313" y="3430803"/>
            <a:ext cx="8102600" cy="2208297"/>
          </a:xfrm>
          <a:prstGeom prst="rect">
            <a:avLst/>
          </a:prstGeom>
          <a:noFill/>
          <a:ln w="50800">
            <a:noFill/>
            <a:miter lim="800000"/>
            <a:headEnd/>
            <a:tailEnd/>
          </a:ln>
          <a:effectLst/>
        </p:spPr>
        <p:txBody>
          <a:bodyPr>
            <a:prstTxWarp prst="textNoShape">
              <a:avLst/>
            </a:prstTxWarp>
            <a:spAutoFit/>
          </a:bodyPr>
          <a:lstStyle/>
          <a:p>
            <a:pPr algn="l">
              <a:spcBef>
                <a:spcPct val="50000"/>
              </a:spcBef>
            </a:pPr>
            <a:r>
              <a:rPr lang="en-US" sz="3200" dirty="0">
                <a:solidFill>
                  <a:schemeClr val="accent2"/>
                </a:solidFill>
                <a:latin typeface="Arial"/>
                <a:cs typeface="Arial"/>
              </a:rPr>
              <a:t>Epigenetic Epidemiology Update</a:t>
            </a:r>
          </a:p>
          <a:p>
            <a:pPr algn="l">
              <a:spcBef>
                <a:spcPct val="50000"/>
              </a:spcBef>
            </a:pPr>
            <a:endParaRPr lang="en-US" dirty="0">
              <a:solidFill>
                <a:srgbClr val="9A044B"/>
              </a:solidFill>
              <a:latin typeface="Verdana" pitchFamily="-1" charset="0"/>
            </a:endParaRPr>
          </a:p>
          <a:p>
            <a:pPr algn="l">
              <a:lnSpc>
                <a:spcPct val="70000"/>
              </a:lnSpc>
              <a:spcBef>
                <a:spcPct val="50000"/>
              </a:spcBef>
            </a:pPr>
            <a:r>
              <a:rPr lang="en-US" sz="2000" b="1" dirty="0">
                <a:latin typeface="Arial"/>
                <a:cs typeface="Arial"/>
              </a:rPr>
              <a:t>Matthew Suderman</a:t>
            </a:r>
          </a:p>
          <a:p>
            <a:pPr algn="l">
              <a:lnSpc>
                <a:spcPct val="70000"/>
              </a:lnSpc>
              <a:spcBef>
                <a:spcPct val="50000"/>
              </a:spcBef>
            </a:pPr>
            <a:r>
              <a:rPr lang="en-US" sz="2000" dirty="0">
                <a:latin typeface="Arial"/>
                <a:cs typeface="Arial"/>
              </a:rPr>
              <a:t>MRC Integrative Epidemiology Unit</a:t>
            </a:r>
          </a:p>
          <a:p>
            <a:pPr algn="l">
              <a:lnSpc>
                <a:spcPct val="70000"/>
              </a:lnSpc>
              <a:spcBef>
                <a:spcPct val="50000"/>
              </a:spcBef>
            </a:pPr>
            <a:r>
              <a:rPr lang="en-US" sz="1400" dirty="0">
                <a:latin typeface="Arial"/>
                <a:cs typeface="Arial"/>
              </a:rPr>
              <a:t>May 10, 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6262-655E-405F-BF25-0BD14DFB0BF3}"/>
              </a:ext>
            </a:extLst>
          </p:cNvPr>
          <p:cNvSpPr>
            <a:spLocks noGrp="1"/>
          </p:cNvSpPr>
          <p:nvPr>
            <p:ph type="title"/>
          </p:nvPr>
        </p:nvSpPr>
        <p:spPr>
          <a:xfrm>
            <a:off x="609600" y="458791"/>
            <a:ext cx="11582400" cy="809625"/>
          </a:xfrm>
        </p:spPr>
        <p:txBody>
          <a:bodyPr/>
          <a:lstStyle/>
          <a:p>
            <a:r>
              <a:rPr lang="en-GB" dirty="0"/>
              <a:t>Chrono-epigenetic perspective: cyclical variation in human </a:t>
            </a:r>
            <a:r>
              <a:rPr lang="en-GB" u="sng" dirty="0"/>
              <a:t>neutrophils</a:t>
            </a:r>
          </a:p>
        </p:txBody>
      </p:sp>
      <p:pic>
        <p:nvPicPr>
          <p:cNvPr id="6146" name="Picture 2">
            <a:extLst>
              <a:ext uri="{FF2B5EF4-FFF2-40B4-BE49-F238E27FC236}">
                <a16:creationId xmlns:a16="http://schemas.microsoft.com/office/drawing/2014/main" id="{9E55CD31-97F0-4625-8DC5-39502BD7A1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1642" b="52770"/>
          <a:stretch/>
        </p:blipFill>
        <p:spPr bwMode="auto">
          <a:xfrm>
            <a:off x="2305503" y="1340768"/>
            <a:ext cx="1824009" cy="323903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85E8A3E-19FC-4F89-8BE4-F995B74F7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118" y="3933056"/>
            <a:ext cx="5604098" cy="23192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6F1770B-4E71-48AF-8D7F-89C7CA0F369E}"/>
              </a:ext>
            </a:extLst>
          </p:cNvPr>
          <p:cNvPicPr>
            <a:picLocks noChangeAspect="1"/>
          </p:cNvPicPr>
          <p:nvPr/>
        </p:nvPicPr>
        <p:blipFill rotWithShape="1">
          <a:blip r:embed="rId4"/>
          <a:srcRect l="48159" t="-2" b="80166"/>
          <a:stretch/>
        </p:blipFill>
        <p:spPr>
          <a:xfrm>
            <a:off x="4921600" y="1406566"/>
            <a:ext cx="2597641" cy="1806410"/>
          </a:xfrm>
          <a:prstGeom prst="rect">
            <a:avLst/>
          </a:prstGeom>
        </p:spPr>
      </p:pic>
      <p:pic>
        <p:nvPicPr>
          <p:cNvPr id="8" name="Picture 7">
            <a:extLst>
              <a:ext uri="{FF2B5EF4-FFF2-40B4-BE49-F238E27FC236}">
                <a16:creationId xmlns:a16="http://schemas.microsoft.com/office/drawing/2014/main" id="{422D1C35-6ADA-492C-8738-438D5A71537E}"/>
              </a:ext>
            </a:extLst>
          </p:cNvPr>
          <p:cNvPicPr>
            <a:picLocks noChangeAspect="1"/>
          </p:cNvPicPr>
          <p:nvPr/>
        </p:nvPicPr>
        <p:blipFill rotWithShape="1">
          <a:blip r:embed="rId4"/>
          <a:srcRect l="48159" t="19834" b="60330"/>
          <a:stretch/>
        </p:blipFill>
        <p:spPr>
          <a:xfrm>
            <a:off x="8084601" y="1406566"/>
            <a:ext cx="2597641" cy="1806410"/>
          </a:xfrm>
          <a:prstGeom prst="rect">
            <a:avLst/>
          </a:prstGeom>
        </p:spPr>
      </p:pic>
      <p:pic>
        <p:nvPicPr>
          <p:cNvPr id="9" name="Picture 2">
            <a:extLst>
              <a:ext uri="{FF2B5EF4-FFF2-40B4-BE49-F238E27FC236}">
                <a16:creationId xmlns:a16="http://schemas.microsoft.com/office/drawing/2014/main" id="{66ABB122-526C-4A2E-B48F-92D2EDD2CB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590" r="51642"/>
          <a:stretch/>
        </p:blipFill>
        <p:spPr bwMode="auto">
          <a:xfrm>
            <a:off x="2315520" y="4725144"/>
            <a:ext cx="1824009" cy="167406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4E95C98-8D72-4BD5-9285-4A24B998AC1F}"/>
              </a:ext>
            </a:extLst>
          </p:cNvPr>
          <p:cNvSpPr txBox="1"/>
          <p:nvPr/>
        </p:nvSpPr>
        <p:spPr>
          <a:xfrm>
            <a:off x="2209257" y="1063943"/>
            <a:ext cx="2712343" cy="307777"/>
          </a:xfrm>
          <a:prstGeom prst="rect">
            <a:avLst/>
          </a:prstGeom>
          <a:noFill/>
        </p:spPr>
        <p:txBody>
          <a:bodyPr wrap="square" rtlCol="0">
            <a:spAutoFit/>
          </a:bodyPr>
          <a:lstStyle/>
          <a:p>
            <a:pPr algn="l"/>
            <a:r>
              <a:rPr lang="en-CA" sz="1400" b="1" dirty="0">
                <a:latin typeface="Calibri" panose="020F0502020204030204" pitchFamily="34" charset="0"/>
                <a:cs typeface="Calibri" panose="020F0502020204030204" pitchFamily="34" charset="0"/>
              </a:rPr>
              <a:t>Clustering of variable cytosines</a:t>
            </a:r>
            <a:endParaRPr lang="en-GB" sz="1400"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BF4E871C-FE79-4187-8D91-17E07A078D9C}"/>
              </a:ext>
            </a:extLst>
          </p:cNvPr>
          <p:cNvSpPr txBox="1"/>
          <p:nvPr/>
        </p:nvSpPr>
        <p:spPr>
          <a:xfrm>
            <a:off x="4942779" y="1068963"/>
            <a:ext cx="2712343" cy="307777"/>
          </a:xfrm>
          <a:prstGeom prst="rect">
            <a:avLst/>
          </a:prstGeom>
          <a:noFill/>
        </p:spPr>
        <p:txBody>
          <a:bodyPr wrap="square" rtlCol="0">
            <a:spAutoFit/>
          </a:bodyPr>
          <a:lstStyle/>
          <a:p>
            <a:pPr algn="l"/>
            <a:r>
              <a:rPr lang="en-CA" sz="1400" b="1" dirty="0">
                <a:latin typeface="Calibri" panose="020F0502020204030204" pitchFamily="34" charset="0"/>
                <a:cs typeface="Calibri" panose="020F0502020204030204" pitchFamily="34" charset="0"/>
              </a:rPr>
              <a:t>Distribution of cytosine periods</a:t>
            </a:r>
            <a:endParaRPr lang="en-GB" sz="1400" b="1"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AF225118-ADA7-4819-9ADF-B602370C085D}"/>
              </a:ext>
            </a:extLst>
          </p:cNvPr>
          <p:cNvSpPr txBox="1"/>
          <p:nvPr/>
        </p:nvSpPr>
        <p:spPr>
          <a:xfrm>
            <a:off x="8064177" y="1063942"/>
            <a:ext cx="2712343" cy="307777"/>
          </a:xfrm>
          <a:prstGeom prst="rect">
            <a:avLst/>
          </a:prstGeom>
          <a:noFill/>
        </p:spPr>
        <p:txBody>
          <a:bodyPr wrap="square" rtlCol="0">
            <a:spAutoFit/>
          </a:bodyPr>
          <a:lstStyle/>
          <a:p>
            <a:pPr algn="l"/>
            <a:r>
              <a:rPr lang="en-CA" sz="1400" b="1" dirty="0">
                <a:latin typeface="Calibri" panose="020F0502020204030204" pitchFamily="34" charset="0"/>
                <a:cs typeface="Calibri" panose="020F0502020204030204" pitchFamily="34" charset="0"/>
              </a:rPr>
              <a:t>P-values of ‘oscillation EWAS’</a:t>
            </a:r>
            <a:endParaRPr lang="en-GB" sz="1400" b="1"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C089E31-C5CC-493C-A0B4-8D729A186FA9}"/>
              </a:ext>
            </a:extLst>
          </p:cNvPr>
          <p:cNvSpPr txBox="1"/>
          <p:nvPr/>
        </p:nvSpPr>
        <p:spPr>
          <a:xfrm>
            <a:off x="4921600" y="3516955"/>
            <a:ext cx="5854920" cy="523220"/>
          </a:xfrm>
          <a:prstGeom prst="rect">
            <a:avLst/>
          </a:prstGeom>
          <a:noFill/>
        </p:spPr>
        <p:txBody>
          <a:bodyPr wrap="square" rtlCol="0">
            <a:spAutoFit/>
          </a:bodyPr>
          <a:lstStyle/>
          <a:p>
            <a:pPr algn="l"/>
            <a:r>
              <a:rPr lang="en-CA" sz="1400" b="1" dirty="0">
                <a:latin typeface="Calibri" panose="020F0502020204030204" pitchFamily="34" charset="0"/>
                <a:cs typeface="Calibri" panose="020F0502020204030204" pitchFamily="34" charset="0"/>
              </a:rPr>
              <a:t>CpG circadian amplitude vs age effect</a:t>
            </a:r>
          </a:p>
          <a:p>
            <a:pPr algn="l"/>
            <a:r>
              <a:rPr lang="en-CA" sz="1400" b="1" dirty="0">
                <a:latin typeface="Calibri" panose="020F0502020204030204" pitchFamily="34" charset="0"/>
                <a:cs typeface="Calibri" panose="020F0502020204030204" pitchFamily="34" charset="0"/>
              </a:rPr>
              <a:t>           GSE40279</a:t>
            </a:r>
            <a:endParaRPr lang="en-GB" sz="1400" b="1"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5FDA0845-49C0-4C3D-AA3E-7969A05FDAF3}"/>
              </a:ext>
            </a:extLst>
          </p:cNvPr>
          <p:cNvSpPr txBox="1"/>
          <p:nvPr/>
        </p:nvSpPr>
        <p:spPr>
          <a:xfrm>
            <a:off x="8042998" y="3511934"/>
            <a:ext cx="2712343" cy="523220"/>
          </a:xfrm>
          <a:prstGeom prst="rect">
            <a:avLst/>
          </a:prstGeom>
          <a:noFill/>
        </p:spPr>
        <p:txBody>
          <a:bodyPr wrap="square" rtlCol="0">
            <a:spAutoFit/>
          </a:bodyPr>
          <a:lstStyle/>
          <a:p>
            <a:pPr algn="l"/>
            <a:endParaRPr lang="en-CA" sz="1400" b="1" dirty="0">
              <a:latin typeface="Calibri" panose="020F0502020204030204" pitchFamily="34" charset="0"/>
              <a:cs typeface="Calibri" panose="020F0502020204030204" pitchFamily="34" charset="0"/>
            </a:endParaRPr>
          </a:p>
          <a:p>
            <a:pPr algn="l"/>
            <a:r>
              <a:rPr lang="en-GB" sz="1400" b="1" dirty="0">
                <a:latin typeface="Calibri" panose="020F0502020204030204" pitchFamily="34" charset="0"/>
                <a:cs typeface="Calibri" panose="020F0502020204030204" pitchFamily="34" charset="0"/>
              </a:rPr>
              <a:t>     GSE80417</a:t>
            </a:r>
          </a:p>
        </p:txBody>
      </p:sp>
      <p:sp>
        <p:nvSpPr>
          <p:cNvPr id="17" name="TextBox 16">
            <a:extLst>
              <a:ext uri="{FF2B5EF4-FFF2-40B4-BE49-F238E27FC236}">
                <a16:creationId xmlns:a16="http://schemas.microsoft.com/office/drawing/2014/main" id="{7F055729-4EAC-40B9-A1C1-88E5620ACD87}"/>
              </a:ext>
            </a:extLst>
          </p:cNvPr>
          <p:cNvSpPr txBox="1"/>
          <p:nvPr/>
        </p:nvSpPr>
        <p:spPr>
          <a:xfrm>
            <a:off x="6528048" y="6282684"/>
            <a:ext cx="4919216" cy="338554"/>
          </a:xfrm>
          <a:prstGeom prst="rect">
            <a:avLst/>
          </a:prstGeom>
          <a:noFill/>
        </p:spPr>
        <p:txBody>
          <a:bodyPr wrap="square">
            <a:spAutoFit/>
          </a:bodyPr>
          <a:lstStyle/>
          <a:p>
            <a:pPr algn="r"/>
            <a:r>
              <a:rPr lang="en-GB" sz="1600" dirty="0">
                <a:latin typeface="Calibri" panose="020F0502020204030204" pitchFamily="34" charset="0"/>
                <a:cs typeface="Calibri" panose="020F0502020204030204" pitchFamily="34" charset="0"/>
              </a:rPr>
              <a:t>Oh et al. Genome Biol. 2019</a:t>
            </a:r>
          </a:p>
        </p:txBody>
      </p:sp>
    </p:spTree>
    <p:extLst>
      <p:ext uri="{BB962C8B-B14F-4D97-AF65-F5344CB8AC3E}">
        <p14:creationId xmlns:p14="http://schemas.microsoft.com/office/powerpoint/2010/main" val="42124106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6262-655E-405F-BF25-0BD14DFB0BF3}"/>
              </a:ext>
            </a:extLst>
          </p:cNvPr>
          <p:cNvSpPr>
            <a:spLocks noGrp="1"/>
          </p:cNvSpPr>
          <p:nvPr>
            <p:ph type="title"/>
          </p:nvPr>
        </p:nvSpPr>
        <p:spPr/>
        <p:txBody>
          <a:bodyPr/>
          <a:lstStyle/>
          <a:p>
            <a:r>
              <a:rPr lang="en-GB" dirty="0"/>
              <a:t>Chrono-epigenetic perspective: methylation variability and disease</a:t>
            </a:r>
            <a:endParaRPr lang="en-GB" u="sng" dirty="0"/>
          </a:p>
        </p:txBody>
      </p:sp>
      <p:sp>
        <p:nvSpPr>
          <p:cNvPr id="4" name="Content Placeholder 3">
            <a:extLst>
              <a:ext uri="{FF2B5EF4-FFF2-40B4-BE49-F238E27FC236}">
                <a16:creationId xmlns:a16="http://schemas.microsoft.com/office/drawing/2014/main" id="{2155FD75-D4FF-4333-AB61-CD4E3E486A41}"/>
              </a:ext>
            </a:extLst>
          </p:cNvPr>
          <p:cNvSpPr>
            <a:spLocks noGrp="1"/>
          </p:cNvSpPr>
          <p:nvPr>
            <p:ph idx="1"/>
          </p:nvPr>
        </p:nvSpPr>
        <p:spPr>
          <a:xfrm>
            <a:off x="839416" y="1484784"/>
            <a:ext cx="10641384" cy="4984416"/>
          </a:xfrm>
        </p:spPr>
        <p:txBody>
          <a:bodyPr/>
          <a:lstStyle/>
          <a:p>
            <a:pPr marL="0" indent="0">
              <a:buNone/>
            </a:pPr>
            <a:r>
              <a:rPr lang="en-CA" dirty="0"/>
              <a:t>Increased </a:t>
            </a:r>
            <a:r>
              <a:rPr lang="en-CA" dirty="0" err="1"/>
              <a:t>DNAm</a:t>
            </a:r>
            <a:r>
              <a:rPr lang="en-CA" dirty="0"/>
              <a:t> variation associated with a few diseases, </a:t>
            </a:r>
            <a:br>
              <a:rPr lang="en-CA" dirty="0"/>
            </a:br>
            <a:r>
              <a:rPr lang="en-CA" dirty="0"/>
              <a:t>e.g. </a:t>
            </a:r>
          </a:p>
          <a:p>
            <a:r>
              <a:rPr lang="en-CA" dirty="0"/>
              <a:t>Rheumatoid arthritis (Webster et al. Genome Med 2018)</a:t>
            </a:r>
          </a:p>
          <a:p>
            <a:r>
              <a:rPr lang="en-CA" dirty="0"/>
              <a:t>Type 1 diabetes (Paul et al. Nat </a:t>
            </a:r>
            <a:r>
              <a:rPr lang="en-CA" dirty="0" err="1"/>
              <a:t>Commun</a:t>
            </a:r>
            <a:r>
              <a:rPr lang="en-CA" dirty="0"/>
              <a:t> 2016)</a:t>
            </a:r>
          </a:p>
          <a:p>
            <a:r>
              <a:rPr lang="en-CA" dirty="0"/>
              <a:t>Major depressive disorder (Oh et al. Biol Psychiatry 2015)</a:t>
            </a:r>
          </a:p>
          <a:p>
            <a:pPr marL="0" indent="0">
              <a:buNone/>
            </a:pPr>
            <a:endParaRPr lang="en-CA" dirty="0"/>
          </a:p>
          <a:p>
            <a:pPr marL="0" indent="0">
              <a:buNone/>
            </a:pPr>
            <a:r>
              <a:rPr lang="en-CA" i="1" dirty="0"/>
              <a:t>But unclear how this increased variability </a:t>
            </a:r>
          </a:p>
          <a:p>
            <a:pPr marL="0" indent="0">
              <a:buNone/>
            </a:pPr>
            <a:r>
              <a:rPr lang="en-CA" i="1" dirty="0"/>
              <a:t>leads to a specific disease.</a:t>
            </a:r>
          </a:p>
          <a:p>
            <a:pPr marL="0" indent="0">
              <a:buNone/>
            </a:pPr>
            <a:endParaRPr lang="en-CA" i="1" dirty="0"/>
          </a:p>
          <a:p>
            <a:pPr marL="0" indent="0">
              <a:buNone/>
            </a:pPr>
            <a:r>
              <a:rPr lang="en-CA" dirty="0"/>
              <a:t>Possibly the result of changes in oscillatory patterns?</a:t>
            </a:r>
          </a:p>
          <a:p>
            <a:pPr marL="0" indent="0">
              <a:buNone/>
            </a:pPr>
            <a:r>
              <a:rPr lang="en-CA" dirty="0"/>
              <a:t>e.g. </a:t>
            </a:r>
            <a:r>
              <a:rPr lang="en-CA" dirty="0" err="1"/>
              <a:t>acrophase</a:t>
            </a:r>
            <a:r>
              <a:rPr lang="en-CA" dirty="0"/>
              <a:t> (time of peak), amplitude, period length</a:t>
            </a:r>
          </a:p>
          <a:p>
            <a:pPr marL="0" indent="0">
              <a:buNone/>
            </a:pPr>
            <a:endParaRPr lang="en-GB" dirty="0"/>
          </a:p>
          <a:p>
            <a:pPr marL="0" indent="0">
              <a:buNone/>
            </a:pPr>
            <a:endParaRPr lang="en-GB" dirty="0"/>
          </a:p>
        </p:txBody>
      </p:sp>
      <p:pic>
        <p:nvPicPr>
          <p:cNvPr id="3" name="Picture 2">
            <a:extLst>
              <a:ext uri="{FF2B5EF4-FFF2-40B4-BE49-F238E27FC236}">
                <a16:creationId xmlns:a16="http://schemas.microsoft.com/office/drawing/2014/main" id="{EC50822E-B7AF-4C7D-9800-892746F4A766}"/>
              </a:ext>
            </a:extLst>
          </p:cNvPr>
          <p:cNvPicPr>
            <a:picLocks noChangeAspect="1"/>
          </p:cNvPicPr>
          <p:nvPr/>
        </p:nvPicPr>
        <p:blipFill rotWithShape="1">
          <a:blip r:embed="rId2"/>
          <a:srcRect l="80134" r="-278"/>
          <a:stretch/>
        </p:blipFill>
        <p:spPr>
          <a:xfrm>
            <a:off x="8256240" y="1520320"/>
            <a:ext cx="2236531" cy="4697842"/>
          </a:xfrm>
          <a:prstGeom prst="rect">
            <a:avLst/>
          </a:prstGeom>
        </p:spPr>
      </p:pic>
    </p:spTree>
    <p:extLst>
      <p:ext uri="{BB962C8B-B14F-4D97-AF65-F5344CB8AC3E}">
        <p14:creationId xmlns:p14="http://schemas.microsoft.com/office/powerpoint/2010/main" val="39214388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6262-655E-405F-BF25-0BD14DFB0BF3}"/>
              </a:ext>
            </a:extLst>
          </p:cNvPr>
          <p:cNvSpPr>
            <a:spLocks noGrp="1"/>
          </p:cNvSpPr>
          <p:nvPr>
            <p:ph type="title"/>
          </p:nvPr>
        </p:nvSpPr>
        <p:spPr/>
        <p:txBody>
          <a:bodyPr/>
          <a:lstStyle/>
          <a:p>
            <a:r>
              <a:rPr lang="en-GB" dirty="0"/>
              <a:t>Chrono-epigenetic perspective: methylation variability </a:t>
            </a:r>
            <a:endParaRPr lang="en-GB" u="sng" dirty="0"/>
          </a:p>
        </p:txBody>
      </p:sp>
      <p:sp>
        <p:nvSpPr>
          <p:cNvPr id="6" name="Content Placeholder 5">
            <a:extLst>
              <a:ext uri="{FF2B5EF4-FFF2-40B4-BE49-F238E27FC236}">
                <a16:creationId xmlns:a16="http://schemas.microsoft.com/office/drawing/2014/main" id="{44CFBDE3-E17E-4171-A1D3-B1DC9F89B252}"/>
              </a:ext>
            </a:extLst>
          </p:cNvPr>
          <p:cNvSpPr>
            <a:spLocks noGrp="1"/>
          </p:cNvSpPr>
          <p:nvPr>
            <p:ph idx="1"/>
          </p:nvPr>
        </p:nvSpPr>
        <p:spPr/>
        <p:txBody>
          <a:bodyPr/>
          <a:lstStyle/>
          <a:p>
            <a:pPr marL="0" indent="0">
              <a:buNone/>
            </a:pPr>
            <a:r>
              <a:rPr lang="en-CA" dirty="0"/>
              <a:t>Simulation show that disrupting oscillatory patterns could produce variance differences</a:t>
            </a:r>
            <a:endParaRPr lang="en-GB" dirty="0"/>
          </a:p>
        </p:txBody>
      </p:sp>
      <p:pic>
        <p:nvPicPr>
          <p:cNvPr id="8194" name="Picture 2" descr="figure5">
            <a:extLst>
              <a:ext uri="{FF2B5EF4-FFF2-40B4-BE49-F238E27FC236}">
                <a16:creationId xmlns:a16="http://schemas.microsoft.com/office/drawing/2014/main" id="{7FD29078-425B-4474-ACF8-C3ABBC6807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3650"/>
          <a:stretch/>
        </p:blipFill>
        <p:spPr bwMode="auto">
          <a:xfrm>
            <a:off x="1855404" y="2492896"/>
            <a:ext cx="8481191" cy="3690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7864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6262-655E-405F-BF25-0BD14DFB0BF3}"/>
              </a:ext>
            </a:extLst>
          </p:cNvPr>
          <p:cNvSpPr>
            <a:spLocks noGrp="1"/>
          </p:cNvSpPr>
          <p:nvPr>
            <p:ph type="title"/>
          </p:nvPr>
        </p:nvSpPr>
        <p:spPr/>
        <p:txBody>
          <a:bodyPr/>
          <a:lstStyle/>
          <a:p>
            <a:r>
              <a:rPr lang="en-GB" dirty="0"/>
              <a:t>Chrono-epigenetic perspective: accelerated </a:t>
            </a:r>
            <a:r>
              <a:rPr lang="en-GB" dirty="0" err="1"/>
              <a:t>DNAm</a:t>
            </a:r>
            <a:r>
              <a:rPr lang="en-GB" dirty="0"/>
              <a:t> aging</a:t>
            </a:r>
            <a:endParaRPr lang="en-GB" u="sng" dirty="0"/>
          </a:p>
        </p:txBody>
      </p:sp>
      <p:pic>
        <p:nvPicPr>
          <p:cNvPr id="7170" name="Picture 2" descr="figure4">
            <a:extLst>
              <a:ext uri="{FF2B5EF4-FFF2-40B4-BE49-F238E27FC236}">
                <a16:creationId xmlns:a16="http://schemas.microsoft.com/office/drawing/2014/main" id="{398FA060-8571-4E9E-9CA2-73A146302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484784"/>
            <a:ext cx="8968269" cy="40324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D1AB57-FB88-4070-9EF2-8C614C14549D}"/>
              </a:ext>
            </a:extLst>
          </p:cNvPr>
          <p:cNvSpPr txBox="1"/>
          <p:nvPr/>
        </p:nvSpPr>
        <p:spPr>
          <a:xfrm>
            <a:off x="2927648" y="1196753"/>
            <a:ext cx="2712343" cy="307777"/>
          </a:xfrm>
          <a:prstGeom prst="rect">
            <a:avLst/>
          </a:prstGeom>
          <a:noFill/>
        </p:spPr>
        <p:txBody>
          <a:bodyPr wrap="square" rtlCol="0">
            <a:spAutoFit/>
          </a:bodyPr>
          <a:lstStyle/>
          <a:p>
            <a:pPr algn="l"/>
            <a:r>
              <a:rPr lang="en-CA" sz="1400" b="1" dirty="0">
                <a:latin typeface="Calibri" panose="020F0502020204030204" pitchFamily="34" charset="0"/>
                <a:cs typeface="Calibri" panose="020F0502020204030204" pitchFamily="34" charset="0"/>
              </a:rPr>
              <a:t>Normal aging</a:t>
            </a:r>
            <a:endParaRPr lang="en-GB" sz="1400" b="1"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417B16F-6699-4C4E-9938-6B37789BB45D}"/>
              </a:ext>
            </a:extLst>
          </p:cNvPr>
          <p:cNvSpPr txBox="1"/>
          <p:nvPr/>
        </p:nvSpPr>
        <p:spPr>
          <a:xfrm>
            <a:off x="6960096" y="1196752"/>
            <a:ext cx="3384376" cy="307777"/>
          </a:xfrm>
          <a:prstGeom prst="rect">
            <a:avLst/>
          </a:prstGeom>
          <a:noFill/>
        </p:spPr>
        <p:txBody>
          <a:bodyPr wrap="square" rtlCol="0">
            <a:spAutoFit/>
          </a:bodyPr>
          <a:lstStyle/>
          <a:p>
            <a:pPr algn="l"/>
            <a:r>
              <a:rPr lang="en-CA" sz="1400" b="1" dirty="0">
                <a:latin typeface="Calibri" panose="020F0502020204030204" pitchFamily="34" charset="0"/>
                <a:cs typeface="Calibri" panose="020F0502020204030204" pitchFamily="34" charset="0"/>
              </a:rPr>
              <a:t>Accelerated aging</a:t>
            </a:r>
            <a:endParaRPr lang="en-GB" sz="1400"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2845647-7411-4BA2-9757-1FE0DF62AA38}"/>
              </a:ext>
            </a:extLst>
          </p:cNvPr>
          <p:cNvSpPr txBox="1"/>
          <p:nvPr/>
        </p:nvSpPr>
        <p:spPr>
          <a:xfrm>
            <a:off x="1487488" y="5517232"/>
            <a:ext cx="8968268" cy="830997"/>
          </a:xfrm>
          <a:prstGeom prst="rect">
            <a:avLst/>
          </a:prstGeom>
          <a:noFill/>
        </p:spPr>
        <p:txBody>
          <a:bodyPr wrap="square">
            <a:spAutoFit/>
          </a:bodyPr>
          <a:lstStyle/>
          <a:p>
            <a:pPr algn="l"/>
            <a:r>
              <a:rPr lang="en-GB" sz="1600" b="1" dirty="0">
                <a:latin typeface="Calibri" panose="020F0502020204030204" pitchFamily="34" charset="0"/>
                <a:cs typeface="Calibri" panose="020F0502020204030204" pitchFamily="34" charset="0"/>
              </a:rPr>
              <a:t>Hypothesis:</a:t>
            </a:r>
            <a:r>
              <a:rPr lang="en-GB" sz="1600" dirty="0">
                <a:latin typeface="Calibri" panose="020F0502020204030204" pitchFamily="34" charset="0"/>
                <a:cs typeface="Calibri" panose="020F0502020204030204" pitchFamily="34" charset="0"/>
              </a:rPr>
              <a:t> “Recurring mini-desynchronies and other mismatches between internal–external rhythms may slowly but persistently change the cyclical epigenetic parameters. With time, such hardly quantifiable routine life events may accumulate to eventually manifest as bona fide disease risk factors.”</a:t>
            </a:r>
          </a:p>
        </p:txBody>
      </p:sp>
    </p:spTree>
    <p:extLst>
      <p:ext uri="{BB962C8B-B14F-4D97-AF65-F5344CB8AC3E}">
        <p14:creationId xmlns:p14="http://schemas.microsoft.com/office/powerpoint/2010/main" val="14264003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6262-655E-405F-BF25-0BD14DFB0BF3}"/>
              </a:ext>
            </a:extLst>
          </p:cNvPr>
          <p:cNvSpPr>
            <a:spLocks noGrp="1"/>
          </p:cNvSpPr>
          <p:nvPr>
            <p:ph type="title"/>
          </p:nvPr>
        </p:nvSpPr>
        <p:spPr/>
        <p:txBody>
          <a:bodyPr/>
          <a:lstStyle/>
          <a:p>
            <a:r>
              <a:rPr lang="en-GB" dirty="0"/>
              <a:t>Chrono-epigenetic perspective: chrono-EWAS</a:t>
            </a:r>
            <a:endParaRPr lang="en-GB" u="sng" dirty="0"/>
          </a:p>
        </p:txBody>
      </p:sp>
      <p:sp>
        <p:nvSpPr>
          <p:cNvPr id="4" name="Content Placeholder 3">
            <a:extLst>
              <a:ext uri="{FF2B5EF4-FFF2-40B4-BE49-F238E27FC236}">
                <a16:creationId xmlns:a16="http://schemas.microsoft.com/office/drawing/2014/main" id="{2155FD75-D4FF-4333-AB61-CD4E3E486A41}"/>
              </a:ext>
            </a:extLst>
          </p:cNvPr>
          <p:cNvSpPr>
            <a:spLocks noGrp="1"/>
          </p:cNvSpPr>
          <p:nvPr>
            <p:ph idx="1"/>
          </p:nvPr>
        </p:nvSpPr>
        <p:spPr>
          <a:xfrm>
            <a:off x="839416" y="1484784"/>
            <a:ext cx="10641384" cy="4984416"/>
          </a:xfrm>
        </p:spPr>
        <p:txBody>
          <a:bodyPr/>
          <a:lstStyle/>
          <a:p>
            <a:pPr marL="0" indent="0">
              <a:buNone/>
            </a:pPr>
            <a:r>
              <a:rPr lang="en-CA" dirty="0"/>
              <a:t>Samples collected at multiple times to</a:t>
            </a:r>
          </a:p>
          <a:p>
            <a:pPr marL="457200" indent="-457200">
              <a:buAutoNum type="arabicPeriod"/>
            </a:pPr>
            <a:r>
              <a:rPr lang="en-CA" dirty="0"/>
              <a:t>Identify inter-individual variation</a:t>
            </a:r>
          </a:p>
          <a:p>
            <a:pPr marL="457200" indent="-457200">
              <a:buAutoNum type="arabicPeriod"/>
            </a:pPr>
            <a:r>
              <a:rPr lang="en-CA" dirty="0"/>
              <a:t>Identify oscillatory inter-individual variation and model oscillations</a:t>
            </a:r>
          </a:p>
          <a:p>
            <a:pPr marL="457200" indent="-457200">
              <a:buAutoNum type="arabicPeriod"/>
            </a:pPr>
            <a:endParaRPr lang="en-CA" dirty="0"/>
          </a:p>
          <a:p>
            <a:pPr marL="0" indent="0">
              <a:buNone/>
            </a:pPr>
            <a:r>
              <a:rPr lang="en-CA" dirty="0"/>
              <a:t>Frequency? </a:t>
            </a:r>
          </a:p>
          <a:p>
            <a:pPr marL="0" indent="0">
              <a:buNone/>
            </a:pPr>
            <a:endParaRPr lang="en-CA" dirty="0"/>
          </a:p>
          <a:p>
            <a:pPr marL="0" indent="0">
              <a:buNone/>
            </a:pPr>
            <a:r>
              <a:rPr lang="en-CA" dirty="0"/>
              <a:t>Strengths</a:t>
            </a:r>
          </a:p>
          <a:p>
            <a:pPr marL="457200" indent="-457200">
              <a:buAutoNum type="arabicPeriod"/>
            </a:pPr>
            <a:r>
              <a:rPr lang="en-CA" dirty="0"/>
              <a:t>Increases power so need smaller sample size</a:t>
            </a:r>
          </a:p>
          <a:p>
            <a:pPr marL="457200" indent="-457200">
              <a:buAutoNum type="arabicPeriod"/>
            </a:pPr>
            <a:r>
              <a:rPr lang="en-CA" dirty="0"/>
              <a:t>Requires reduced genome coverage (just ‘variable’ sites)</a:t>
            </a:r>
          </a:p>
          <a:p>
            <a:pPr marL="0" indent="0">
              <a:buNone/>
            </a:pPr>
            <a:endParaRPr lang="en-GB" dirty="0"/>
          </a:p>
          <a:p>
            <a:pPr marL="0" indent="0">
              <a:buNone/>
            </a:pPr>
            <a:r>
              <a:rPr lang="en-GB" dirty="0"/>
              <a:t>Challenges</a:t>
            </a:r>
          </a:p>
          <a:p>
            <a:pPr marL="457200" indent="-457200">
              <a:buAutoNum type="arabicPeriod"/>
            </a:pPr>
            <a:r>
              <a:rPr lang="en-GB" dirty="0"/>
              <a:t>Cell counts oscillate</a:t>
            </a:r>
          </a:p>
          <a:p>
            <a:pPr marL="457200" indent="-457200">
              <a:buAutoNum type="arabicPeriod"/>
            </a:pPr>
            <a:r>
              <a:rPr lang="en-GB" dirty="0"/>
              <a:t>Heterogeneity of oscillations within ‘cell types’</a:t>
            </a:r>
          </a:p>
          <a:p>
            <a:pPr marL="457200" indent="-457200">
              <a:buAutoNum type="arabicPeriod"/>
            </a:pPr>
            <a:endParaRPr lang="en-GB" dirty="0"/>
          </a:p>
          <a:p>
            <a:pPr marL="457200" indent="-457200">
              <a:buAutoNum type="arabicPeriod"/>
            </a:pPr>
            <a:endParaRPr lang="en-GB" dirty="0"/>
          </a:p>
        </p:txBody>
      </p:sp>
    </p:spTree>
    <p:extLst>
      <p:ext uri="{BB962C8B-B14F-4D97-AF65-F5344CB8AC3E}">
        <p14:creationId xmlns:p14="http://schemas.microsoft.com/office/powerpoint/2010/main" val="384910091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F703-9851-4FE7-AD37-FF7C209B9664}"/>
              </a:ext>
            </a:extLst>
          </p:cNvPr>
          <p:cNvSpPr>
            <a:spLocks noGrp="1"/>
          </p:cNvSpPr>
          <p:nvPr>
            <p:ph type="title"/>
          </p:nvPr>
        </p:nvSpPr>
        <p:spPr/>
        <p:txBody>
          <a:bodyPr/>
          <a:lstStyle/>
          <a:p>
            <a:r>
              <a:rPr lang="en-GB" sz="2800" dirty="0"/>
              <a:t>DNA damage perspective (on </a:t>
            </a:r>
            <a:r>
              <a:rPr lang="en-GB" sz="2800" dirty="0" err="1"/>
              <a:t>DNAm</a:t>
            </a:r>
            <a:r>
              <a:rPr lang="en-GB" sz="2800" dirty="0"/>
              <a:t> age)</a:t>
            </a:r>
            <a:endParaRPr lang="en-GB" dirty="0"/>
          </a:p>
        </p:txBody>
      </p:sp>
      <p:sp>
        <p:nvSpPr>
          <p:cNvPr id="5" name="Content Placeholder 4">
            <a:extLst>
              <a:ext uri="{FF2B5EF4-FFF2-40B4-BE49-F238E27FC236}">
                <a16:creationId xmlns:a16="http://schemas.microsoft.com/office/drawing/2014/main" id="{61C2349A-F397-49C4-8639-6ADA60C2CEC3}"/>
              </a:ext>
            </a:extLst>
          </p:cNvPr>
          <p:cNvSpPr>
            <a:spLocks noGrp="1"/>
          </p:cNvSpPr>
          <p:nvPr>
            <p:ph idx="1"/>
          </p:nvPr>
        </p:nvSpPr>
        <p:spPr/>
        <p:txBody>
          <a:bodyPr/>
          <a:lstStyle/>
          <a:p>
            <a:pPr marL="0" indent="0">
              <a:buNone/>
            </a:pPr>
            <a:r>
              <a:rPr lang="en-CA" dirty="0"/>
              <a:t>DNA damage increases with age and:</a:t>
            </a:r>
          </a:p>
          <a:p>
            <a:pPr>
              <a:buFont typeface="Arial" panose="020B0604020202020204" pitchFamily="34" charset="0"/>
              <a:buChar char="•"/>
            </a:pPr>
            <a:r>
              <a:rPr lang="en-CA" dirty="0"/>
              <a:t>“DNMT1 localizes to sites of DNA repair”</a:t>
            </a:r>
          </a:p>
          <a:p>
            <a:pPr>
              <a:buFont typeface="Arial" panose="020B0604020202020204" pitchFamily="34" charset="0"/>
              <a:buChar char="•"/>
            </a:pPr>
            <a:r>
              <a:rPr lang="en-CA" dirty="0"/>
              <a:t>“many chromatin </a:t>
            </a:r>
            <a:r>
              <a:rPr lang="en-CA" dirty="0" err="1"/>
              <a:t>remodellers</a:t>
            </a:r>
            <a:r>
              <a:rPr lang="en-CA" dirty="0"/>
              <a:t> regulate the assembly of distinct repair machineries … which may leave epigenetic marks”</a:t>
            </a:r>
          </a:p>
          <a:p>
            <a:pPr>
              <a:buFont typeface="Arial" panose="020B0604020202020204" pitchFamily="34" charset="0"/>
              <a:buChar char="•"/>
            </a:pPr>
            <a:r>
              <a:rPr lang="en-CA" dirty="0"/>
              <a:t>“DNA methylation patterns are altered during homologous recombination repair”</a:t>
            </a:r>
          </a:p>
          <a:p>
            <a:pPr>
              <a:buFont typeface="Arial" panose="020B0604020202020204" pitchFamily="34" charset="0"/>
              <a:buChar char="•"/>
            </a:pPr>
            <a:endParaRPr lang="en-CA" dirty="0"/>
          </a:p>
          <a:p>
            <a:pPr marL="0" indent="0">
              <a:buNone/>
            </a:pPr>
            <a:r>
              <a:rPr lang="en-CA" dirty="0"/>
              <a:t>Not a fair fight as the DNA damage paper is about aging in general with one small section on epigenetic aging. However:</a:t>
            </a:r>
          </a:p>
          <a:p>
            <a:pPr marL="0" indent="0">
              <a:buNone/>
            </a:pPr>
            <a:endParaRPr lang="en-CA" dirty="0"/>
          </a:p>
          <a:p>
            <a:pPr marL="400050" lvl="1" indent="0">
              <a:buNone/>
            </a:pPr>
            <a:r>
              <a:rPr lang="en-GB" dirty="0"/>
              <a:t>“our results reveal that cellular ageing is … </a:t>
            </a:r>
            <a:br>
              <a:rPr lang="en-GB" dirty="0"/>
            </a:br>
            <a:r>
              <a:rPr lang="en-GB" dirty="0"/>
              <a:t>independent of DNA damage response and </a:t>
            </a:r>
            <a:br>
              <a:rPr lang="en-GB" dirty="0"/>
            </a:br>
            <a:r>
              <a:rPr lang="en-GB" dirty="0"/>
              <a:t>telomere length”</a:t>
            </a:r>
            <a:r>
              <a:rPr lang="en-CA" dirty="0"/>
              <a:t> (Lowe et al. </a:t>
            </a:r>
            <a:r>
              <a:rPr lang="en-CA" dirty="0" err="1"/>
              <a:t>Oncotarget</a:t>
            </a:r>
            <a:r>
              <a:rPr lang="en-CA" dirty="0"/>
              <a:t> 2016)</a:t>
            </a:r>
          </a:p>
          <a:p>
            <a:pPr>
              <a:buFont typeface="Arial" panose="020B0604020202020204" pitchFamily="34" charset="0"/>
              <a:buChar char="•"/>
            </a:pPr>
            <a:endParaRPr lang="en-CA" dirty="0"/>
          </a:p>
        </p:txBody>
      </p:sp>
      <p:pic>
        <p:nvPicPr>
          <p:cNvPr id="9218" name="Picture 2">
            <a:extLst>
              <a:ext uri="{FF2B5EF4-FFF2-40B4-BE49-F238E27FC236}">
                <a16:creationId xmlns:a16="http://schemas.microsoft.com/office/drawing/2014/main" id="{60B6E4EA-9C9A-45CA-AA62-4DED85A3F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640"/>
          <a:stretch/>
        </p:blipFill>
        <p:spPr bwMode="auto">
          <a:xfrm>
            <a:off x="6456040" y="4562475"/>
            <a:ext cx="4505325" cy="190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967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of exposures</a:t>
            </a:r>
          </a:p>
        </p:txBody>
      </p:sp>
      <p:graphicFrame>
        <p:nvGraphicFramePr>
          <p:cNvPr id="4" name="Table 4">
            <a:extLst>
              <a:ext uri="{FF2B5EF4-FFF2-40B4-BE49-F238E27FC236}">
                <a16:creationId xmlns:a16="http://schemas.microsoft.com/office/drawing/2014/main" id="{F534F4DB-5FFD-47BE-B9BC-84765E6BA4F9}"/>
              </a:ext>
            </a:extLst>
          </p:cNvPr>
          <p:cNvGraphicFramePr>
            <a:graphicFrameLocks noGrp="1"/>
          </p:cNvGraphicFramePr>
          <p:nvPr>
            <p:ph idx="1"/>
            <p:extLst>
              <p:ext uri="{D42A27DB-BD31-4B8C-83A1-F6EECF244321}">
                <p14:modId xmlns:p14="http://schemas.microsoft.com/office/powerpoint/2010/main" val="795559735"/>
              </p:ext>
            </p:extLst>
          </p:nvPr>
        </p:nvGraphicFramePr>
        <p:xfrm>
          <a:off x="767408" y="1628800"/>
          <a:ext cx="7900008" cy="3205480"/>
        </p:xfrm>
        <a:graphic>
          <a:graphicData uri="http://schemas.openxmlformats.org/drawingml/2006/table">
            <a:tbl>
              <a:tblPr firstRow="1" bandRow="1">
                <a:tableStyleId>{5C22544A-7EE6-4342-B048-85BDC9FD1C3A}</a:tableStyleId>
              </a:tblPr>
              <a:tblGrid>
                <a:gridCol w="1213557">
                  <a:extLst>
                    <a:ext uri="{9D8B030D-6E8A-4147-A177-3AD203B41FA5}">
                      <a16:colId xmlns:a16="http://schemas.microsoft.com/office/drawing/2014/main" val="4261870548"/>
                    </a:ext>
                  </a:extLst>
                </a:gridCol>
                <a:gridCol w="1882787">
                  <a:extLst>
                    <a:ext uri="{9D8B030D-6E8A-4147-A177-3AD203B41FA5}">
                      <a16:colId xmlns:a16="http://schemas.microsoft.com/office/drawing/2014/main" val="1925859900"/>
                    </a:ext>
                  </a:extLst>
                </a:gridCol>
                <a:gridCol w="936104">
                  <a:extLst>
                    <a:ext uri="{9D8B030D-6E8A-4147-A177-3AD203B41FA5}">
                      <a16:colId xmlns:a16="http://schemas.microsoft.com/office/drawing/2014/main" val="3741407504"/>
                    </a:ext>
                  </a:extLst>
                </a:gridCol>
                <a:gridCol w="2174032">
                  <a:extLst>
                    <a:ext uri="{9D8B030D-6E8A-4147-A177-3AD203B41FA5}">
                      <a16:colId xmlns:a16="http://schemas.microsoft.com/office/drawing/2014/main" val="365880242"/>
                    </a:ext>
                  </a:extLst>
                </a:gridCol>
                <a:gridCol w="1693528">
                  <a:extLst>
                    <a:ext uri="{9D8B030D-6E8A-4147-A177-3AD203B41FA5}">
                      <a16:colId xmlns:a16="http://schemas.microsoft.com/office/drawing/2014/main" val="3324579113"/>
                    </a:ext>
                  </a:extLst>
                </a:gridCol>
              </a:tblGrid>
              <a:tr h="370840">
                <a:tc>
                  <a:txBody>
                    <a:bodyPr/>
                    <a:lstStyle/>
                    <a:p>
                      <a:r>
                        <a:rPr lang="en-CA" dirty="0"/>
                        <a:t>PMID</a:t>
                      </a:r>
                      <a:endParaRPr lang="en-GB" dirty="0"/>
                    </a:p>
                  </a:txBody>
                  <a:tcPr/>
                </a:tc>
                <a:tc>
                  <a:txBody>
                    <a:bodyPr/>
                    <a:lstStyle/>
                    <a:p>
                      <a:r>
                        <a:rPr lang="en-CA" dirty="0"/>
                        <a:t>Exposure</a:t>
                      </a:r>
                      <a:endParaRPr lang="en-GB" dirty="0"/>
                    </a:p>
                  </a:txBody>
                  <a:tcPr/>
                </a:tc>
                <a:tc>
                  <a:txBody>
                    <a:bodyPr/>
                    <a:lstStyle/>
                    <a:p>
                      <a:r>
                        <a:rPr lang="en-CA" dirty="0"/>
                        <a:t>Tissue</a:t>
                      </a:r>
                      <a:endParaRPr lang="en-GB" dirty="0"/>
                    </a:p>
                  </a:txBody>
                  <a:tcPr/>
                </a:tc>
                <a:tc>
                  <a:txBody>
                    <a:bodyPr/>
                    <a:lstStyle/>
                    <a:p>
                      <a:r>
                        <a:rPr lang="en-CA" dirty="0"/>
                        <a:t>Study population</a:t>
                      </a:r>
                      <a:endParaRPr lang="en-GB" dirty="0"/>
                    </a:p>
                  </a:txBody>
                  <a:tcPr/>
                </a:tc>
                <a:tc>
                  <a:txBody>
                    <a:bodyPr/>
                    <a:lstStyle/>
                    <a:p>
                      <a:r>
                        <a:rPr lang="en-CA" dirty="0"/>
                        <a:t>Associations</a:t>
                      </a:r>
                      <a:endParaRPr lang="en-GB" dirty="0"/>
                    </a:p>
                  </a:txBody>
                  <a:tcPr/>
                </a:tc>
                <a:extLst>
                  <a:ext uri="{0D108BD9-81ED-4DB2-BD59-A6C34878D82A}">
                    <a16:rowId xmlns:a16="http://schemas.microsoft.com/office/drawing/2014/main" val="2545291914"/>
                  </a:ext>
                </a:extLst>
              </a:tr>
              <a:tr h="370840">
                <a:tc>
                  <a:txBody>
                    <a:bodyPr/>
                    <a:lstStyle/>
                    <a:p>
                      <a:r>
                        <a:rPr lang="en-GB" dirty="0"/>
                        <a:t>33890633</a:t>
                      </a:r>
                    </a:p>
                  </a:txBody>
                  <a:tcPr/>
                </a:tc>
                <a:tc>
                  <a:txBody>
                    <a:bodyPr/>
                    <a:lstStyle/>
                    <a:p>
                      <a:r>
                        <a:rPr lang="en-CA" dirty="0"/>
                        <a:t>Assisted reproductive technology</a:t>
                      </a:r>
                      <a:endParaRPr lang="en-GB" dirty="0"/>
                    </a:p>
                  </a:txBody>
                  <a:tcPr/>
                </a:tc>
                <a:tc>
                  <a:txBody>
                    <a:bodyPr/>
                    <a:lstStyle/>
                    <a:p>
                      <a:r>
                        <a:rPr lang="en-CA" dirty="0"/>
                        <a:t>Blood</a:t>
                      </a:r>
                      <a:endParaRPr lang="en-GB" dirty="0"/>
                    </a:p>
                  </a:txBody>
                  <a:tcPr/>
                </a:tc>
                <a:tc>
                  <a:txBody>
                    <a:bodyPr/>
                    <a:lstStyle/>
                    <a:p>
                      <a:r>
                        <a:rPr lang="en-CA" dirty="0"/>
                        <a:t>N=303 ART vs 1188 adolescents</a:t>
                      </a:r>
                      <a:endParaRPr lang="en-GB" dirty="0"/>
                    </a:p>
                  </a:txBody>
                  <a:tcPr/>
                </a:tc>
                <a:tc>
                  <a:txBody>
                    <a:bodyPr/>
                    <a:lstStyle/>
                    <a:p>
                      <a:r>
                        <a:rPr lang="en-CA" dirty="0"/>
                        <a:t>None</a:t>
                      </a:r>
                      <a:endParaRPr lang="en-GB" dirty="0"/>
                    </a:p>
                  </a:txBody>
                  <a:tcPr/>
                </a:tc>
                <a:extLst>
                  <a:ext uri="{0D108BD9-81ED-4DB2-BD59-A6C34878D82A}">
                    <a16:rowId xmlns:a16="http://schemas.microsoft.com/office/drawing/2014/main" val="4291582585"/>
                  </a:ext>
                </a:extLst>
              </a:tr>
              <a:tr h="370840">
                <a:tc>
                  <a:txBody>
                    <a:bodyPr/>
                    <a:lstStyle/>
                    <a:p>
                      <a:r>
                        <a:rPr lang="en-GB" dirty="0"/>
                        <a:t>33890479</a:t>
                      </a:r>
                    </a:p>
                  </a:txBody>
                  <a:tcPr/>
                </a:tc>
                <a:tc>
                  <a:txBody>
                    <a:bodyPr/>
                    <a:lstStyle/>
                    <a:p>
                      <a:r>
                        <a:rPr lang="en-CA" dirty="0"/>
                        <a:t>Migration</a:t>
                      </a:r>
                      <a:endParaRPr lang="en-GB" dirty="0"/>
                    </a:p>
                  </a:txBody>
                  <a:tcPr/>
                </a:tc>
                <a:tc>
                  <a:txBody>
                    <a:bodyPr/>
                    <a:lstStyle/>
                    <a:p>
                      <a:r>
                        <a:rPr lang="en-CA" dirty="0"/>
                        <a:t>Blood</a:t>
                      </a:r>
                      <a:endParaRPr lang="en-GB" dirty="0"/>
                    </a:p>
                  </a:txBody>
                  <a:tcPr/>
                </a:tc>
                <a:tc>
                  <a:txBody>
                    <a:bodyPr/>
                    <a:lstStyle/>
                    <a:p>
                      <a:r>
                        <a:rPr lang="en-CA" dirty="0"/>
                        <a:t>N=712 Ghanaians (RODAM Study)</a:t>
                      </a:r>
                      <a:endParaRPr lang="en-GB" dirty="0"/>
                    </a:p>
                  </a:txBody>
                  <a:tcPr/>
                </a:tc>
                <a:tc>
                  <a:txBody>
                    <a:bodyPr/>
                    <a:lstStyle/>
                    <a:p>
                      <a:r>
                        <a:rPr lang="en-CA" dirty="0"/>
                        <a:t>13</a:t>
                      </a:r>
                      <a:endParaRPr lang="en-GB" dirty="0"/>
                    </a:p>
                  </a:txBody>
                  <a:tcPr/>
                </a:tc>
                <a:extLst>
                  <a:ext uri="{0D108BD9-81ED-4DB2-BD59-A6C34878D82A}">
                    <a16:rowId xmlns:a16="http://schemas.microsoft.com/office/drawing/2014/main" val="3439759472"/>
                  </a:ext>
                </a:extLst>
              </a:tr>
              <a:tr h="370840">
                <a:tc>
                  <a:txBody>
                    <a:bodyPr/>
                    <a:lstStyle/>
                    <a:p>
                      <a:r>
                        <a:rPr lang="en-GB" dirty="0"/>
                        <a:t>33872906</a:t>
                      </a:r>
                    </a:p>
                  </a:txBody>
                  <a:tcPr/>
                </a:tc>
                <a:tc>
                  <a:txBody>
                    <a:bodyPr/>
                    <a:lstStyle/>
                    <a:p>
                      <a:r>
                        <a:rPr lang="en-CA" dirty="0"/>
                        <a:t>Phthalates in maternal blood</a:t>
                      </a:r>
                      <a:endParaRPr lang="en-GB" dirty="0"/>
                    </a:p>
                  </a:txBody>
                  <a:tcPr/>
                </a:tc>
                <a:tc>
                  <a:txBody>
                    <a:bodyPr/>
                    <a:lstStyle/>
                    <a:p>
                      <a:r>
                        <a:rPr lang="en-CA" dirty="0"/>
                        <a:t>Cord blood</a:t>
                      </a:r>
                      <a:endParaRPr lang="en-GB" dirty="0"/>
                    </a:p>
                  </a:txBody>
                  <a:tcPr/>
                </a:tc>
                <a:tc>
                  <a:txBody>
                    <a:bodyPr/>
                    <a:lstStyle/>
                    <a:p>
                      <a:r>
                        <a:rPr lang="en-CA" dirty="0"/>
                        <a:t>N=203</a:t>
                      </a:r>
                      <a:endParaRPr lang="en-GB" dirty="0"/>
                    </a:p>
                  </a:txBody>
                  <a:tcPr/>
                </a:tc>
                <a:tc>
                  <a:txBody>
                    <a:bodyPr/>
                    <a:lstStyle/>
                    <a:p>
                      <a:r>
                        <a:rPr lang="en-CA" dirty="0"/>
                        <a:t>2</a:t>
                      </a:r>
                      <a:endParaRPr lang="en-GB" dirty="0"/>
                    </a:p>
                  </a:txBody>
                  <a:tcPr/>
                </a:tc>
                <a:extLst>
                  <a:ext uri="{0D108BD9-81ED-4DB2-BD59-A6C34878D82A}">
                    <a16:rowId xmlns:a16="http://schemas.microsoft.com/office/drawing/2014/main" val="1909650468"/>
                  </a:ext>
                </a:extLst>
              </a:tr>
              <a:tr h="370840">
                <a:tc>
                  <a:txBody>
                    <a:bodyPr/>
                    <a:lstStyle/>
                    <a:p>
                      <a:r>
                        <a:rPr lang="en-GB" dirty="0"/>
                        <a:t>33862401</a:t>
                      </a:r>
                    </a:p>
                    <a:p>
                      <a:endParaRPr lang="en-GB" dirty="0"/>
                    </a:p>
                  </a:txBody>
                  <a:tcPr/>
                </a:tc>
                <a:tc>
                  <a:txBody>
                    <a:bodyPr/>
                    <a:lstStyle/>
                    <a:p>
                      <a:r>
                        <a:rPr lang="en-CA" dirty="0"/>
                        <a:t>Residential greenness</a:t>
                      </a:r>
                      <a:endParaRPr lang="en-GB" dirty="0"/>
                    </a:p>
                  </a:txBody>
                  <a:tcPr/>
                </a:tc>
                <a:tc>
                  <a:txBody>
                    <a:bodyPr/>
                    <a:lstStyle/>
                    <a:p>
                      <a:r>
                        <a:rPr lang="en-CA" dirty="0"/>
                        <a:t>Blood</a:t>
                      </a:r>
                      <a:endParaRPr lang="en-GB" dirty="0"/>
                    </a:p>
                  </a:txBody>
                  <a:tcPr/>
                </a:tc>
                <a:tc>
                  <a:txBody>
                    <a:bodyPr/>
                    <a:lstStyle/>
                    <a:p>
                      <a:r>
                        <a:rPr lang="en-CA" dirty="0"/>
                        <a:t>N=479 Australian women</a:t>
                      </a:r>
                      <a:endParaRPr lang="en-GB" dirty="0"/>
                    </a:p>
                  </a:txBody>
                  <a:tcPr/>
                </a:tc>
                <a:tc>
                  <a:txBody>
                    <a:bodyPr/>
                    <a:lstStyle/>
                    <a:p>
                      <a:r>
                        <a:rPr lang="en-CA" dirty="0"/>
                        <a:t>1</a:t>
                      </a:r>
                      <a:endParaRPr lang="en-GB" dirty="0"/>
                    </a:p>
                  </a:txBody>
                  <a:tcPr/>
                </a:tc>
                <a:extLst>
                  <a:ext uri="{0D108BD9-81ED-4DB2-BD59-A6C34878D82A}">
                    <a16:rowId xmlns:a16="http://schemas.microsoft.com/office/drawing/2014/main" val="2759782599"/>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EWAS of traits</a:t>
            </a:r>
          </a:p>
        </p:txBody>
      </p:sp>
      <p:graphicFrame>
        <p:nvGraphicFramePr>
          <p:cNvPr id="4" name="Table 4">
            <a:extLst>
              <a:ext uri="{FF2B5EF4-FFF2-40B4-BE49-F238E27FC236}">
                <a16:creationId xmlns:a16="http://schemas.microsoft.com/office/drawing/2014/main" id="{F534F4DB-5FFD-47BE-B9BC-84765E6BA4F9}"/>
              </a:ext>
            </a:extLst>
          </p:cNvPr>
          <p:cNvGraphicFramePr>
            <a:graphicFrameLocks noGrp="1"/>
          </p:cNvGraphicFramePr>
          <p:nvPr>
            <p:ph idx="1"/>
            <p:extLst>
              <p:ext uri="{D42A27DB-BD31-4B8C-83A1-F6EECF244321}">
                <p14:modId xmlns:p14="http://schemas.microsoft.com/office/powerpoint/2010/main" val="2753703756"/>
              </p:ext>
            </p:extLst>
          </p:nvPr>
        </p:nvGraphicFramePr>
        <p:xfrm>
          <a:off x="710186" y="1203032"/>
          <a:ext cx="10081120" cy="5034280"/>
        </p:xfrm>
        <a:graphic>
          <a:graphicData uri="http://schemas.openxmlformats.org/drawingml/2006/table">
            <a:tbl>
              <a:tblPr firstRow="1" bandRow="1">
                <a:tableStyleId>{5C22544A-7EE6-4342-B048-85BDC9FD1C3A}</a:tableStyleId>
              </a:tblPr>
              <a:tblGrid>
                <a:gridCol w="1548608">
                  <a:extLst>
                    <a:ext uri="{9D8B030D-6E8A-4147-A177-3AD203B41FA5}">
                      <a16:colId xmlns:a16="http://schemas.microsoft.com/office/drawing/2014/main" val="4261870548"/>
                    </a:ext>
                  </a:extLst>
                </a:gridCol>
                <a:gridCol w="1547736">
                  <a:extLst>
                    <a:ext uri="{9D8B030D-6E8A-4147-A177-3AD203B41FA5}">
                      <a16:colId xmlns:a16="http://schemas.microsoft.com/office/drawing/2014/main" val="1925859900"/>
                    </a:ext>
                  </a:extLst>
                </a:gridCol>
                <a:gridCol w="1256802">
                  <a:extLst>
                    <a:ext uri="{9D8B030D-6E8A-4147-A177-3AD203B41FA5}">
                      <a16:colId xmlns:a16="http://schemas.microsoft.com/office/drawing/2014/main" val="3741407504"/>
                    </a:ext>
                  </a:extLst>
                </a:gridCol>
                <a:gridCol w="2703638">
                  <a:extLst>
                    <a:ext uri="{9D8B030D-6E8A-4147-A177-3AD203B41FA5}">
                      <a16:colId xmlns:a16="http://schemas.microsoft.com/office/drawing/2014/main" val="365880242"/>
                    </a:ext>
                  </a:extLst>
                </a:gridCol>
                <a:gridCol w="3024336">
                  <a:extLst>
                    <a:ext uri="{9D8B030D-6E8A-4147-A177-3AD203B41FA5}">
                      <a16:colId xmlns:a16="http://schemas.microsoft.com/office/drawing/2014/main" val="3324579113"/>
                    </a:ext>
                  </a:extLst>
                </a:gridCol>
              </a:tblGrid>
              <a:tr h="370840">
                <a:tc>
                  <a:txBody>
                    <a:bodyPr/>
                    <a:lstStyle/>
                    <a:p>
                      <a:r>
                        <a:rPr lang="en-CA" dirty="0"/>
                        <a:t>PMID</a:t>
                      </a:r>
                      <a:endParaRPr lang="en-GB" dirty="0"/>
                    </a:p>
                  </a:txBody>
                  <a:tcPr/>
                </a:tc>
                <a:tc>
                  <a:txBody>
                    <a:bodyPr/>
                    <a:lstStyle/>
                    <a:p>
                      <a:r>
                        <a:rPr lang="en-CA" dirty="0"/>
                        <a:t>Trait</a:t>
                      </a:r>
                      <a:endParaRPr lang="en-GB" dirty="0"/>
                    </a:p>
                  </a:txBody>
                  <a:tcPr/>
                </a:tc>
                <a:tc>
                  <a:txBody>
                    <a:bodyPr/>
                    <a:lstStyle/>
                    <a:p>
                      <a:r>
                        <a:rPr lang="en-CA" dirty="0"/>
                        <a:t>Tissue</a:t>
                      </a:r>
                      <a:endParaRPr lang="en-GB" dirty="0"/>
                    </a:p>
                  </a:txBody>
                  <a:tcPr/>
                </a:tc>
                <a:tc>
                  <a:txBody>
                    <a:bodyPr/>
                    <a:lstStyle/>
                    <a:p>
                      <a:r>
                        <a:rPr lang="en-CA" dirty="0"/>
                        <a:t>Study population</a:t>
                      </a:r>
                      <a:endParaRPr lang="en-GB" dirty="0"/>
                    </a:p>
                  </a:txBody>
                  <a:tcPr/>
                </a:tc>
                <a:tc>
                  <a:txBody>
                    <a:bodyPr/>
                    <a:lstStyle/>
                    <a:p>
                      <a:r>
                        <a:rPr lang="en-CA" dirty="0"/>
                        <a:t>Associations</a:t>
                      </a:r>
                      <a:endParaRPr lang="en-GB" dirty="0"/>
                    </a:p>
                  </a:txBody>
                  <a:tcPr/>
                </a:tc>
                <a:extLst>
                  <a:ext uri="{0D108BD9-81ED-4DB2-BD59-A6C34878D82A}">
                    <a16:rowId xmlns:a16="http://schemas.microsoft.com/office/drawing/2014/main" val="2545291914"/>
                  </a:ext>
                </a:extLst>
              </a:tr>
              <a:tr h="370840">
                <a:tc>
                  <a:txBody>
                    <a:bodyPr/>
                    <a:lstStyle/>
                    <a:p>
                      <a:r>
                        <a:rPr lang="en-GB" dirty="0"/>
                        <a:t>33939316</a:t>
                      </a:r>
                    </a:p>
                  </a:txBody>
                  <a:tcPr/>
                </a:tc>
                <a:tc>
                  <a:txBody>
                    <a:bodyPr/>
                    <a:lstStyle/>
                    <a:p>
                      <a:r>
                        <a:rPr lang="en-CA" dirty="0"/>
                        <a:t>BMI</a:t>
                      </a:r>
                      <a:endParaRPr lang="en-GB" dirty="0"/>
                    </a:p>
                  </a:txBody>
                  <a:tcPr/>
                </a:tc>
                <a:tc>
                  <a:txBody>
                    <a:bodyPr/>
                    <a:lstStyle/>
                    <a:p>
                      <a:r>
                        <a:rPr lang="en-CA" dirty="0"/>
                        <a:t>Blood</a:t>
                      </a:r>
                      <a:endParaRPr lang="en-GB" dirty="0"/>
                    </a:p>
                  </a:txBody>
                  <a:tcPr/>
                </a:tc>
                <a:tc>
                  <a:txBody>
                    <a:bodyPr/>
                    <a:lstStyle/>
                    <a:p>
                      <a:r>
                        <a:rPr lang="en-CA" dirty="0"/>
                        <a:t>N=2266 Chinese adults</a:t>
                      </a:r>
                      <a:endParaRPr lang="en-GB" dirty="0"/>
                    </a:p>
                  </a:txBody>
                  <a:tcPr/>
                </a:tc>
                <a:tc>
                  <a:txBody>
                    <a:bodyPr/>
                    <a:lstStyle/>
                    <a:p>
                      <a:r>
                        <a:rPr lang="en-CA" dirty="0"/>
                        <a:t>4 of which 3 were associated with non-small lung cancer incidence</a:t>
                      </a:r>
                      <a:endParaRPr lang="en-GB" dirty="0"/>
                    </a:p>
                  </a:txBody>
                  <a:tcPr/>
                </a:tc>
                <a:extLst>
                  <a:ext uri="{0D108BD9-81ED-4DB2-BD59-A6C34878D82A}">
                    <a16:rowId xmlns:a16="http://schemas.microsoft.com/office/drawing/2014/main" val="3136314754"/>
                  </a:ext>
                </a:extLst>
              </a:tr>
              <a:tr h="370840">
                <a:tc>
                  <a:txBody>
                    <a:bodyPr/>
                    <a:lstStyle/>
                    <a:p>
                      <a:r>
                        <a:rPr lang="en-GB" dirty="0"/>
                        <a:t>33931109</a:t>
                      </a:r>
                    </a:p>
                  </a:txBody>
                  <a:tcPr/>
                </a:tc>
                <a:tc>
                  <a:txBody>
                    <a:bodyPr/>
                    <a:lstStyle/>
                    <a:p>
                      <a:r>
                        <a:rPr lang="en-CA" dirty="0"/>
                        <a:t>Kidney function (eGFR)</a:t>
                      </a:r>
                      <a:endParaRPr lang="en-GB" dirty="0"/>
                    </a:p>
                  </a:txBody>
                  <a:tcPr/>
                </a:tc>
                <a:tc>
                  <a:txBody>
                    <a:bodyPr/>
                    <a:lstStyle/>
                    <a:p>
                      <a:r>
                        <a:rPr lang="en-CA" dirty="0"/>
                        <a:t>Blood</a:t>
                      </a:r>
                      <a:endParaRPr lang="en-GB" dirty="0"/>
                    </a:p>
                  </a:txBody>
                  <a:tcPr/>
                </a:tc>
                <a:tc>
                  <a:txBody>
                    <a:bodyPr/>
                    <a:lstStyle/>
                    <a:p>
                      <a:r>
                        <a:rPr lang="en-CA" dirty="0"/>
                        <a:t>N=5428 (WHI, MESA, JHS) and N=8109 for replication (</a:t>
                      </a:r>
                      <a:r>
                        <a:rPr lang="en-CA" dirty="0" err="1"/>
                        <a:t>HyperGEN</a:t>
                      </a:r>
                      <a:r>
                        <a:rPr lang="en-CA" dirty="0"/>
                        <a:t>, GS, CATHGEN)</a:t>
                      </a:r>
                      <a:endParaRPr lang="en-GB" dirty="0"/>
                    </a:p>
                  </a:txBody>
                  <a:tcPr/>
                </a:tc>
                <a:tc>
                  <a:txBody>
                    <a:bodyPr/>
                    <a:lstStyle/>
                    <a:p>
                      <a:r>
                        <a:rPr lang="en-CA" dirty="0"/>
                        <a:t>93 (13 replicated) with almost no overlap between EA and AA ethnic groups</a:t>
                      </a:r>
                      <a:endParaRPr lang="en-GB" dirty="0"/>
                    </a:p>
                  </a:txBody>
                  <a:tcPr/>
                </a:tc>
                <a:extLst>
                  <a:ext uri="{0D108BD9-81ED-4DB2-BD59-A6C34878D82A}">
                    <a16:rowId xmlns:a16="http://schemas.microsoft.com/office/drawing/2014/main" val="4291582585"/>
                  </a:ext>
                </a:extLst>
              </a:tr>
              <a:tr h="370840">
                <a:tc>
                  <a:txBody>
                    <a:bodyPr/>
                    <a:lstStyle/>
                    <a:p>
                      <a:r>
                        <a:rPr lang="en-GB" dirty="0"/>
                        <a:t>33902726</a:t>
                      </a:r>
                    </a:p>
                  </a:txBody>
                  <a:tcPr/>
                </a:tc>
                <a:tc>
                  <a:txBody>
                    <a:bodyPr/>
                    <a:lstStyle/>
                    <a:p>
                      <a:r>
                        <a:rPr lang="en-CA" dirty="0"/>
                        <a:t>Alzheimer’s disease</a:t>
                      </a:r>
                      <a:endParaRPr lang="en-GB" dirty="0"/>
                    </a:p>
                  </a:txBody>
                  <a:tcPr/>
                </a:tc>
                <a:tc>
                  <a:txBody>
                    <a:bodyPr/>
                    <a:lstStyle/>
                    <a:p>
                      <a:r>
                        <a:rPr lang="en-CA" dirty="0"/>
                        <a:t>Prefrontal cortex</a:t>
                      </a:r>
                      <a:endParaRPr lang="en-GB" dirty="0"/>
                    </a:p>
                  </a:txBody>
                  <a:tcPr/>
                </a:tc>
                <a:tc>
                  <a:txBody>
                    <a:bodyPr/>
                    <a:lstStyle/>
                    <a:p>
                      <a:r>
                        <a:rPr lang="en-CA" dirty="0"/>
                        <a:t>N=1000 of which 642 females</a:t>
                      </a:r>
                      <a:endParaRPr lang="en-GB" dirty="0"/>
                    </a:p>
                  </a:txBody>
                  <a:tcPr/>
                </a:tc>
                <a:tc>
                  <a:txBody>
                    <a:bodyPr/>
                    <a:lstStyle/>
                    <a:p>
                      <a:r>
                        <a:rPr lang="en-CA" dirty="0"/>
                        <a:t>381 (females), 76 (males), 14 sex interactions</a:t>
                      </a:r>
                      <a:endParaRPr lang="en-GB" dirty="0"/>
                    </a:p>
                  </a:txBody>
                  <a:tcPr/>
                </a:tc>
                <a:extLst>
                  <a:ext uri="{0D108BD9-81ED-4DB2-BD59-A6C34878D82A}">
                    <a16:rowId xmlns:a16="http://schemas.microsoft.com/office/drawing/2014/main" val="3439759472"/>
                  </a:ext>
                </a:extLst>
              </a:tr>
              <a:tr h="370840">
                <a:tc>
                  <a:txBody>
                    <a:bodyPr/>
                    <a:lstStyle/>
                    <a:p>
                      <a:r>
                        <a:rPr lang="en-GB" dirty="0"/>
                        <a:t>33883019</a:t>
                      </a:r>
                    </a:p>
                  </a:txBody>
                  <a:tcPr/>
                </a:tc>
                <a:tc>
                  <a:txBody>
                    <a:bodyPr/>
                    <a:lstStyle/>
                    <a:p>
                      <a:r>
                        <a:rPr lang="en-CA" dirty="0"/>
                        <a:t>Cognitive abilities</a:t>
                      </a:r>
                      <a:endParaRPr lang="en-GB" dirty="0"/>
                    </a:p>
                  </a:txBody>
                  <a:tcPr/>
                </a:tc>
                <a:tc>
                  <a:txBody>
                    <a:bodyPr/>
                    <a:lstStyle/>
                    <a:p>
                      <a:r>
                        <a:rPr lang="en-CA" dirty="0"/>
                        <a:t>Blood</a:t>
                      </a:r>
                      <a:endParaRPr lang="en-GB" dirty="0"/>
                    </a:p>
                  </a:txBody>
                  <a:tcPr/>
                </a:tc>
                <a:tc>
                  <a:txBody>
                    <a:bodyPr/>
                    <a:lstStyle/>
                    <a:p>
                      <a:r>
                        <a:rPr lang="en-CA" dirty="0"/>
                        <a:t>N=535 Swedish twins around age 65</a:t>
                      </a:r>
                      <a:endParaRPr lang="en-GB" dirty="0"/>
                    </a:p>
                  </a:txBody>
                  <a:tcPr/>
                </a:tc>
                <a:tc>
                  <a:txBody>
                    <a:bodyPr/>
                    <a:lstStyle/>
                    <a:p>
                      <a:r>
                        <a:rPr lang="en-CA" dirty="0"/>
                        <a:t>6</a:t>
                      </a:r>
                      <a:endParaRPr lang="en-GB" dirty="0"/>
                    </a:p>
                  </a:txBody>
                  <a:tcPr/>
                </a:tc>
                <a:extLst>
                  <a:ext uri="{0D108BD9-81ED-4DB2-BD59-A6C34878D82A}">
                    <a16:rowId xmlns:a16="http://schemas.microsoft.com/office/drawing/2014/main" val="1909650468"/>
                  </a:ext>
                </a:extLst>
              </a:tr>
              <a:tr h="370840">
                <a:tc>
                  <a:txBody>
                    <a:bodyPr/>
                    <a:lstStyle/>
                    <a:p>
                      <a:r>
                        <a:rPr lang="en-GB" dirty="0"/>
                        <a:t>33883000</a:t>
                      </a:r>
                    </a:p>
                  </a:txBody>
                  <a:tcPr/>
                </a:tc>
                <a:tc>
                  <a:txBody>
                    <a:bodyPr/>
                    <a:lstStyle/>
                    <a:p>
                      <a:r>
                        <a:rPr lang="en-CA" dirty="0"/>
                        <a:t>Myocardial infarction </a:t>
                      </a:r>
                      <a:endParaRPr lang="en-GB" dirty="0"/>
                    </a:p>
                  </a:txBody>
                  <a:tcPr/>
                </a:tc>
                <a:tc>
                  <a:txBody>
                    <a:bodyPr/>
                    <a:lstStyle/>
                    <a:p>
                      <a:r>
                        <a:rPr lang="en-CA" dirty="0"/>
                        <a:t>Blood</a:t>
                      </a:r>
                      <a:endParaRPr lang="en-GB" dirty="0"/>
                    </a:p>
                  </a:txBody>
                  <a:tcPr/>
                </a:tc>
                <a:tc>
                  <a:txBody>
                    <a:bodyPr/>
                    <a:lstStyle/>
                    <a:p>
                      <a:r>
                        <a:rPr lang="en-CA" dirty="0"/>
                        <a:t>N=297 cases and 298 controls</a:t>
                      </a:r>
                      <a:endParaRPr lang="en-GB" dirty="0"/>
                    </a:p>
                  </a:txBody>
                  <a:tcPr/>
                </a:tc>
                <a:tc>
                  <a:txBody>
                    <a:bodyPr/>
                    <a:lstStyle/>
                    <a:p>
                      <a:r>
                        <a:rPr lang="en-CA" dirty="0"/>
                        <a:t>34</a:t>
                      </a:r>
                      <a:endParaRPr lang="en-GB" dirty="0"/>
                    </a:p>
                  </a:txBody>
                  <a:tcPr/>
                </a:tc>
                <a:extLst>
                  <a:ext uri="{0D108BD9-81ED-4DB2-BD59-A6C34878D82A}">
                    <a16:rowId xmlns:a16="http://schemas.microsoft.com/office/drawing/2014/main" val="2759782599"/>
                  </a:ext>
                </a:extLst>
              </a:tr>
              <a:tr h="370840">
                <a:tc>
                  <a:txBody>
                    <a:bodyPr/>
                    <a:lstStyle/>
                    <a:p>
                      <a:r>
                        <a:rPr lang="en-GB" dirty="0"/>
                        <a:t>33867313</a:t>
                      </a:r>
                    </a:p>
                  </a:txBody>
                  <a:tcPr/>
                </a:tc>
                <a:tc>
                  <a:txBody>
                    <a:bodyPr/>
                    <a:lstStyle/>
                    <a:p>
                      <a:r>
                        <a:rPr lang="en-CA" dirty="0"/>
                        <a:t>Covid-19 severity</a:t>
                      </a:r>
                      <a:endParaRPr lang="en-GB" dirty="0"/>
                    </a:p>
                  </a:txBody>
                  <a:tcPr/>
                </a:tc>
                <a:tc>
                  <a:txBody>
                    <a:bodyPr/>
                    <a:lstStyle/>
                    <a:p>
                      <a:r>
                        <a:rPr lang="en-CA" dirty="0"/>
                        <a:t>Blood</a:t>
                      </a:r>
                      <a:endParaRPr lang="en-GB" dirty="0"/>
                    </a:p>
                  </a:txBody>
                  <a:tcPr/>
                </a:tc>
                <a:tc>
                  <a:txBody>
                    <a:bodyPr/>
                    <a:lstStyle/>
                    <a:p>
                      <a:r>
                        <a:rPr lang="en-CA" dirty="0"/>
                        <a:t>N=194 mild and 213 severe</a:t>
                      </a:r>
                      <a:endParaRPr lang="en-GB" dirty="0"/>
                    </a:p>
                  </a:txBody>
                  <a:tcPr/>
                </a:tc>
                <a:tc>
                  <a:txBody>
                    <a:bodyPr/>
                    <a:lstStyle/>
                    <a:p>
                      <a:r>
                        <a:rPr lang="en-CA" dirty="0"/>
                        <a:t>44 (</a:t>
                      </a:r>
                      <a:r>
                        <a:rPr lang="en-CA"/>
                        <a:t>no ACE2 or TMPRSS2)</a:t>
                      </a:r>
                      <a:endParaRPr lang="en-GB" dirty="0"/>
                    </a:p>
                  </a:txBody>
                  <a:tcPr/>
                </a:tc>
                <a:extLst>
                  <a:ext uri="{0D108BD9-81ED-4DB2-BD59-A6C34878D82A}">
                    <a16:rowId xmlns:a16="http://schemas.microsoft.com/office/drawing/2014/main" val="1224903566"/>
                  </a:ext>
                </a:extLst>
              </a:tr>
            </a:tbl>
          </a:graphicData>
        </a:graphic>
      </p:graphicFrame>
    </p:spTree>
    <p:extLst>
      <p:ext uri="{BB962C8B-B14F-4D97-AF65-F5344CB8AC3E}">
        <p14:creationId xmlns:p14="http://schemas.microsoft.com/office/powerpoint/2010/main" val="233600471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9A3A-E10B-41FE-9947-5837639AF7FC}"/>
              </a:ext>
            </a:extLst>
          </p:cNvPr>
          <p:cNvSpPr>
            <a:spLocks noGrp="1"/>
          </p:cNvSpPr>
          <p:nvPr>
            <p:ph type="title"/>
          </p:nvPr>
        </p:nvSpPr>
        <p:spPr/>
        <p:txBody>
          <a:bodyPr/>
          <a:lstStyle/>
          <a:p>
            <a:r>
              <a:rPr lang="en-CA" dirty="0" err="1"/>
              <a:t>DNAm</a:t>
            </a:r>
            <a:r>
              <a:rPr lang="en-CA" dirty="0"/>
              <a:t> variance</a:t>
            </a:r>
            <a:endParaRPr lang="en-GB" dirty="0"/>
          </a:p>
        </p:txBody>
      </p:sp>
      <p:sp>
        <p:nvSpPr>
          <p:cNvPr id="3" name="Content Placeholder 2">
            <a:extLst>
              <a:ext uri="{FF2B5EF4-FFF2-40B4-BE49-F238E27FC236}">
                <a16:creationId xmlns:a16="http://schemas.microsoft.com/office/drawing/2014/main" id="{308A18B3-CA9E-4907-BFB7-27C472D98F22}"/>
              </a:ext>
            </a:extLst>
          </p:cNvPr>
          <p:cNvSpPr>
            <a:spLocks noGrp="1"/>
          </p:cNvSpPr>
          <p:nvPr>
            <p:ph idx="1"/>
          </p:nvPr>
        </p:nvSpPr>
        <p:spPr/>
        <p:txBody>
          <a:bodyPr/>
          <a:lstStyle/>
          <a:p>
            <a:pPr marL="0" indent="0">
              <a:buNone/>
            </a:pPr>
            <a:r>
              <a:rPr lang="en-GB" dirty="0" err="1"/>
              <a:t>Maden</a:t>
            </a:r>
            <a:r>
              <a:rPr lang="en-GB" dirty="0"/>
              <a:t> SK, Thompson RF, Hansen KD, Nellore A. </a:t>
            </a:r>
            <a:r>
              <a:rPr lang="en-GB" b="1" dirty="0"/>
              <a:t>Human methylome variation across Infinium 450K data on the Gene Expression Omnibus</a:t>
            </a:r>
            <a:r>
              <a:rPr lang="en-GB" dirty="0"/>
              <a:t>. NAR </a:t>
            </a:r>
            <a:r>
              <a:rPr lang="en-GB" dirty="0" err="1"/>
              <a:t>Genom</a:t>
            </a:r>
            <a:r>
              <a:rPr lang="en-GB" dirty="0"/>
              <a:t> </a:t>
            </a:r>
            <a:r>
              <a:rPr lang="en-GB" dirty="0" err="1"/>
              <a:t>Bioinform</a:t>
            </a:r>
            <a:r>
              <a:rPr lang="en-GB" dirty="0"/>
              <a:t>. 2021 Apr 22;3(2):lqab025.</a:t>
            </a:r>
          </a:p>
        </p:txBody>
      </p:sp>
      <p:pic>
        <p:nvPicPr>
          <p:cNvPr id="4098" name="Picture 2">
            <a:extLst>
              <a:ext uri="{FF2B5EF4-FFF2-40B4-BE49-F238E27FC236}">
                <a16:creationId xmlns:a16="http://schemas.microsoft.com/office/drawing/2014/main" id="{17CCA2BF-0595-417B-8C4D-FFF9E310AD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997" b="53360"/>
          <a:stretch/>
        </p:blipFill>
        <p:spPr bwMode="auto">
          <a:xfrm>
            <a:off x="3092351" y="3169630"/>
            <a:ext cx="2570560" cy="19991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81E2B71-B1FF-4E5C-9B03-00B9C50E8EF9}"/>
              </a:ext>
            </a:extLst>
          </p:cNvPr>
          <p:cNvPicPr>
            <a:picLocks noChangeAspect="1"/>
          </p:cNvPicPr>
          <p:nvPr/>
        </p:nvPicPr>
        <p:blipFill>
          <a:blip r:embed="rId3"/>
          <a:stretch>
            <a:fillRect/>
          </a:stretch>
        </p:blipFill>
        <p:spPr>
          <a:xfrm>
            <a:off x="5976247" y="3169630"/>
            <a:ext cx="6027961" cy="2471798"/>
          </a:xfrm>
          <a:prstGeom prst="rect">
            <a:avLst/>
          </a:prstGeom>
        </p:spPr>
      </p:pic>
      <p:pic>
        <p:nvPicPr>
          <p:cNvPr id="9" name="Picture 2">
            <a:extLst>
              <a:ext uri="{FF2B5EF4-FFF2-40B4-BE49-F238E27FC236}">
                <a16:creationId xmlns:a16="http://schemas.microsoft.com/office/drawing/2014/main" id="{B1B5677A-8D2D-4F45-9F0C-112E0C00E0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754" b="53360"/>
          <a:stretch/>
        </p:blipFill>
        <p:spPr bwMode="auto">
          <a:xfrm>
            <a:off x="2927648" y="4886275"/>
            <a:ext cx="2735263" cy="19991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1DB470B-AD26-415E-B03D-3E607987F598}"/>
              </a:ext>
            </a:extLst>
          </p:cNvPr>
          <p:cNvSpPr txBox="1"/>
          <p:nvPr/>
        </p:nvSpPr>
        <p:spPr>
          <a:xfrm>
            <a:off x="609600" y="3169630"/>
            <a:ext cx="2271752" cy="2585323"/>
          </a:xfrm>
          <a:prstGeom prst="rect">
            <a:avLst/>
          </a:prstGeom>
          <a:noFill/>
        </p:spPr>
        <p:txBody>
          <a:bodyPr wrap="square">
            <a:spAutoFit/>
          </a:bodyPr>
          <a:lstStyle/>
          <a:p>
            <a:pPr algn="l"/>
            <a:r>
              <a:rPr lang="en-GB" sz="1800" b="0" i="0" dirty="0">
                <a:solidFill>
                  <a:srgbClr val="000000"/>
                </a:solidFill>
                <a:effectLst/>
                <a:latin typeface="+mn-lt"/>
                <a:cs typeface="Calibri" panose="020F0502020204030204" pitchFamily="34" charset="0"/>
              </a:rPr>
              <a:t>“We collectively </a:t>
            </a:r>
            <a:r>
              <a:rPr lang="en-GB" sz="1800" b="0" i="0" dirty="0" err="1">
                <a:solidFill>
                  <a:srgbClr val="000000"/>
                </a:solidFill>
                <a:effectLst/>
                <a:latin typeface="+mn-lt"/>
                <a:cs typeface="Calibri" panose="020F0502020204030204" pitchFamily="34" charset="0"/>
              </a:rPr>
              <a:t>analyzed</a:t>
            </a:r>
            <a:r>
              <a:rPr lang="en-GB" sz="1800" b="0" i="0" dirty="0">
                <a:solidFill>
                  <a:srgbClr val="000000"/>
                </a:solidFill>
                <a:effectLst/>
                <a:latin typeface="+mn-lt"/>
                <a:cs typeface="Calibri" panose="020F0502020204030204" pitchFamily="34" charset="0"/>
              </a:rPr>
              <a:t> 35 360 Illumina Infinium HumanMethylation450K </a:t>
            </a:r>
            <a:r>
              <a:rPr lang="en-GB" sz="1800" b="0" i="0" dirty="0" err="1">
                <a:solidFill>
                  <a:srgbClr val="000000"/>
                </a:solidFill>
                <a:effectLst/>
                <a:latin typeface="+mn-lt"/>
                <a:cs typeface="Calibri" panose="020F0502020204030204" pitchFamily="34" charset="0"/>
              </a:rPr>
              <a:t>DNAm</a:t>
            </a:r>
            <a:r>
              <a:rPr lang="en-GB" sz="1800" b="0" i="0" dirty="0">
                <a:solidFill>
                  <a:srgbClr val="000000"/>
                </a:solidFill>
                <a:effectLst/>
                <a:latin typeface="+mn-lt"/>
                <a:cs typeface="Calibri" panose="020F0502020204030204" pitchFamily="34" charset="0"/>
              </a:rPr>
              <a:t> array samples published on the Gene Expression Omnibus.”</a:t>
            </a:r>
            <a:endParaRPr lang="en-GB" sz="1800" dirty="0">
              <a:latin typeface="+mn-lt"/>
              <a:cs typeface="Calibri" panose="020F0502020204030204" pitchFamily="34" charset="0"/>
            </a:endParaRPr>
          </a:p>
        </p:txBody>
      </p:sp>
    </p:spTree>
    <p:extLst>
      <p:ext uri="{BB962C8B-B14F-4D97-AF65-F5344CB8AC3E}">
        <p14:creationId xmlns:p14="http://schemas.microsoft.com/office/powerpoint/2010/main" val="7018479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AFEA23-6A2F-4028-85F5-934A467EC70A}"/>
              </a:ext>
            </a:extLst>
          </p:cNvPr>
          <p:cNvSpPr>
            <a:spLocks noGrp="1"/>
          </p:cNvSpPr>
          <p:nvPr>
            <p:ph type="title"/>
          </p:nvPr>
        </p:nvSpPr>
        <p:spPr/>
        <p:txBody>
          <a:bodyPr/>
          <a:lstStyle/>
          <a:p>
            <a:r>
              <a:rPr lang="en-CA" dirty="0"/>
              <a:t>A new gestational age clock</a:t>
            </a:r>
            <a:endParaRPr lang="en-GB" dirty="0"/>
          </a:p>
        </p:txBody>
      </p:sp>
      <p:pic>
        <p:nvPicPr>
          <p:cNvPr id="2052" name="Picture 4">
            <a:extLst>
              <a:ext uri="{FF2B5EF4-FFF2-40B4-BE49-F238E27FC236}">
                <a16:creationId xmlns:a16="http://schemas.microsoft.com/office/drawing/2014/main" id="{0E22FE60-72A6-4689-BEB6-1C05C9683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55" y="2053732"/>
            <a:ext cx="10993457" cy="34635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01FF7EE-0ADF-439B-A3CF-580446870B27}"/>
              </a:ext>
            </a:extLst>
          </p:cNvPr>
          <p:cNvSpPr txBox="1"/>
          <p:nvPr/>
        </p:nvSpPr>
        <p:spPr>
          <a:xfrm>
            <a:off x="484555" y="1270328"/>
            <a:ext cx="10494580" cy="5078313"/>
          </a:xfrm>
          <a:prstGeom prst="rect">
            <a:avLst/>
          </a:prstGeom>
          <a:noFill/>
        </p:spPr>
        <p:txBody>
          <a:bodyPr wrap="square">
            <a:spAutoFit/>
          </a:bodyPr>
          <a:lstStyle/>
          <a:p>
            <a:pPr algn="l"/>
            <a:r>
              <a:rPr lang="en-GB" sz="1800" dirty="0" err="1">
                <a:latin typeface="Calibri" panose="020F0502020204030204" pitchFamily="34" charset="0"/>
                <a:cs typeface="Calibri" panose="020F0502020204030204" pitchFamily="34" charset="0"/>
              </a:rPr>
              <a:t>Haftorn</a:t>
            </a:r>
            <a:r>
              <a:rPr lang="en-GB" sz="1800" dirty="0">
                <a:latin typeface="Calibri" panose="020F0502020204030204" pitchFamily="34" charset="0"/>
                <a:cs typeface="Calibri" panose="020F0502020204030204" pitchFamily="34" charset="0"/>
              </a:rPr>
              <a:t> KL, et al. An EPIC predictor of gestational age and its application to </a:t>
            </a:r>
            <a:r>
              <a:rPr lang="en-GB" sz="1800" dirty="0" err="1">
                <a:latin typeface="Calibri" panose="020F0502020204030204" pitchFamily="34" charset="0"/>
                <a:cs typeface="Calibri" panose="020F0502020204030204" pitchFamily="34" charset="0"/>
              </a:rPr>
              <a:t>newborns</a:t>
            </a:r>
            <a:r>
              <a:rPr lang="en-GB" sz="1800" dirty="0">
                <a:latin typeface="Calibri" panose="020F0502020204030204" pitchFamily="34" charset="0"/>
                <a:cs typeface="Calibri" panose="020F0502020204030204" pitchFamily="34" charset="0"/>
              </a:rPr>
              <a:t> conceived by assisted reproductive technologies. Clin Epigenetics. 2021 Apr 19;13(1):82.</a:t>
            </a: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endParaRPr lang="en-GB" sz="1800" dirty="0">
              <a:latin typeface="Calibri" panose="020F0502020204030204" pitchFamily="34" charset="0"/>
              <a:cs typeface="Calibri" panose="020F0502020204030204" pitchFamily="34" charset="0"/>
            </a:endParaRPr>
          </a:p>
          <a:p>
            <a:pPr algn="l"/>
            <a:r>
              <a:rPr lang="en-GB" sz="1800" dirty="0">
                <a:latin typeface="Calibri" panose="020F0502020204030204" pitchFamily="34" charset="0"/>
                <a:cs typeface="Calibri" panose="020F0502020204030204" pitchFamily="34" charset="0"/>
              </a:rPr>
              <a:t>- the restricting the EPIC clock to 450k CpG sites had little effect on performance</a:t>
            </a:r>
          </a:p>
          <a:p>
            <a:pPr algn="l"/>
            <a:r>
              <a:rPr lang="en-GB" sz="1800" dirty="0">
                <a:latin typeface="Calibri" panose="020F0502020204030204" pitchFamily="34" charset="0"/>
                <a:cs typeface="Calibri" panose="020F0502020204030204" pitchFamily="34" charset="0"/>
              </a:rPr>
              <a:t>- no age acceleration observed in ART </a:t>
            </a:r>
            <a:r>
              <a:rPr lang="en-GB" sz="1800" dirty="0" err="1">
                <a:latin typeface="Calibri" panose="020F0502020204030204" pitchFamily="34" charset="0"/>
                <a:cs typeface="Calibri" panose="020F0502020204030204" pitchFamily="34" charset="0"/>
              </a:rPr>
              <a:t>newborns</a:t>
            </a:r>
            <a:endParaRPr lang="en-GB"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3143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6505-222F-475B-971A-B2755697B6AB}"/>
              </a:ext>
            </a:extLst>
          </p:cNvPr>
          <p:cNvSpPr>
            <a:spLocks noGrp="1"/>
          </p:cNvSpPr>
          <p:nvPr>
            <p:ph type="title"/>
          </p:nvPr>
        </p:nvSpPr>
        <p:spPr/>
        <p:txBody>
          <a:bodyPr/>
          <a:lstStyle/>
          <a:p>
            <a:r>
              <a:rPr lang="en-CA" dirty="0"/>
              <a:t>High social rank and </a:t>
            </a:r>
            <a:r>
              <a:rPr lang="en-CA" dirty="0" err="1"/>
              <a:t>DNAm</a:t>
            </a:r>
            <a:r>
              <a:rPr lang="en-CA" dirty="0"/>
              <a:t> age</a:t>
            </a:r>
            <a:endParaRPr lang="en-GB" dirty="0"/>
          </a:p>
        </p:txBody>
      </p:sp>
      <p:sp>
        <p:nvSpPr>
          <p:cNvPr id="3" name="Content Placeholder 2">
            <a:extLst>
              <a:ext uri="{FF2B5EF4-FFF2-40B4-BE49-F238E27FC236}">
                <a16:creationId xmlns:a16="http://schemas.microsoft.com/office/drawing/2014/main" id="{AE46E155-C119-4448-A3B3-673593A43676}"/>
              </a:ext>
            </a:extLst>
          </p:cNvPr>
          <p:cNvSpPr>
            <a:spLocks noGrp="1"/>
          </p:cNvSpPr>
          <p:nvPr>
            <p:ph idx="1"/>
          </p:nvPr>
        </p:nvSpPr>
        <p:spPr>
          <a:xfrm>
            <a:off x="609600" y="1484784"/>
            <a:ext cx="11057486" cy="4984416"/>
          </a:xfrm>
        </p:spPr>
        <p:txBody>
          <a:bodyPr/>
          <a:lstStyle/>
          <a:p>
            <a:pPr marL="0" indent="0">
              <a:buNone/>
            </a:pPr>
            <a:r>
              <a:rPr lang="en-GB" dirty="0"/>
              <a:t>Anderson JA, et al. </a:t>
            </a:r>
            <a:r>
              <a:rPr lang="en-GB" b="1" dirty="0"/>
              <a:t>High social status males experience accelerated epigenetic aging in wild baboons.</a:t>
            </a:r>
            <a:r>
              <a:rPr lang="en-GB" dirty="0"/>
              <a:t> </a:t>
            </a:r>
            <a:r>
              <a:rPr lang="en-GB" dirty="0" err="1"/>
              <a:t>Elife</a:t>
            </a:r>
            <a:r>
              <a:rPr lang="en-GB" dirty="0"/>
              <a:t>. 2021 Apr 6;10:e66128.</a:t>
            </a:r>
          </a:p>
          <a:p>
            <a:pPr marL="0" indent="0">
              <a:buNone/>
            </a:pPr>
            <a:endParaRPr lang="en-GB" dirty="0"/>
          </a:p>
        </p:txBody>
      </p:sp>
      <p:pic>
        <p:nvPicPr>
          <p:cNvPr id="3074" name="Picture 2">
            <a:extLst>
              <a:ext uri="{FF2B5EF4-FFF2-40B4-BE49-F238E27FC236}">
                <a16:creationId xmlns:a16="http://schemas.microsoft.com/office/drawing/2014/main" id="{A60F2464-6A3C-4145-881A-1514B2E7A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178" y="2478471"/>
            <a:ext cx="3888432" cy="38884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F87700E-D95C-48C1-A3D3-8DAA7AB0E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2441790"/>
            <a:ext cx="4359109" cy="39617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F678843-F203-47A5-ADB4-014B37152AF5}"/>
              </a:ext>
            </a:extLst>
          </p:cNvPr>
          <p:cNvSpPr txBox="1"/>
          <p:nvPr/>
        </p:nvSpPr>
        <p:spPr>
          <a:xfrm>
            <a:off x="9453905" y="2478471"/>
            <a:ext cx="2213181" cy="3477875"/>
          </a:xfrm>
          <a:prstGeom prst="rect">
            <a:avLst/>
          </a:prstGeom>
          <a:noFill/>
        </p:spPr>
        <p:txBody>
          <a:bodyPr wrap="square">
            <a:spAutoFit/>
          </a:bodyPr>
          <a:lstStyle/>
          <a:p>
            <a:pPr marL="0" indent="0" algn="l">
              <a:buNone/>
            </a:pPr>
            <a:r>
              <a:rPr lang="en-GB" sz="2000" i="1" dirty="0"/>
              <a:t>“Our results argue that achieving high rank for male baboons - the best predictor of reproductive success - imposes costs consistent with a 'live fast, die young' life-history strategy.”</a:t>
            </a:r>
          </a:p>
        </p:txBody>
      </p:sp>
    </p:spTree>
    <p:extLst>
      <p:ext uri="{BB962C8B-B14F-4D97-AF65-F5344CB8AC3E}">
        <p14:creationId xmlns:p14="http://schemas.microsoft.com/office/powerpoint/2010/main" val="89567940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CF13C15-4CA1-4012-B1AD-71CAA507D139}"/>
              </a:ext>
            </a:extLst>
          </p:cNvPr>
          <p:cNvPicPr>
            <a:picLocks noChangeAspect="1" noChangeArrowheads="1"/>
          </p:cNvPicPr>
          <p:nvPr/>
        </p:nvPicPr>
        <p:blipFill>
          <a:blip r:embed="rId2">
            <a:alphaModFix amt="34000"/>
            <a:extLst>
              <a:ext uri="{28A0092B-C50C-407E-A947-70E740481C1C}">
                <a14:useLocalDpi xmlns:a14="http://schemas.microsoft.com/office/drawing/2010/main" val="0"/>
              </a:ext>
            </a:extLst>
          </a:blip>
          <a:srcRect/>
          <a:stretch>
            <a:fillRect/>
          </a:stretch>
        </p:blipFill>
        <p:spPr bwMode="auto">
          <a:xfrm>
            <a:off x="4079776" y="2150858"/>
            <a:ext cx="3651834" cy="25562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38EA50-B781-4F75-B83E-DEFBABA4C919}"/>
              </a:ext>
            </a:extLst>
          </p:cNvPr>
          <p:cNvSpPr>
            <a:spLocks noGrp="1"/>
          </p:cNvSpPr>
          <p:nvPr>
            <p:ph type="title"/>
          </p:nvPr>
        </p:nvSpPr>
        <p:spPr/>
        <p:txBody>
          <a:bodyPr/>
          <a:lstStyle/>
          <a:p>
            <a:r>
              <a:rPr lang="en-CA" dirty="0"/>
              <a:t>Theories about aging and epigenetics</a:t>
            </a:r>
            <a:endParaRPr lang="en-GB" dirty="0"/>
          </a:p>
        </p:txBody>
      </p:sp>
      <p:sp>
        <p:nvSpPr>
          <p:cNvPr id="3" name="Content Placeholder 2">
            <a:extLst>
              <a:ext uri="{FF2B5EF4-FFF2-40B4-BE49-F238E27FC236}">
                <a16:creationId xmlns:a16="http://schemas.microsoft.com/office/drawing/2014/main" id="{6EFCEF31-A54D-4EC8-9CC8-3E8AFF6778AA}"/>
              </a:ext>
            </a:extLst>
          </p:cNvPr>
          <p:cNvSpPr>
            <a:spLocks noGrp="1"/>
          </p:cNvSpPr>
          <p:nvPr>
            <p:ph sz="half" idx="1"/>
          </p:nvPr>
        </p:nvSpPr>
        <p:spPr/>
        <p:txBody>
          <a:bodyPr/>
          <a:lstStyle/>
          <a:p>
            <a:pPr marL="0" indent="0">
              <a:buNone/>
            </a:pPr>
            <a:r>
              <a:rPr lang="en-GB" sz="2400" dirty="0"/>
              <a:t>Oh ES, </a:t>
            </a:r>
            <a:r>
              <a:rPr lang="en-GB" sz="2400" dirty="0" err="1"/>
              <a:t>Petronis</a:t>
            </a:r>
            <a:r>
              <a:rPr lang="en-GB" sz="2400" dirty="0"/>
              <a:t> A. Origins of human disease: the </a:t>
            </a:r>
            <a:r>
              <a:rPr lang="en-GB" sz="2400" b="1" dirty="0">
                <a:solidFill>
                  <a:srgbClr val="B01F2E"/>
                </a:solidFill>
              </a:rPr>
              <a:t>chrono-epigenetic perspective</a:t>
            </a:r>
            <a:r>
              <a:rPr lang="en-GB" sz="2400" dirty="0"/>
              <a:t>. Nat Rev Genet. 2021 Apr 26.</a:t>
            </a:r>
          </a:p>
          <a:p>
            <a:pPr marL="0" indent="0">
              <a:buNone/>
            </a:pPr>
            <a:r>
              <a:rPr lang="en-GB" dirty="0"/>
              <a:t> </a:t>
            </a:r>
          </a:p>
          <a:p>
            <a:pPr marL="400050" lvl="1" indent="0">
              <a:buNone/>
            </a:pPr>
            <a:r>
              <a:rPr lang="en-GB" i="1" dirty="0"/>
              <a:t>“Cytosine modifications display deterministic temporal rhythms, which may drive ageing and complex disease.”</a:t>
            </a:r>
            <a:endParaRPr lang="en-CA" i="1" dirty="0"/>
          </a:p>
          <a:p>
            <a:pPr marL="0" indent="0">
              <a:buNone/>
            </a:pPr>
            <a:endParaRPr lang="en-GB" dirty="0"/>
          </a:p>
        </p:txBody>
      </p:sp>
      <p:sp>
        <p:nvSpPr>
          <p:cNvPr id="4" name="Content Placeholder 3">
            <a:extLst>
              <a:ext uri="{FF2B5EF4-FFF2-40B4-BE49-F238E27FC236}">
                <a16:creationId xmlns:a16="http://schemas.microsoft.com/office/drawing/2014/main" id="{1C502A0C-F5D0-419A-B089-87B3FA139A23}"/>
              </a:ext>
            </a:extLst>
          </p:cNvPr>
          <p:cNvSpPr>
            <a:spLocks noGrp="1"/>
          </p:cNvSpPr>
          <p:nvPr>
            <p:ph sz="half" idx="2"/>
          </p:nvPr>
        </p:nvSpPr>
        <p:spPr>
          <a:xfrm>
            <a:off x="6776640" y="1800000"/>
            <a:ext cx="5080000" cy="4572000"/>
          </a:xfrm>
        </p:spPr>
        <p:txBody>
          <a:bodyPr/>
          <a:lstStyle/>
          <a:p>
            <a:pPr marL="0" indent="0">
              <a:buNone/>
            </a:pPr>
            <a:r>
              <a:rPr lang="en-GB" sz="2400" dirty="0"/>
              <a:t>Schumacher B, </a:t>
            </a:r>
            <a:r>
              <a:rPr lang="en-GB" sz="2400" dirty="0" err="1"/>
              <a:t>Pothof</a:t>
            </a:r>
            <a:r>
              <a:rPr lang="en-GB" sz="2400" dirty="0"/>
              <a:t> J, </a:t>
            </a:r>
            <a:r>
              <a:rPr lang="en-GB" sz="2400" dirty="0" err="1"/>
              <a:t>Vijg</a:t>
            </a:r>
            <a:r>
              <a:rPr lang="en-GB" sz="2400" dirty="0"/>
              <a:t> J, </a:t>
            </a:r>
            <a:r>
              <a:rPr lang="en-GB" sz="2400" dirty="0" err="1"/>
              <a:t>Hoeijmakers</a:t>
            </a:r>
            <a:r>
              <a:rPr lang="en-GB" sz="2400" dirty="0"/>
              <a:t> JHJ. The central role of </a:t>
            </a:r>
            <a:r>
              <a:rPr lang="en-GB" sz="2400" b="1" dirty="0">
                <a:solidFill>
                  <a:srgbClr val="B01F2E"/>
                </a:solidFill>
              </a:rPr>
              <a:t>DNA damage </a:t>
            </a:r>
            <a:r>
              <a:rPr lang="en-GB" sz="2400" dirty="0"/>
              <a:t>in the ageing process. Nature. 2021 Apr 28.</a:t>
            </a:r>
          </a:p>
          <a:p>
            <a:endParaRPr lang="en-GB" dirty="0"/>
          </a:p>
          <a:p>
            <a:pPr marL="400050" lvl="1" indent="0">
              <a:buNone/>
            </a:pPr>
            <a:r>
              <a:rPr lang="en-GB" i="1" dirty="0"/>
              <a:t>“DNA damage is a major driver of age-associated epigenetic changes.” </a:t>
            </a:r>
          </a:p>
          <a:p>
            <a:pPr marL="0" indent="0">
              <a:buNone/>
            </a:pPr>
            <a:endParaRPr lang="en-GB" dirty="0"/>
          </a:p>
        </p:txBody>
      </p:sp>
    </p:spTree>
    <p:extLst>
      <p:ext uri="{BB962C8B-B14F-4D97-AF65-F5344CB8AC3E}">
        <p14:creationId xmlns:p14="http://schemas.microsoft.com/office/powerpoint/2010/main" val="8161930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262A-B670-4C9A-BE6F-D31E2E93F4DA}"/>
              </a:ext>
            </a:extLst>
          </p:cNvPr>
          <p:cNvSpPr>
            <a:spLocks noGrp="1"/>
          </p:cNvSpPr>
          <p:nvPr>
            <p:ph type="title"/>
          </p:nvPr>
        </p:nvSpPr>
        <p:spPr/>
        <p:txBody>
          <a:bodyPr/>
          <a:lstStyle/>
          <a:p>
            <a:r>
              <a:rPr lang="en-GB" dirty="0"/>
              <a:t>The chrono-epigenetic perspective: linear and cyclical variation</a:t>
            </a:r>
          </a:p>
        </p:txBody>
      </p:sp>
      <p:sp>
        <p:nvSpPr>
          <p:cNvPr id="5" name="Content Placeholder 4">
            <a:extLst>
              <a:ext uri="{FF2B5EF4-FFF2-40B4-BE49-F238E27FC236}">
                <a16:creationId xmlns:a16="http://schemas.microsoft.com/office/drawing/2014/main" id="{ED9FB1F5-0521-41F7-A6BB-E95FB8CE2AE1}"/>
              </a:ext>
            </a:extLst>
          </p:cNvPr>
          <p:cNvSpPr>
            <a:spLocks noGrp="1"/>
          </p:cNvSpPr>
          <p:nvPr>
            <p:ph idx="1"/>
          </p:nvPr>
        </p:nvSpPr>
        <p:spPr/>
        <p:txBody>
          <a:bodyPr/>
          <a:lstStyle/>
          <a:p>
            <a:pPr marL="0" indent="0">
              <a:buNone/>
            </a:pPr>
            <a:r>
              <a:rPr lang="en-CA" dirty="0"/>
              <a:t>Two patterns of epigenetic variation</a:t>
            </a:r>
          </a:p>
          <a:p>
            <a:pPr>
              <a:buFont typeface="Arial" panose="020B0604020202020204" pitchFamily="34" charset="0"/>
              <a:buChar char="•"/>
            </a:pPr>
            <a:r>
              <a:rPr lang="en-CA" b="1" dirty="0"/>
              <a:t>linear</a:t>
            </a:r>
            <a:br>
              <a:rPr lang="en-CA" b="1" dirty="0"/>
            </a:br>
            <a:r>
              <a:rPr lang="en-CA" dirty="0"/>
              <a:t>development, differentiation, drift</a:t>
            </a:r>
          </a:p>
          <a:p>
            <a:pPr>
              <a:buFont typeface="Arial" panose="020B0604020202020204" pitchFamily="34" charset="0"/>
              <a:buChar char="•"/>
            </a:pPr>
            <a:r>
              <a:rPr lang="en-CA" b="1" dirty="0"/>
              <a:t>cyclical</a:t>
            </a:r>
            <a:br>
              <a:rPr lang="en-CA" b="1" dirty="0"/>
            </a:br>
            <a:r>
              <a:rPr lang="en-CA" dirty="0"/>
              <a:t>diurnal epigenetic oscillations in “mouse liver and lung, human neutrophils, California poplar leaves and synchronized mouse myotubes”</a:t>
            </a:r>
            <a:br>
              <a:rPr lang="en-CA" dirty="0"/>
            </a:br>
            <a:endParaRPr lang="en-CA" dirty="0"/>
          </a:p>
          <a:p>
            <a:pPr marL="0" indent="0">
              <a:buNone/>
            </a:pPr>
            <a:r>
              <a:rPr lang="en-CA" dirty="0"/>
              <a:t>DNA methylation may synchronize “internal circadian clock and external cues”</a:t>
            </a:r>
          </a:p>
          <a:p>
            <a:pPr>
              <a:buFont typeface="Arial" panose="020B0604020202020204" pitchFamily="34" charset="0"/>
              <a:buChar char="•"/>
            </a:pPr>
            <a:r>
              <a:rPr lang="en-GB" dirty="0"/>
              <a:t>Light → </a:t>
            </a:r>
            <a:r>
              <a:rPr lang="en-GB" dirty="0" err="1"/>
              <a:t>DNAm</a:t>
            </a:r>
            <a:r>
              <a:rPr lang="en-GB" dirty="0"/>
              <a:t> →  </a:t>
            </a:r>
            <a:r>
              <a:rPr lang="en-GB" dirty="0" err="1"/>
              <a:t>behavior</a:t>
            </a:r>
            <a:r>
              <a:rPr lang="en-GB" dirty="0"/>
              <a:t> in mice (</a:t>
            </a:r>
            <a:r>
              <a:rPr lang="en-GB" dirty="0" err="1"/>
              <a:t>Azzi</a:t>
            </a:r>
            <a:r>
              <a:rPr lang="en-GB" dirty="0"/>
              <a:t>, et al. Nat </a:t>
            </a:r>
            <a:r>
              <a:rPr lang="en-GB" dirty="0" err="1"/>
              <a:t>Neurosci</a:t>
            </a:r>
            <a:r>
              <a:rPr lang="en-GB" dirty="0"/>
              <a:t> 2014)</a:t>
            </a:r>
          </a:p>
          <a:p>
            <a:pPr>
              <a:buFont typeface="Arial" panose="020B0604020202020204" pitchFamily="34" charset="0"/>
              <a:buChar char="•"/>
            </a:pPr>
            <a:r>
              <a:rPr lang="en-GB" dirty="0" err="1"/>
              <a:t>DNAm</a:t>
            </a:r>
            <a:r>
              <a:rPr lang="en-GB" dirty="0"/>
              <a:t> → circadian periodicity in single cells (Li et al. </a:t>
            </a:r>
            <a:r>
              <a:rPr lang="en-GB" dirty="0" err="1"/>
              <a:t>eLife</a:t>
            </a:r>
            <a:r>
              <a:rPr lang="en-GB" dirty="0"/>
              <a:t> 2020)</a:t>
            </a:r>
          </a:p>
          <a:p>
            <a:pPr lvl="1">
              <a:buFont typeface="Arial" panose="020B0604020202020204" pitchFamily="34" charset="0"/>
              <a:buChar char="•"/>
            </a:pPr>
            <a:endParaRPr lang="en-GB" dirty="0"/>
          </a:p>
        </p:txBody>
      </p:sp>
    </p:spTree>
    <p:extLst>
      <p:ext uri="{BB962C8B-B14F-4D97-AF65-F5344CB8AC3E}">
        <p14:creationId xmlns:p14="http://schemas.microsoft.com/office/powerpoint/2010/main" val="1396853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872B-AA52-4B0D-BDFB-8F0805D5BF75}"/>
              </a:ext>
            </a:extLst>
          </p:cNvPr>
          <p:cNvSpPr>
            <a:spLocks noGrp="1"/>
          </p:cNvSpPr>
          <p:nvPr>
            <p:ph type="title"/>
          </p:nvPr>
        </p:nvSpPr>
        <p:spPr>
          <a:xfrm>
            <a:off x="609600" y="260648"/>
            <a:ext cx="10871200" cy="809625"/>
          </a:xfrm>
        </p:spPr>
        <p:txBody>
          <a:bodyPr/>
          <a:lstStyle/>
          <a:p>
            <a:r>
              <a:rPr lang="en-GB" dirty="0"/>
              <a:t>Chrono-epigenetic perspective: cyclical variation in mouse</a:t>
            </a:r>
          </a:p>
        </p:txBody>
      </p:sp>
      <p:pic>
        <p:nvPicPr>
          <p:cNvPr id="5122" name="Picture 2">
            <a:extLst>
              <a:ext uri="{FF2B5EF4-FFF2-40B4-BE49-F238E27FC236}">
                <a16:creationId xmlns:a16="http://schemas.microsoft.com/office/drawing/2014/main" id="{4951739E-B532-44F8-B4F9-38FADBA228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9000"/>
          <a:stretch/>
        </p:blipFill>
        <p:spPr bwMode="auto">
          <a:xfrm>
            <a:off x="863377" y="1301820"/>
            <a:ext cx="4368527" cy="51515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EF71CC3-3EE3-4493-A000-AD2B039EFF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7850"/>
          <a:stretch/>
        </p:blipFill>
        <p:spPr bwMode="auto">
          <a:xfrm>
            <a:off x="5446514" y="1412776"/>
            <a:ext cx="6000750" cy="2204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F55EBF-0620-4663-9479-56A49CE19BED}"/>
              </a:ext>
            </a:extLst>
          </p:cNvPr>
          <p:cNvSpPr txBox="1"/>
          <p:nvPr/>
        </p:nvSpPr>
        <p:spPr>
          <a:xfrm>
            <a:off x="5446514" y="1302164"/>
            <a:ext cx="2881734" cy="261610"/>
          </a:xfrm>
          <a:prstGeom prst="rect">
            <a:avLst/>
          </a:prstGeom>
          <a:noFill/>
        </p:spPr>
        <p:txBody>
          <a:bodyPr wrap="square" rtlCol="0">
            <a:spAutoFit/>
          </a:bodyPr>
          <a:lstStyle/>
          <a:p>
            <a:r>
              <a:rPr lang="en-CA" sz="1100" dirty="0">
                <a:latin typeface="Calibri" panose="020F0502020204030204" pitchFamily="34" charset="0"/>
                <a:cs typeface="Calibri" panose="020F0502020204030204" pitchFamily="34" charset="0"/>
              </a:rPr>
              <a:t>Liver</a:t>
            </a:r>
            <a:endParaRPr lang="en-GB" sz="11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1FE48D6-535E-4574-9D76-61F5E984A3D3}"/>
              </a:ext>
            </a:extLst>
          </p:cNvPr>
          <p:cNvSpPr txBox="1"/>
          <p:nvPr/>
        </p:nvSpPr>
        <p:spPr>
          <a:xfrm>
            <a:off x="8446889" y="1302164"/>
            <a:ext cx="2881734" cy="261610"/>
          </a:xfrm>
          <a:prstGeom prst="rect">
            <a:avLst/>
          </a:prstGeom>
          <a:noFill/>
        </p:spPr>
        <p:txBody>
          <a:bodyPr wrap="square" rtlCol="0">
            <a:spAutoFit/>
          </a:bodyPr>
          <a:lstStyle/>
          <a:p>
            <a:r>
              <a:rPr lang="en-CA" sz="1100" dirty="0">
                <a:latin typeface="Calibri" panose="020F0502020204030204" pitchFamily="34" charset="0"/>
                <a:cs typeface="Calibri" panose="020F0502020204030204" pitchFamily="34" charset="0"/>
              </a:rPr>
              <a:t>Lung</a:t>
            </a:r>
            <a:endParaRPr lang="en-GB" sz="1100" dirty="0">
              <a:latin typeface="Calibri" panose="020F0502020204030204" pitchFamily="34" charset="0"/>
              <a:cs typeface="Calibri" panose="020F0502020204030204" pitchFamily="34" charset="0"/>
            </a:endParaRPr>
          </a:p>
        </p:txBody>
      </p:sp>
      <p:pic>
        <p:nvPicPr>
          <p:cNvPr id="5126" name="Picture 6">
            <a:extLst>
              <a:ext uri="{FF2B5EF4-FFF2-40B4-BE49-F238E27FC236}">
                <a16:creationId xmlns:a16="http://schemas.microsoft.com/office/drawing/2014/main" id="{5826858D-AC9E-4920-8574-0E0A3925F0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3100"/>
          <a:stretch/>
        </p:blipFill>
        <p:spPr bwMode="auto">
          <a:xfrm>
            <a:off x="5531916" y="4180744"/>
            <a:ext cx="5592663" cy="21019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C416C93-1F31-4658-BCFD-B2325313A8AC}"/>
              </a:ext>
            </a:extLst>
          </p:cNvPr>
          <p:cNvSpPr txBox="1"/>
          <p:nvPr/>
        </p:nvSpPr>
        <p:spPr>
          <a:xfrm>
            <a:off x="678389" y="1006806"/>
            <a:ext cx="4368527" cy="307777"/>
          </a:xfrm>
          <a:prstGeom prst="rect">
            <a:avLst/>
          </a:prstGeom>
          <a:noFill/>
        </p:spPr>
        <p:txBody>
          <a:bodyPr wrap="square" rtlCol="0">
            <a:spAutoFit/>
          </a:bodyPr>
          <a:lstStyle/>
          <a:p>
            <a:pPr algn="l"/>
            <a:r>
              <a:rPr lang="en-CA" sz="1400" b="1" dirty="0">
                <a:latin typeface="Calibri" panose="020F0502020204030204" pitchFamily="34" charset="0"/>
                <a:cs typeface="Calibri" panose="020F0502020204030204" pitchFamily="34" charset="0"/>
              </a:rPr>
              <a:t>Modification densities of variable cytosines across chr7</a:t>
            </a:r>
            <a:endParaRPr lang="en-GB" sz="1400" b="1"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11DC2F6-F44F-4C60-AE32-87359A4779EF}"/>
              </a:ext>
            </a:extLst>
          </p:cNvPr>
          <p:cNvSpPr txBox="1"/>
          <p:nvPr/>
        </p:nvSpPr>
        <p:spPr>
          <a:xfrm>
            <a:off x="5350545" y="994043"/>
            <a:ext cx="4368527" cy="307777"/>
          </a:xfrm>
          <a:prstGeom prst="rect">
            <a:avLst/>
          </a:prstGeom>
          <a:noFill/>
        </p:spPr>
        <p:txBody>
          <a:bodyPr wrap="square" rtlCol="0">
            <a:spAutoFit/>
          </a:bodyPr>
          <a:lstStyle/>
          <a:p>
            <a:pPr algn="l"/>
            <a:r>
              <a:rPr lang="en-CA" sz="1400" b="1" dirty="0">
                <a:latin typeface="Calibri" panose="020F0502020204030204" pitchFamily="34" charset="0"/>
                <a:cs typeface="Calibri" panose="020F0502020204030204" pitchFamily="34" charset="0"/>
              </a:rPr>
              <a:t>P-values of ‘oscillating EWAS’</a:t>
            </a:r>
            <a:endParaRPr lang="en-GB" sz="1400"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A70BCA0-5699-4A53-84F8-E44912C422EE}"/>
              </a:ext>
            </a:extLst>
          </p:cNvPr>
          <p:cNvSpPr txBox="1"/>
          <p:nvPr/>
        </p:nvSpPr>
        <p:spPr>
          <a:xfrm>
            <a:off x="5446514" y="3872967"/>
            <a:ext cx="4368527" cy="307777"/>
          </a:xfrm>
          <a:prstGeom prst="rect">
            <a:avLst/>
          </a:prstGeom>
          <a:noFill/>
        </p:spPr>
        <p:txBody>
          <a:bodyPr wrap="square" rtlCol="0">
            <a:spAutoFit/>
          </a:bodyPr>
          <a:lstStyle/>
          <a:p>
            <a:pPr algn="l"/>
            <a:r>
              <a:rPr lang="en-CA" sz="1400" b="1" dirty="0">
                <a:latin typeface="Calibri" panose="020F0502020204030204" pitchFamily="34" charset="0"/>
                <a:cs typeface="Calibri" panose="020F0502020204030204" pitchFamily="34" charset="0"/>
              </a:rPr>
              <a:t>CpG circadian amplitude vs age effect</a:t>
            </a:r>
            <a:endParaRPr lang="en-GB" sz="1400" b="1"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C8BD110-ED60-4820-A9C0-DC375AC7BBB3}"/>
              </a:ext>
            </a:extLst>
          </p:cNvPr>
          <p:cNvSpPr txBox="1"/>
          <p:nvPr/>
        </p:nvSpPr>
        <p:spPr>
          <a:xfrm>
            <a:off x="6528048" y="6282684"/>
            <a:ext cx="4919216" cy="338554"/>
          </a:xfrm>
          <a:prstGeom prst="rect">
            <a:avLst/>
          </a:prstGeom>
          <a:noFill/>
        </p:spPr>
        <p:txBody>
          <a:bodyPr wrap="square">
            <a:spAutoFit/>
          </a:bodyPr>
          <a:lstStyle/>
          <a:p>
            <a:pPr algn="r"/>
            <a:r>
              <a:rPr lang="en-GB" sz="1600" dirty="0">
                <a:latin typeface="Calibri" panose="020F0502020204030204" pitchFamily="34" charset="0"/>
                <a:cs typeface="Calibri" panose="020F0502020204030204" pitchFamily="34" charset="0"/>
              </a:rPr>
              <a:t>Oh et al. Nat </a:t>
            </a:r>
            <a:r>
              <a:rPr lang="en-GB" sz="1600" dirty="0" err="1">
                <a:latin typeface="Calibri" panose="020F0502020204030204" pitchFamily="34" charset="0"/>
                <a:cs typeface="Calibri" panose="020F0502020204030204" pitchFamily="34" charset="0"/>
              </a:rPr>
              <a:t>Commun</a:t>
            </a:r>
            <a:r>
              <a:rPr lang="en-GB" sz="1600" dirty="0">
                <a:latin typeface="Calibri" panose="020F0502020204030204" pitchFamily="34" charset="0"/>
                <a:cs typeface="Calibri" panose="020F0502020204030204" pitchFamily="34" charset="0"/>
              </a:rPr>
              <a:t> 2018</a:t>
            </a:r>
          </a:p>
        </p:txBody>
      </p:sp>
    </p:spTree>
    <p:extLst>
      <p:ext uri="{BB962C8B-B14F-4D97-AF65-F5344CB8AC3E}">
        <p14:creationId xmlns:p14="http://schemas.microsoft.com/office/powerpoint/2010/main" val="509286688"/>
      </p:ext>
    </p:extLst>
  </p:cSld>
  <p:clrMapOvr>
    <a:masterClrMapping/>
  </p:clrMapOvr>
  <p:transition spd="med"/>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RC slides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MRC slide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RC slide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RC slide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RC slide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RC slide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RC slide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RC slide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93F08E06F4AA448AC00C0C02C94845" ma:contentTypeVersion="4" ma:contentTypeDescription="Create a new document." ma:contentTypeScope="" ma:versionID="8ae8c0bcb362956bfd30c2611ca3a1f1">
  <xsd:schema xmlns:xsd="http://www.w3.org/2001/XMLSchema" xmlns:xs="http://www.w3.org/2001/XMLSchema" xmlns:p="http://schemas.microsoft.com/office/2006/metadata/properties" xmlns:ns2="2335683b-688a-4d49-ab37-bd32983a32ac" targetNamespace="http://schemas.microsoft.com/office/2006/metadata/properties" ma:root="true" ma:fieldsID="3c27dae60892398fbb9ade460898c2bd" ns2:_="">
    <xsd:import namespace="2335683b-688a-4d49-ab37-bd32983a32a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5683b-688a-4d49-ab37-bd32983a3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8A2EA8-4641-42F6-A17F-431287DED9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A12886-63C9-4300-8B68-1ADB4934159B}">
  <ds:schemaRefs>
    <ds:schemaRef ds:uri="http://schemas.microsoft.com/sharepoint/v3/contenttype/forms"/>
  </ds:schemaRefs>
</ds:datastoreItem>
</file>

<file path=customXml/itemProps3.xml><?xml version="1.0" encoding="utf-8"?>
<ds:datastoreItem xmlns:ds="http://schemas.openxmlformats.org/officeDocument/2006/customXml" ds:itemID="{741BB8E0-F7E5-448E-9DB1-27528C793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5683b-688a-4d49-ab37-bd32983a3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1748</TotalTime>
  <Words>955</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Times</vt:lpstr>
      <vt:lpstr>Times New Roman</vt:lpstr>
      <vt:lpstr>Verdana</vt:lpstr>
      <vt:lpstr>EU WARM GRAY Powerpoint Template</vt:lpstr>
      <vt:lpstr>MRC slides template</vt:lpstr>
      <vt:lpstr>PowerPoint Presentation</vt:lpstr>
      <vt:lpstr>EWAS of exposures</vt:lpstr>
      <vt:lpstr>EWAS of traits</vt:lpstr>
      <vt:lpstr>DNAm variance</vt:lpstr>
      <vt:lpstr>A new gestational age clock</vt:lpstr>
      <vt:lpstr>High social rank and DNAm age</vt:lpstr>
      <vt:lpstr>Theories about aging and epigenetics</vt:lpstr>
      <vt:lpstr>The chrono-epigenetic perspective: linear and cyclical variation</vt:lpstr>
      <vt:lpstr>Chrono-epigenetic perspective: cyclical variation in mouse</vt:lpstr>
      <vt:lpstr>Chrono-epigenetic perspective: cyclical variation in human neutrophils</vt:lpstr>
      <vt:lpstr>Chrono-epigenetic perspective: methylation variability and disease</vt:lpstr>
      <vt:lpstr>Chrono-epigenetic perspective: methylation variability </vt:lpstr>
      <vt:lpstr>Chrono-epigenetic perspective: accelerated DNAm aging</vt:lpstr>
      <vt:lpstr>Chrono-epigenetic perspective: chrono-EWAS</vt:lpstr>
      <vt:lpstr>DNA damage perspective (on DNAm 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Kumar</dc:creator>
  <cp:lastModifiedBy>Matthew Suderman</cp:lastModifiedBy>
  <cp:revision>43</cp:revision>
  <cp:lastPrinted>2002-07-16T15:27:40Z</cp:lastPrinted>
  <dcterms:created xsi:type="dcterms:W3CDTF">2016-07-26T20:00:27Z</dcterms:created>
  <dcterms:modified xsi:type="dcterms:W3CDTF">2021-05-09T23:36:27Z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0x010100A793F08E06F4AA448AC00C0C02C94845</vt:lpwstr>
  </property>
</Properties>
</file>