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54" r:id="rId5"/>
  </p:sldMasterIdLst>
  <p:notesMasterIdLst>
    <p:notesMasterId r:id="rId17"/>
  </p:notesMasterIdLst>
  <p:handoutMasterIdLst>
    <p:handoutMasterId r:id="rId18"/>
  </p:handoutMasterIdLst>
  <p:sldIdLst>
    <p:sldId id="288" r:id="rId6"/>
    <p:sldId id="318" r:id="rId7"/>
    <p:sldId id="324" r:id="rId8"/>
    <p:sldId id="325" r:id="rId9"/>
    <p:sldId id="327" r:id="rId10"/>
    <p:sldId id="331" r:id="rId11"/>
    <p:sldId id="326" r:id="rId12"/>
    <p:sldId id="332" r:id="rId13"/>
    <p:sldId id="323" r:id="rId14"/>
    <p:sldId id="330" r:id="rId15"/>
    <p:sldId id="328" r:id="rId16"/>
  </p:sldIdLst>
  <p:sldSz cx="12192000" cy="6858000"/>
  <p:notesSz cx="6794500" cy="9931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Nelson2" initials="" lastIdx="3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1F2E"/>
    <a:srgbClr val="822F5A"/>
    <a:srgbClr val="21677E"/>
    <a:srgbClr val="EFEFEF"/>
    <a:srgbClr val="8A7967"/>
    <a:srgbClr val="766A62"/>
    <a:srgbClr val="607869"/>
    <a:srgbClr val="005C66"/>
    <a:srgbClr val="706E00"/>
    <a:srgbClr val="871E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0DE5FE-C3FC-4DFD-AA4A-24BCEA060E47}" v="31" dt="2021-06-06T22:59:18.3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53" autoAdjust="0"/>
    <p:restoredTop sz="94640" autoAdjust="0"/>
  </p:normalViewPr>
  <p:slideViewPr>
    <p:cSldViewPr>
      <p:cViewPr varScale="1">
        <p:scale>
          <a:sx n="58" d="100"/>
          <a:sy n="58" d="100"/>
        </p:scale>
        <p:origin x="72" y="10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uderman" userId="2709995e-3ea8-4fb0-9b62-eb8034dec529" providerId="ADAL" clId="{4929D89B-CC43-4C41-92A5-3ABC52AE066B}"/>
    <pc:docChg chg="undo custSel addSld delSld modSld sldOrd modMainMaster">
      <pc:chgData name="Matthew Suderman" userId="2709995e-3ea8-4fb0-9b62-eb8034dec529" providerId="ADAL" clId="{4929D89B-CC43-4C41-92A5-3ABC52AE066B}" dt="2021-05-09T23:36:15.162" v="8344" actId="1076"/>
      <pc:docMkLst>
        <pc:docMk/>
      </pc:docMkLst>
      <pc:sldChg chg="modSp mod">
        <pc:chgData name="Matthew Suderman" userId="2709995e-3ea8-4fb0-9b62-eb8034dec529" providerId="ADAL" clId="{4929D89B-CC43-4C41-92A5-3ABC52AE066B}" dt="2021-05-08T21:25:25.709" v="184" actId="20577"/>
        <pc:sldMkLst>
          <pc:docMk/>
          <pc:sldMk cId="0" sldId="288"/>
        </pc:sldMkLst>
        <pc:spChg chg="mod">
          <ac:chgData name="Matthew Suderman" userId="2709995e-3ea8-4fb0-9b62-eb8034dec529" providerId="ADAL" clId="{4929D89B-CC43-4C41-92A5-3ABC52AE066B}" dt="2021-05-08T21:25:25.709" v="184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4929D89B-CC43-4C41-92A5-3ABC52AE066B}" dt="2021-05-08T22:10:57.577" v="911" actId="1076"/>
        <pc:sldMkLst>
          <pc:docMk/>
          <pc:sldMk cId="0" sldId="318"/>
        </pc:sldMkLst>
        <pc:spChg chg="mod">
          <ac:chgData name="Matthew Suderman" userId="2709995e-3ea8-4fb0-9b62-eb8034dec529" providerId="ADAL" clId="{4929D89B-CC43-4C41-92A5-3ABC52AE066B}" dt="2021-05-08T21:43:49.766" v="201" actId="20577"/>
          <ac:spMkLst>
            <pc:docMk/>
            <pc:sldMk cId="0" sldId="318"/>
            <ac:spMk id="2" creationId="{00000000-0000-0000-0000-000000000000}"/>
          </ac:spMkLst>
        </pc:spChg>
        <pc:spChg chg="del">
          <ac:chgData name="Matthew Suderman" userId="2709995e-3ea8-4fb0-9b62-eb8034dec529" providerId="ADAL" clId="{4929D89B-CC43-4C41-92A5-3ABC52AE066B}" dt="2021-05-08T21:44:02.088" v="202" actId="3680"/>
          <ac:spMkLst>
            <pc:docMk/>
            <pc:sldMk cId="0" sldId="318"/>
            <ac:spMk id="3" creationId="{00000000-0000-0000-0000-000000000000}"/>
          </ac:spMkLst>
        </pc:spChg>
        <pc:graphicFrameChg chg="add mod ord modGraphic">
          <ac:chgData name="Matthew Suderman" userId="2709995e-3ea8-4fb0-9b62-eb8034dec529" providerId="ADAL" clId="{4929D89B-CC43-4C41-92A5-3ABC52AE066B}" dt="2021-05-08T22:10:57.577" v="911" actId="1076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modSp add mod">
        <pc:chgData name="Matthew Suderman" userId="2709995e-3ea8-4fb0-9b62-eb8034dec529" providerId="ADAL" clId="{4929D89B-CC43-4C41-92A5-3ABC52AE066B}" dt="2021-05-08T22:53:36.518" v="1685" actId="20577"/>
        <pc:sldMkLst>
          <pc:docMk/>
          <pc:sldMk cId="2336004713" sldId="319"/>
        </pc:sldMkLst>
        <pc:spChg chg="mod">
          <ac:chgData name="Matthew Suderman" userId="2709995e-3ea8-4fb0-9b62-eb8034dec529" providerId="ADAL" clId="{4929D89B-CC43-4C41-92A5-3ABC52AE066B}" dt="2021-05-08T21:49:18.135" v="591" actId="20577"/>
          <ac:spMkLst>
            <pc:docMk/>
            <pc:sldMk cId="2336004713" sldId="319"/>
            <ac:spMk id="2" creationId="{00000000-0000-0000-0000-000000000000}"/>
          </ac:spMkLst>
        </pc:spChg>
        <pc:graphicFrameChg chg="mod modGraphic">
          <ac:chgData name="Matthew Suderman" userId="2709995e-3ea8-4fb0-9b62-eb8034dec529" providerId="ADAL" clId="{4929D89B-CC43-4C41-92A5-3ABC52AE066B}" dt="2021-05-08T22:53:36.518" v="1685" actId="20577"/>
          <ac:graphicFrameMkLst>
            <pc:docMk/>
            <pc:sldMk cId="2336004713" sldId="319"/>
            <ac:graphicFrameMk id="4" creationId="{F534F4DB-5FFD-47BE-B9BC-84765E6BA4F9}"/>
          </ac:graphicFrameMkLst>
        </pc:graphicFrameChg>
      </pc:sldChg>
      <pc:sldChg chg="addSp modSp new mod ord modClrScheme modAnim chgLayout">
        <pc:chgData name="Matthew Suderman" userId="2709995e-3ea8-4fb0-9b62-eb8034dec529" providerId="ADAL" clId="{4929D89B-CC43-4C41-92A5-3ABC52AE066B}" dt="2021-05-09T20:33:09.319" v="2492"/>
        <pc:sldMkLst>
          <pc:docMk/>
          <pc:sldMk cId="816193040" sldId="320"/>
        </pc:sldMkLst>
        <pc:spChg chg="mod ord">
          <ac:chgData name="Matthew Suderman" userId="2709995e-3ea8-4fb0-9b62-eb8034dec529" providerId="ADAL" clId="{4929D89B-CC43-4C41-92A5-3ABC52AE066B}" dt="2021-05-08T23:11:59.618" v="1842" actId="20577"/>
          <ac:spMkLst>
            <pc:docMk/>
            <pc:sldMk cId="816193040" sldId="320"/>
            <ac:spMk id="2" creationId="{8238EA50-B781-4F75-B83E-DEFBABA4C919}"/>
          </ac:spMkLst>
        </pc:spChg>
        <pc:spChg chg="mod ord">
          <ac:chgData name="Matthew Suderman" userId="2709995e-3ea8-4fb0-9b62-eb8034dec529" providerId="ADAL" clId="{4929D89B-CC43-4C41-92A5-3ABC52AE066B}" dt="2021-05-09T20:32:08.594" v="2486" actId="113"/>
          <ac:spMkLst>
            <pc:docMk/>
            <pc:sldMk cId="816193040" sldId="320"/>
            <ac:spMk id="3" creationId="{6EFCEF31-A54D-4EC8-9CC8-3E8AFF6778AA}"/>
          </ac:spMkLst>
        </pc:spChg>
        <pc:spChg chg="add mod ord">
          <ac:chgData name="Matthew Suderman" userId="2709995e-3ea8-4fb0-9b62-eb8034dec529" providerId="ADAL" clId="{4929D89B-CC43-4C41-92A5-3ABC52AE066B}" dt="2021-05-09T20:32:22.077" v="2489" actId="20577"/>
          <ac:spMkLst>
            <pc:docMk/>
            <pc:sldMk cId="816193040" sldId="320"/>
            <ac:spMk id="4" creationId="{1C502A0C-F5D0-419A-B089-87B3FA139A23}"/>
          </ac:spMkLst>
        </pc:spChg>
        <pc:picChg chg="add mod">
          <ac:chgData name="Matthew Suderman" userId="2709995e-3ea8-4fb0-9b62-eb8034dec529" providerId="ADAL" clId="{4929D89B-CC43-4C41-92A5-3ABC52AE066B}" dt="2021-05-08T23:23:37.903" v="1896"/>
          <ac:picMkLst>
            <pc:docMk/>
            <pc:sldMk cId="816193040" sldId="320"/>
            <ac:picMk id="1026" creationId="{9CF13C15-4CA1-4012-B1AD-71CAA507D139}"/>
          </ac:picMkLst>
        </pc:picChg>
      </pc:sldChg>
      <pc:sldChg chg="addSp delSp modSp new mod modClrScheme chgLayout">
        <pc:chgData name="Matthew Suderman" userId="2709995e-3ea8-4fb0-9b62-eb8034dec529" providerId="ADAL" clId="{4929D89B-CC43-4C41-92A5-3ABC52AE066B}" dt="2021-05-08T23:38:53.926" v="2213" actId="20577"/>
        <pc:sldMkLst>
          <pc:docMk/>
          <pc:sldMk cId="141314306" sldId="321"/>
        </pc:sldMkLst>
        <pc:spChg chg="del mod ord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2" creationId="{D3557007-DB39-4428-84BC-441E8E15A34D}"/>
          </ac:spMkLst>
        </pc:spChg>
        <pc:spChg chg="del mod ord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3" creationId="{2FC44F85-ED58-471D-AF4B-8A5200436580}"/>
          </ac:spMkLst>
        </pc:spChg>
        <pc:spChg chg="del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4" creationId="{4AB1A330-F65F-4A5C-A797-9064C76B7376}"/>
          </ac:spMkLst>
        </pc:spChg>
        <pc:spChg chg="add mod ord">
          <ac:chgData name="Matthew Suderman" userId="2709995e-3ea8-4fb0-9b62-eb8034dec529" providerId="ADAL" clId="{4929D89B-CC43-4C41-92A5-3ABC52AE066B}" dt="2021-05-08T23:26:05.307" v="1925" actId="20577"/>
          <ac:spMkLst>
            <pc:docMk/>
            <pc:sldMk cId="141314306" sldId="321"/>
            <ac:spMk id="5" creationId="{8AAFEA23-6A2F-4028-85F5-934A467EC70A}"/>
          </ac:spMkLst>
        </pc:spChg>
        <pc:spChg chg="add del mod ord">
          <ac:chgData name="Matthew Suderman" userId="2709995e-3ea8-4fb0-9b62-eb8034dec529" providerId="ADAL" clId="{4929D89B-CC43-4C41-92A5-3ABC52AE066B}" dt="2021-05-08T23:28:14.135" v="1932" actId="22"/>
          <ac:spMkLst>
            <pc:docMk/>
            <pc:sldMk cId="141314306" sldId="321"/>
            <ac:spMk id="6" creationId="{EE547C99-8C4B-4F34-844F-9F2E9BE43200}"/>
          </ac:spMkLst>
        </pc:spChg>
        <pc:spChg chg="add del mod">
          <ac:chgData name="Matthew Suderman" userId="2709995e-3ea8-4fb0-9b62-eb8034dec529" providerId="ADAL" clId="{4929D89B-CC43-4C41-92A5-3ABC52AE066B}" dt="2021-05-08T23:29:31.754" v="1939" actId="478"/>
          <ac:spMkLst>
            <pc:docMk/>
            <pc:sldMk cId="141314306" sldId="321"/>
            <ac:spMk id="14" creationId="{EF5EB1F0-84A3-4E90-A48C-27CF1408CF2C}"/>
          </ac:spMkLst>
        </pc:spChg>
        <pc:spChg chg="add mod">
          <ac:chgData name="Matthew Suderman" userId="2709995e-3ea8-4fb0-9b62-eb8034dec529" providerId="ADAL" clId="{4929D89B-CC43-4C41-92A5-3ABC52AE066B}" dt="2021-05-08T23:38:53.926" v="2213" actId="20577"/>
          <ac:spMkLst>
            <pc:docMk/>
            <pc:sldMk cId="141314306" sldId="321"/>
            <ac:spMk id="18" creationId="{301FF7EE-0ADF-439B-A3CF-580446870B27}"/>
          </ac:spMkLst>
        </pc:spChg>
        <pc:picChg chg="add del mod ord">
          <ac:chgData name="Matthew Suderman" userId="2709995e-3ea8-4fb0-9b62-eb8034dec529" providerId="ADAL" clId="{4929D89B-CC43-4C41-92A5-3ABC52AE066B}" dt="2021-05-08T23:26:39.971" v="1929" actId="22"/>
          <ac:picMkLst>
            <pc:docMk/>
            <pc:sldMk cId="141314306" sldId="321"/>
            <ac:picMk id="8" creationId="{CAE063AF-FE4F-4A5F-97D8-47B2E9DB504A}"/>
          </ac:picMkLst>
        </pc:picChg>
        <pc:picChg chg="add del mod ord">
          <ac:chgData name="Matthew Suderman" userId="2709995e-3ea8-4fb0-9b62-eb8034dec529" providerId="ADAL" clId="{4929D89B-CC43-4C41-92A5-3ABC52AE066B}" dt="2021-05-08T23:27:14.505" v="1931" actId="22"/>
          <ac:picMkLst>
            <pc:docMk/>
            <pc:sldMk cId="141314306" sldId="321"/>
            <ac:picMk id="10" creationId="{84B87E6B-C0A0-4A08-BFEB-C9C00CF529A1}"/>
          </ac:picMkLst>
        </pc:picChg>
        <pc:picChg chg="add del mod ord">
          <ac:chgData name="Matthew Suderman" userId="2709995e-3ea8-4fb0-9b62-eb8034dec529" providerId="ADAL" clId="{4929D89B-CC43-4C41-92A5-3ABC52AE066B}" dt="2021-05-08T23:29:27.352" v="1938" actId="478"/>
          <ac:picMkLst>
            <pc:docMk/>
            <pc:sldMk cId="141314306" sldId="321"/>
            <ac:picMk id="12" creationId="{05A4FFE4-2012-43B7-9919-7D73B256D92C}"/>
          </ac:picMkLst>
        </pc:picChg>
        <pc:picChg chg="add del mod">
          <ac:chgData name="Matthew Suderman" userId="2709995e-3ea8-4fb0-9b62-eb8034dec529" providerId="ADAL" clId="{4929D89B-CC43-4C41-92A5-3ABC52AE066B}" dt="2021-05-08T23:26:20.652" v="1927"/>
          <ac:picMkLst>
            <pc:docMk/>
            <pc:sldMk cId="141314306" sldId="321"/>
            <ac:picMk id="2050" creationId="{2AE38787-5120-48F9-9E85-05D46D506781}"/>
          </ac:picMkLst>
        </pc:picChg>
        <pc:picChg chg="add mod">
          <ac:chgData name="Matthew Suderman" userId="2709995e-3ea8-4fb0-9b62-eb8034dec529" providerId="ADAL" clId="{4929D89B-CC43-4C41-92A5-3ABC52AE066B}" dt="2021-05-08T23:37:12.437" v="1988" actId="1036"/>
          <ac:picMkLst>
            <pc:docMk/>
            <pc:sldMk cId="141314306" sldId="321"/>
            <ac:picMk id="2052" creationId="{0E22FE60-72A6-4689-BEB6-1C05C968300A}"/>
          </ac:picMkLst>
        </pc:picChg>
      </pc:sldChg>
      <pc:sldChg chg="addSp modSp new mod">
        <pc:chgData name="Matthew Suderman" userId="2709995e-3ea8-4fb0-9b62-eb8034dec529" providerId="ADAL" clId="{4929D89B-CC43-4C41-92A5-3ABC52AE066B}" dt="2021-05-08T23:50:47.122" v="2326" actId="14100"/>
        <pc:sldMkLst>
          <pc:docMk/>
          <pc:sldMk cId="895679400" sldId="322"/>
        </pc:sldMkLst>
        <pc:spChg chg="mod">
          <ac:chgData name="Matthew Suderman" userId="2709995e-3ea8-4fb0-9b62-eb8034dec529" providerId="ADAL" clId="{4929D89B-CC43-4C41-92A5-3ABC52AE066B}" dt="2021-05-08T23:41:06.926" v="2273" actId="20577"/>
          <ac:spMkLst>
            <pc:docMk/>
            <pc:sldMk cId="895679400" sldId="322"/>
            <ac:spMk id="2" creationId="{CB996505-222F-475B-971A-B2755697B6AB}"/>
          </ac:spMkLst>
        </pc:spChg>
        <pc:spChg chg="mod">
          <ac:chgData name="Matthew Suderman" userId="2709995e-3ea8-4fb0-9b62-eb8034dec529" providerId="ADAL" clId="{4929D89B-CC43-4C41-92A5-3ABC52AE066B}" dt="2021-05-08T23:50:47.122" v="2326" actId="14100"/>
          <ac:spMkLst>
            <pc:docMk/>
            <pc:sldMk cId="895679400" sldId="322"/>
            <ac:spMk id="3" creationId="{AE46E155-C119-4448-A3B3-673593A43676}"/>
          </ac:spMkLst>
        </pc:spChg>
        <pc:spChg chg="add mod">
          <ac:chgData name="Matthew Suderman" userId="2709995e-3ea8-4fb0-9b62-eb8034dec529" providerId="ADAL" clId="{4929D89B-CC43-4C41-92A5-3ABC52AE066B}" dt="2021-05-08T23:50:37.502" v="2324" actId="1037"/>
          <ac:spMkLst>
            <pc:docMk/>
            <pc:sldMk cId="895679400" sldId="322"/>
            <ac:spMk id="7" creationId="{FF678843-F203-47A5-ADB4-014B37152AF5}"/>
          </ac:spMkLst>
        </pc:spChg>
        <pc:picChg chg="add mod">
          <ac:chgData name="Matthew Suderman" userId="2709995e-3ea8-4fb0-9b62-eb8034dec529" providerId="ADAL" clId="{4929D89B-CC43-4C41-92A5-3ABC52AE066B}" dt="2021-05-08T23:50:37.502" v="2324" actId="1037"/>
          <ac:picMkLst>
            <pc:docMk/>
            <pc:sldMk cId="895679400" sldId="322"/>
            <ac:picMk id="3074" creationId="{A60F2464-6A3C-4145-881A-1514B2E7AE01}"/>
          </ac:picMkLst>
        </pc:picChg>
        <pc:picChg chg="add mod">
          <ac:chgData name="Matthew Suderman" userId="2709995e-3ea8-4fb0-9b62-eb8034dec529" providerId="ADAL" clId="{4929D89B-CC43-4C41-92A5-3ABC52AE066B}" dt="2021-05-08T23:50:37.502" v="2324" actId="1037"/>
          <ac:picMkLst>
            <pc:docMk/>
            <pc:sldMk cId="895679400" sldId="322"/>
            <ac:picMk id="3076" creationId="{5F87700E-D95C-48C1-A3D3-8DAA7AB0EA30}"/>
          </ac:picMkLst>
        </pc:picChg>
      </pc:sldChg>
      <pc:sldChg chg="addSp delSp modSp new mod ord">
        <pc:chgData name="Matthew Suderman" userId="2709995e-3ea8-4fb0-9b62-eb8034dec529" providerId="ADAL" clId="{4929D89B-CC43-4C41-92A5-3ABC52AE066B}" dt="2021-05-09T20:29:09.508" v="2446"/>
        <pc:sldMkLst>
          <pc:docMk/>
          <pc:sldMk cId="701847933" sldId="323"/>
        </pc:sldMkLst>
        <pc:spChg chg="mod">
          <ac:chgData name="Matthew Suderman" userId="2709995e-3ea8-4fb0-9b62-eb8034dec529" providerId="ADAL" clId="{4929D89B-CC43-4C41-92A5-3ABC52AE066B}" dt="2021-05-08T23:51:40.460" v="2388" actId="20577"/>
          <ac:spMkLst>
            <pc:docMk/>
            <pc:sldMk cId="701847933" sldId="323"/>
            <ac:spMk id="2" creationId="{92109A3A-E10B-41FE-9947-5837639AF7FC}"/>
          </ac:spMkLst>
        </pc:spChg>
        <pc:spChg chg="mod">
          <ac:chgData name="Matthew Suderman" userId="2709995e-3ea8-4fb0-9b62-eb8034dec529" providerId="ADAL" clId="{4929D89B-CC43-4C41-92A5-3ABC52AE066B}" dt="2021-05-08T23:54:49.117" v="2399" actId="1076"/>
          <ac:spMkLst>
            <pc:docMk/>
            <pc:sldMk cId="701847933" sldId="323"/>
            <ac:spMk id="3" creationId="{308A18B3-CA9E-4907-BFB7-27C472D98F22}"/>
          </ac:spMkLst>
        </pc:spChg>
        <pc:spChg chg="add del mod">
          <ac:chgData name="Matthew Suderman" userId="2709995e-3ea8-4fb0-9b62-eb8034dec529" providerId="ADAL" clId="{4929D89B-CC43-4C41-92A5-3ABC52AE066B}" dt="2021-05-08T23:57:16.715" v="2404" actId="478"/>
          <ac:spMkLst>
            <pc:docMk/>
            <pc:sldMk cId="701847933" sldId="323"/>
            <ac:spMk id="6" creationId="{8E7FD320-2887-4BDD-AF45-DD7A37ABFBD7}"/>
          </ac:spMkLst>
        </pc:spChg>
        <pc:spChg chg="add mod">
          <ac:chgData name="Matthew Suderman" userId="2709995e-3ea8-4fb0-9b62-eb8034dec529" providerId="ADAL" clId="{4929D89B-CC43-4C41-92A5-3ABC52AE066B}" dt="2021-05-09T00:00:29.796" v="2442" actId="1076"/>
          <ac:spMkLst>
            <pc:docMk/>
            <pc:sldMk cId="701847933" sldId="323"/>
            <ac:spMk id="11" creationId="{91DB470B-AD26-415E-B03D-3E607987F598}"/>
          </ac:spMkLst>
        </pc:spChg>
        <pc:picChg chg="add mod">
          <ac:chgData name="Matthew Suderman" userId="2709995e-3ea8-4fb0-9b62-eb8034dec529" providerId="ADAL" clId="{4929D89B-CC43-4C41-92A5-3ABC52AE066B}" dt="2021-05-09T00:00:15.371" v="2439" actId="14100"/>
          <ac:picMkLst>
            <pc:docMk/>
            <pc:sldMk cId="701847933" sldId="323"/>
            <ac:picMk id="7" creationId="{B81E2B71-B1FF-4E5C-9B03-00B9C50E8EF9}"/>
          </ac:picMkLst>
        </pc:picChg>
        <pc:picChg chg="add mod">
          <ac:chgData name="Matthew Suderman" userId="2709995e-3ea8-4fb0-9b62-eb8034dec529" providerId="ADAL" clId="{4929D89B-CC43-4C41-92A5-3ABC52AE066B}" dt="2021-05-09T00:00:23.027" v="2441" actId="1037"/>
          <ac:picMkLst>
            <pc:docMk/>
            <pc:sldMk cId="701847933" sldId="323"/>
            <ac:picMk id="9" creationId="{B1B5677A-8D2D-4F45-9F0C-112E0C00E0C6}"/>
          </ac:picMkLst>
        </pc:picChg>
        <pc:picChg chg="add mod">
          <ac:chgData name="Matthew Suderman" userId="2709995e-3ea8-4fb0-9b62-eb8034dec529" providerId="ADAL" clId="{4929D89B-CC43-4C41-92A5-3ABC52AE066B}" dt="2021-05-09T00:00:23.027" v="2441" actId="1037"/>
          <ac:picMkLst>
            <pc:docMk/>
            <pc:sldMk cId="701847933" sldId="323"/>
            <ac:picMk id="4098" creationId="{17CCA2BF-0595-417B-8C4D-FFF9E310ADD7}"/>
          </ac:picMkLst>
        </pc:picChg>
      </pc:sldChg>
      <pc:sldChg chg="addSp delSp modSp new mod modClrScheme chgLayout">
        <pc:chgData name="Matthew Suderman" userId="2709995e-3ea8-4fb0-9b62-eb8034dec529" providerId="ADAL" clId="{4929D89B-CC43-4C41-92A5-3ABC52AE066B}" dt="2021-05-09T20:56:16.230" v="3575" actId="20577"/>
        <pc:sldMkLst>
          <pc:docMk/>
          <pc:sldMk cId="139685370" sldId="324"/>
        </pc:sldMkLst>
        <pc:spChg chg="mod ord">
          <ac:chgData name="Matthew Suderman" userId="2709995e-3ea8-4fb0-9b62-eb8034dec529" providerId="ADAL" clId="{4929D89B-CC43-4C41-92A5-3ABC52AE066B}" dt="2021-05-09T20:55:09.542" v="3522" actId="20577"/>
          <ac:spMkLst>
            <pc:docMk/>
            <pc:sldMk cId="139685370" sldId="324"/>
            <ac:spMk id="2" creationId="{1221262A-B670-4C9A-BE6F-D31E2E93F4DA}"/>
          </ac:spMkLst>
        </pc:spChg>
        <pc:spChg chg="del mod ord">
          <ac:chgData name="Matthew Suderman" userId="2709995e-3ea8-4fb0-9b62-eb8034dec529" providerId="ADAL" clId="{4929D89B-CC43-4C41-92A5-3ABC52AE066B}" dt="2021-05-09T20:32:51.592" v="2490" actId="700"/>
          <ac:spMkLst>
            <pc:docMk/>
            <pc:sldMk cId="139685370" sldId="324"/>
            <ac:spMk id="3" creationId="{BBB65043-9972-4C96-88C1-A29747E0518F}"/>
          </ac:spMkLst>
        </pc:spChg>
        <pc:spChg chg="del">
          <ac:chgData name="Matthew Suderman" userId="2709995e-3ea8-4fb0-9b62-eb8034dec529" providerId="ADAL" clId="{4929D89B-CC43-4C41-92A5-3ABC52AE066B}" dt="2021-05-09T20:32:51.592" v="2490" actId="700"/>
          <ac:spMkLst>
            <pc:docMk/>
            <pc:sldMk cId="139685370" sldId="324"/>
            <ac:spMk id="4" creationId="{345222DA-277A-4B20-8EFB-A64ED81832A3}"/>
          </ac:spMkLst>
        </pc:spChg>
        <pc:spChg chg="add mod ord">
          <ac:chgData name="Matthew Suderman" userId="2709995e-3ea8-4fb0-9b62-eb8034dec529" providerId="ADAL" clId="{4929D89B-CC43-4C41-92A5-3ABC52AE066B}" dt="2021-05-09T20:56:16.230" v="3575" actId="20577"/>
          <ac:spMkLst>
            <pc:docMk/>
            <pc:sldMk cId="139685370" sldId="324"/>
            <ac:spMk id="5" creationId="{ED9FB1F5-0521-41F7-A6BB-E95FB8CE2AE1}"/>
          </ac:spMkLst>
        </pc:spChg>
      </pc:sldChg>
      <pc:sldChg chg="addSp delSp modSp new mod modClrScheme chgLayout">
        <pc:chgData name="Matthew Suderman" userId="2709995e-3ea8-4fb0-9b62-eb8034dec529" providerId="ADAL" clId="{4929D89B-CC43-4C41-92A5-3ABC52AE066B}" dt="2021-05-09T23:36:15.162" v="8344" actId="1076"/>
        <pc:sldMkLst>
          <pc:docMk/>
          <pc:sldMk cId="4218096725" sldId="325"/>
        </pc:sldMkLst>
        <pc:spChg chg="mod ord">
          <ac:chgData name="Matthew Suderman" userId="2709995e-3ea8-4fb0-9b62-eb8034dec529" providerId="ADAL" clId="{4929D89B-CC43-4C41-92A5-3ABC52AE066B}" dt="2021-05-09T22:45:11.022" v="7067" actId="20577"/>
          <ac:spMkLst>
            <pc:docMk/>
            <pc:sldMk cId="4218096725" sldId="325"/>
            <ac:spMk id="2" creationId="{8925F703-9851-4FE7-AD37-FF7C209B9664}"/>
          </ac:spMkLst>
        </pc:spChg>
        <pc:spChg chg="del mod ord">
          <ac:chgData name="Matthew Suderman" userId="2709995e-3ea8-4fb0-9b62-eb8034dec529" providerId="ADAL" clId="{4929D89B-CC43-4C41-92A5-3ABC52AE066B}" dt="2021-05-09T20:32:56.184" v="2491" actId="700"/>
          <ac:spMkLst>
            <pc:docMk/>
            <pc:sldMk cId="4218096725" sldId="325"/>
            <ac:spMk id="3" creationId="{C8633002-85CD-4179-8DC2-7C326E79C4F1}"/>
          </ac:spMkLst>
        </pc:spChg>
        <pc:spChg chg="del">
          <ac:chgData name="Matthew Suderman" userId="2709995e-3ea8-4fb0-9b62-eb8034dec529" providerId="ADAL" clId="{4929D89B-CC43-4C41-92A5-3ABC52AE066B}" dt="2021-05-09T20:32:56.184" v="2491" actId="700"/>
          <ac:spMkLst>
            <pc:docMk/>
            <pc:sldMk cId="4218096725" sldId="325"/>
            <ac:spMk id="4" creationId="{978C9FDF-78C7-4115-8E95-3D47F5C67E96}"/>
          </ac:spMkLst>
        </pc:spChg>
        <pc:spChg chg="add mod ord">
          <ac:chgData name="Matthew Suderman" userId="2709995e-3ea8-4fb0-9b62-eb8034dec529" providerId="ADAL" clId="{4929D89B-CC43-4C41-92A5-3ABC52AE066B}" dt="2021-05-09T23:36:10.349" v="8343" actId="20577"/>
          <ac:spMkLst>
            <pc:docMk/>
            <pc:sldMk cId="4218096725" sldId="325"/>
            <ac:spMk id="5" creationId="{61C2349A-F397-49C4-8639-6ADA60C2CEC3}"/>
          </ac:spMkLst>
        </pc:spChg>
        <pc:picChg chg="add mod">
          <ac:chgData name="Matthew Suderman" userId="2709995e-3ea8-4fb0-9b62-eb8034dec529" providerId="ADAL" clId="{4929D89B-CC43-4C41-92A5-3ABC52AE066B}" dt="2021-05-09T23:36:15.162" v="8344" actId="1076"/>
          <ac:picMkLst>
            <pc:docMk/>
            <pc:sldMk cId="4218096725" sldId="325"/>
            <ac:picMk id="9218" creationId="{60B6E4EA-9C9A-45CA-AA62-4DED85A3F4AE}"/>
          </ac:picMkLst>
        </pc:picChg>
      </pc:sldChg>
      <pc:sldChg chg="addSp delSp modSp new mod">
        <pc:chgData name="Matthew Suderman" userId="2709995e-3ea8-4fb0-9b62-eb8034dec529" providerId="ADAL" clId="{4929D89B-CC43-4C41-92A5-3ABC52AE066B}" dt="2021-05-09T21:38:49.334" v="4184" actId="20577"/>
        <pc:sldMkLst>
          <pc:docMk/>
          <pc:sldMk cId="509286688" sldId="326"/>
        </pc:sldMkLst>
        <pc:spChg chg="mod">
          <ac:chgData name="Matthew Suderman" userId="2709995e-3ea8-4fb0-9b62-eb8034dec529" providerId="ADAL" clId="{4929D89B-CC43-4C41-92A5-3ABC52AE066B}" dt="2021-05-09T21:38:49.334" v="4184" actId="20577"/>
          <ac:spMkLst>
            <pc:docMk/>
            <pc:sldMk cId="509286688" sldId="326"/>
            <ac:spMk id="2" creationId="{2B0B872B-AA52-4B0D-BDFB-8F0805D5BF75}"/>
          </ac:spMkLst>
        </pc:spChg>
        <pc:spChg chg="del">
          <ac:chgData name="Matthew Suderman" userId="2709995e-3ea8-4fb0-9b62-eb8034dec529" providerId="ADAL" clId="{4929D89B-CC43-4C41-92A5-3ABC52AE066B}" dt="2021-05-09T21:06:54.249" v="3629" actId="478"/>
          <ac:spMkLst>
            <pc:docMk/>
            <pc:sldMk cId="509286688" sldId="326"/>
            <ac:spMk id="3" creationId="{8C85C7BC-835A-4A92-905B-E5796F546549}"/>
          </ac:spMkLst>
        </pc:spChg>
        <pc:spChg chg="add mod">
          <ac:chgData name="Matthew Suderman" userId="2709995e-3ea8-4fb0-9b62-eb8034dec529" providerId="ADAL" clId="{4929D89B-CC43-4C41-92A5-3ABC52AE066B}" dt="2021-05-09T21:15:23.160" v="3715" actId="20577"/>
          <ac:spMkLst>
            <pc:docMk/>
            <pc:sldMk cId="509286688" sldId="326"/>
            <ac:spMk id="4" creationId="{E9F55EBF-0620-4663-9479-56A49CE19BED}"/>
          </ac:spMkLst>
        </pc:spChg>
        <pc:spChg chg="add mod">
          <ac:chgData name="Matthew Suderman" userId="2709995e-3ea8-4fb0-9b62-eb8034dec529" providerId="ADAL" clId="{4929D89B-CC43-4C41-92A5-3ABC52AE066B}" dt="2021-05-09T21:15:27.655" v="3717" actId="20577"/>
          <ac:spMkLst>
            <pc:docMk/>
            <pc:sldMk cId="509286688" sldId="326"/>
            <ac:spMk id="7" creationId="{41FE48D6-535E-4574-9D76-61F5E984A3D3}"/>
          </ac:spMkLst>
        </pc:spChg>
        <pc:spChg chg="add mod">
          <ac:chgData name="Matthew Suderman" userId="2709995e-3ea8-4fb0-9b62-eb8034dec529" providerId="ADAL" clId="{4929D89B-CC43-4C41-92A5-3ABC52AE066B}" dt="2021-05-09T21:16:59.770" v="3799" actId="113"/>
          <ac:spMkLst>
            <pc:docMk/>
            <pc:sldMk cId="509286688" sldId="326"/>
            <ac:spMk id="9" creationId="{1C416C93-1F31-4658-BCFD-B2325313A8AC}"/>
          </ac:spMkLst>
        </pc:spChg>
        <pc:spChg chg="add mod">
          <ac:chgData name="Matthew Suderman" userId="2709995e-3ea8-4fb0-9b62-eb8034dec529" providerId="ADAL" clId="{4929D89B-CC43-4C41-92A5-3ABC52AE066B}" dt="2021-05-09T21:18:43.530" v="4008" actId="313"/>
          <ac:spMkLst>
            <pc:docMk/>
            <pc:sldMk cId="509286688" sldId="326"/>
            <ac:spMk id="10" creationId="{211DC2F6-F44F-4C60-AE32-87359A4779EF}"/>
          </ac:spMkLst>
        </pc:spChg>
        <pc:spChg chg="add mod">
          <ac:chgData name="Matthew Suderman" userId="2709995e-3ea8-4fb0-9b62-eb8034dec529" providerId="ADAL" clId="{4929D89B-CC43-4C41-92A5-3ABC52AE066B}" dt="2021-05-09T21:20:19.269" v="4052" actId="1076"/>
          <ac:spMkLst>
            <pc:docMk/>
            <pc:sldMk cId="509286688" sldId="326"/>
            <ac:spMk id="11" creationId="{4A70BCA0-5699-4A53-84F8-E44912C422EE}"/>
          </ac:spMkLst>
        </pc:spChg>
        <pc:spChg chg="add mod">
          <ac:chgData name="Matthew Suderman" userId="2709995e-3ea8-4fb0-9b62-eb8034dec529" providerId="ADAL" clId="{4929D89B-CC43-4C41-92A5-3ABC52AE066B}" dt="2021-05-09T21:21:51.934" v="4089" actId="20577"/>
          <ac:spMkLst>
            <pc:docMk/>
            <pc:sldMk cId="509286688" sldId="326"/>
            <ac:spMk id="13" creationId="{3C8BD110-ED60-4820-A9C0-DC375AC7BBB3}"/>
          </ac:spMkLst>
        </pc:spChg>
        <pc:picChg chg="add mod">
          <ac:chgData name="Matthew Suderman" userId="2709995e-3ea8-4fb0-9b62-eb8034dec529" providerId="ADAL" clId="{4929D89B-CC43-4C41-92A5-3ABC52AE066B}" dt="2021-05-09T21:14:55.151" v="3702" actId="1036"/>
          <ac:picMkLst>
            <pc:docMk/>
            <pc:sldMk cId="509286688" sldId="326"/>
            <ac:picMk id="5122" creationId="{4951739E-B532-44F8-B4F9-38FADBA22838}"/>
          </ac:picMkLst>
        </pc:picChg>
        <pc:picChg chg="add mod">
          <ac:chgData name="Matthew Suderman" userId="2709995e-3ea8-4fb0-9b62-eb8034dec529" providerId="ADAL" clId="{4929D89B-CC43-4C41-92A5-3ABC52AE066B}" dt="2021-05-09T21:15:11.862" v="3709" actId="1035"/>
          <ac:picMkLst>
            <pc:docMk/>
            <pc:sldMk cId="509286688" sldId="326"/>
            <ac:picMk id="5124" creationId="{AEF71CC3-3EE3-4493-A000-AD2B039EFF33}"/>
          </ac:picMkLst>
        </pc:picChg>
        <pc:picChg chg="add mod">
          <ac:chgData name="Matthew Suderman" userId="2709995e-3ea8-4fb0-9b62-eb8034dec529" providerId="ADAL" clId="{4929D89B-CC43-4C41-92A5-3ABC52AE066B}" dt="2021-05-09T21:20:32.901" v="4056" actId="1076"/>
          <ac:picMkLst>
            <pc:docMk/>
            <pc:sldMk cId="509286688" sldId="326"/>
            <ac:picMk id="5126" creationId="{5826858D-AC9E-4920-8574-0E0A3925F08B}"/>
          </ac:picMkLst>
        </pc:picChg>
      </pc:sldChg>
      <pc:sldChg chg="addSp delSp modSp new mod">
        <pc:chgData name="Matthew Suderman" userId="2709995e-3ea8-4fb0-9b62-eb8034dec529" providerId="ADAL" clId="{4929D89B-CC43-4C41-92A5-3ABC52AE066B}" dt="2021-05-09T21:46:55.593" v="4589" actId="1038"/>
        <pc:sldMkLst>
          <pc:docMk/>
          <pc:sldMk cId="4212410690" sldId="327"/>
        </pc:sldMkLst>
        <pc:spChg chg="mod">
          <ac:chgData name="Matthew Suderman" userId="2709995e-3ea8-4fb0-9b62-eb8034dec529" providerId="ADAL" clId="{4929D89B-CC43-4C41-92A5-3ABC52AE066B}" dt="2021-05-09T21:38:53.596" v="4190" actId="20577"/>
          <ac:spMkLst>
            <pc:docMk/>
            <pc:sldMk cId="4212410690" sldId="327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1:22:32.817" v="4091" actId="478"/>
          <ac:spMkLst>
            <pc:docMk/>
            <pc:sldMk cId="4212410690" sldId="327"/>
            <ac:spMk id="3" creationId="{0E6A8414-AB26-4D2A-B4FF-510667BAB3B0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0" creationId="{34E95C98-8D72-4BD5-9285-4A24B998AC1F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1" creationId="{BF4E871C-FE79-4187-8D91-17E07A078D9C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2" creationId="{AF225118-ADA7-4819-9ADF-B602370C085D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3" creationId="{2C089E31-C5CC-493C-A0B4-8D729A186FA9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4" creationId="{5FDA0845-49C0-4C3D-AA3E-7969A05FDAF3}"/>
          </ac:spMkLst>
        </pc:spChg>
        <pc:spChg chg="add del">
          <ac:chgData name="Matthew Suderman" userId="2709995e-3ea8-4fb0-9b62-eb8034dec529" providerId="ADAL" clId="{4929D89B-CC43-4C41-92A5-3ABC52AE066B}" dt="2021-05-09T21:46:18.801" v="4538" actId="22"/>
          <ac:spMkLst>
            <pc:docMk/>
            <pc:sldMk cId="4212410690" sldId="327"/>
            <ac:spMk id="16" creationId="{9811F42C-CB04-43BC-99F1-2F024BEC9A8F}"/>
          </ac:spMkLst>
        </pc:spChg>
        <pc:spChg chg="add mod">
          <ac:chgData name="Matthew Suderman" userId="2709995e-3ea8-4fb0-9b62-eb8034dec529" providerId="ADAL" clId="{4929D89B-CC43-4C41-92A5-3ABC52AE066B}" dt="2021-05-09T21:46:44.277" v="4565" actId="20577"/>
          <ac:spMkLst>
            <pc:docMk/>
            <pc:sldMk cId="4212410690" sldId="327"/>
            <ac:spMk id="17" creationId="{7F055729-4EAC-40B9-A1C1-88E5620ACD87}"/>
          </ac:spMkLst>
        </pc:spChg>
        <pc:picChg chg="add del mod modCrop">
          <ac:chgData name="Matthew Suderman" userId="2709995e-3ea8-4fb0-9b62-eb8034dec529" providerId="ADAL" clId="{4929D89B-CC43-4C41-92A5-3ABC52AE066B}" dt="2021-05-09T21:35:05.370" v="4120" actId="478"/>
          <ac:picMkLst>
            <pc:docMk/>
            <pc:sldMk cId="4212410690" sldId="327"/>
            <ac:picMk id="4" creationId="{FAD5F0FA-35E8-4AFE-9F41-AFA76B9838B5}"/>
          </ac:picMkLst>
        </pc:picChg>
        <pc:picChg chg="add mod modCrop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5" creationId="{66F1770B-4E71-48AF-8D7F-89C7CA0F369E}"/>
          </ac:picMkLst>
        </pc:picChg>
        <pc:picChg chg="add mod modCrop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8" creationId="{422D1C35-6ADA-492C-8738-438D5A71537E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9" creationId="{66ABB122-526C-4A2E-B48F-92D2EDD2CBDA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6146" creationId="{9E55CD31-97F0-4625-8DC5-39502BD7A10B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6148" creationId="{985E8A3E-19FC-4F89-8BE4-F995B74F7764}"/>
          </ac:picMkLst>
        </pc:picChg>
      </pc:sldChg>
      <pc:sldChg chg="addSp delSp modSp add mod chgLayout">
        <pc:chgData name="Matthew Suderman" userId="2709995e-3ea8-4fb0-9b62-eb8034dec529" providerId="ADAL" clId="{4929D89B-CC43-4C41-92A5-3ABC52AE066B}" dt="2021-05-09T22:07:43.491" v="5557" actId="20577"/>
        <pc:sldMkLst>
          <pc:docMk/>
          <pc:sldMk cId="3921438810" sldId="328"/>
        </pc:sldMkLst>
        <pc:spChg chg="mod ord">
          <ac:chgData name="Matthew Suderman" userId="2709995e-3ea8-4fb0-9b62-eb8034dec529" providerId="ADAL" clId="{4929D89B-CC43-4C41-92A5-3ABC52AE066B}" dt="2021-05-09T21:58:20.455" v="4664" actId="700"/>
          <ac:spMkLst>
            <pc:docMk/>
            <pc:sldMk cId="3921438810" sldId="328"/>
            <ac:spMk id="2" creationId="{BFF26262-655E-405F-BF25-0BD14DFB0BF3}"/>
          </ac:spMkLst>
        </pc:spChg>
        <pc:spChg chg="add mod ord">
          <ac:chgData name="Matthew Suderman" userId="2709995e-3ea8-4fb0-9b62-eb8034dec529" providerId="ADAL" clId="{4929D89B-CC43-4C41-92A5-3ABC52AE066B}" dt="2021-05-09T22:07:43.491" v="5557" actId="20577"/>
          <ac:spMkLst>
            <pc:docMk/>
            <pc:sldMk cId="3921438810" sldId="328"/>
            <ac:spMk id="4" creationId="{2155FD75-D4FF-4333-AB61-CD4E3E486A41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0" creationId="{34E95C98-8D72-4BD5-9285-4A24B998AC1F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1" creationId="{BF4E871C-FE79-4187-8D91-17E07A078D9C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2" creationId="{AF225118-ADA7-4819-9ADF-B602370C085D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3" creationId="{2C089E31-C5CC-493C-A0B4-8D729A186FA9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4" creationId="{5FDA0845-49C0-4C3D-AA3E-7969A05FDAF3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7" creationId="{7F055729-4EAC-40B9-A1C1-88E5620ACD87}"/>
          </ac:spMkLst>
        </pc:spChg>
        <pc:picChg chg="add mod modCrop">
          <ac:chgData name="Matthew Suderman" userId="2709995e-3ea8-4fb0-9b62-eb8034dec529" providerId="ADAL" clId="{4929D89B-CC43-4C41-92A5-3ABC52AE066B}" dt="2021-05-09T22:01:59.654" v="4876" actId="1076"/>
          <ac:picMkLst>
            <pc:docMk/>
            <pc:sldMk cId="3921438810" sldId="328"/>
            <ac:picMk id="3" creationId="{EC50822E-B7AF-4C7D-9800-892746F4A766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5" creationId="{66F1770B-4E71-48AF-8D7F-89C7CA0F369E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8" creationId="{422D1C35-6ADA-492C-8738-438D5A71537E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9" creationId="{66ABB122-526C-4A2E-B48F-92D2EDD2CBDA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6146" creationId="{9E55CD31-97F0-4625-8DC5-39502BD7A10B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6148" creationId="{985E8A3E-19FC-4F89-8BE4-F995B74F7764}"/>
          </ac:picMkLst>
        </pc:picChg>
      </pc:sldChg>
      <pc:sldChg chg="delSp modSp add del mod ord">
        <pc:chgData name="Matthew Suderman" userId="2709995e-3ea8-4fb0-9b62-eb8034dec529" providerId="ADAL" clId="{4929D89B-CC43-4C41-92A5-3ABC52AE066B}" dt="2021-05-09T22:34:10.019" v="6272" actId="2696"/>
        <pc:sldMkLst>
          <pc:docMk/>
          <pc:sldMk cId="4243540046" sldId="329"/>
        </pc:sldMkLst>
        <pc:spChg chg="mod">
          <ac:chgData name="Matthew Suderman" userId="2709995e-3ea8-4fb0-9b62-eb8034dec529" providerId="ADAL" clId="{4929D89B-CC43-4C41-92A5-3ABC52AE066B}" dt="2021-05-09T22:09:06.575" v="5601" actId="20577"/>
          <ac:spMkLst>
            <pc:docMk/>
            <pc:sldMk cId="4243540046" sldId="329"/>
            <ac:spMk id="2" creationId="{BFF26262-655E-405F-BF25-0BD14DFB0BF3}"/>
          </ac:spMkLst>
        </pc:spChg>
        <pc:spChg chg="mod">
          <ac:chgData name="Matthew Suderman" userId="2709995e-3ea8-4fb0-9b62-eb8034dec529" providerId="ADAL" clId="{4929D89B-CC43-4C41-92A5-3ABC52AE066B}" dt="2021-05-09T22:14:58.423" v="5820" actId="20577"/>
          <ac:spMkLst>
            <pc:docMk/>
            <pc:sldMk cId="4243540046" sldId="329"/>
            <ac:spMk id="4" creationId="{2155FD75-D4FF-4333-AB61-CD4E3E486A41}"/>
          </ac:spMkLst>
        </pc:spChg>
        <pc:picChg chg="del">
          <ac:chgData name="Matthew Suderman" userId="2709995e-3ea8-4fb0-9b62-eb8034dec529" providerId="ADAL" clId="{4929D89B-CC43-4C41-92A5-3ABC52AE066B}" dt="2021-05-09T22:08:44.617" v="5559" actId="478"/>
          <ac:picMkLst>
            <pc:docMk/>
            <pc:sldMk cId="4243540046" sldId="329"/>
            <ac:picMk id="3" creationId="{EC50822E-B7AF-4C7D-9800-892746F4A766}"/>
          </ac:picMkLst>
        </pc:picChg>
      </pc:sldChg>
      <pc:sldChg chg="modSp add mod">
        <pc:chgData name="Matthew Suderman" userId="2709995e-3ea8-4fb0-9b62-eb8034dec529" providerId="ADAL" clId="{4929D89B-CC43-4C41-92A5-3ABC52AE066B}" dt="2021-05-09T22:42:19.970" v="7049" actId="20577"/>
        <pc:sldMkLst>
          <pc:docMk/>
          <pc:sldMk cId="3849100915" sldId="330"/>
        </pc:sldMkLst>
        <pc:spChg chg="mod">
          <ac:chgData name="Matthew Suderman" userId="2709995e-3ea8-4fb0-9b62-eb8034dec529" providerId="ADAL" clId="{4929D89B-CC43-4C41-92A5-3ABC52AE066B}" dt="2021-05-09T22:34:30.822" v="6312" actId="20577"/>
          <ac:spMkLst>
            <pc:docMk/>
            <pc:sldMk cId="3849100915" sldId="330"/>
            <ac:spMk id="2" creationId="{BFF26262-655E-405F-BF25-0BD14DFB0BF3}"/>
          </ac:spMkLst>
        </pc:spChg>
        <pc:spChg chg="mod">
          <ac:chgData name="Matthew Suderman" userId="2709995e-3ea8-4fb0-9b62-eb8034dec529" providerId="ADAL" clId="{4929D89B-CC43-4C41-92A5-3ABC52AE066B}" dt="2021-05-09T22:42:19.970" v="7049" actId="20577"/>
          <ac:spMkLst>
            <pc:docMk/>
            <pc:sldMk cId="3849100915" sldId="330"/>
            <ac:spMk id="4" creationId="{2155FD75-D4FF-4333-AB61-CD4E3E486A41}"/>
          </ac:spMkLst>
        </pc:spChg>
      </pc:sldChg>
      <pc:sldChg chg="addSp delSp modSp add mod ord">
        <pc:chgData name="Matthew Suderman" userId="2709995e-3ea8-4fb0-9b62-eb8034dec529" providerId="ADAL" clId="{4929D89B-CC43-4C41-92A5-3ABC52AE066B}" dt="2021-05-09T22:33:56.889" v="6271" actId="113"/>
        <pc:sldMkLst>
          <pc:docMk/>
          <pc:sldMk cId="1426400336" sldId="331"/>
        </pc:sldMkLst>
        <pc:spChg chg="mod">
          <ac:chgData name="Matthew Suderman" userId="2709995e-3ea8-4fb0-9b62-eb8034dec529" providerId="ADAL" clId="{4929D89B-CC43-4C41-92A5-3ABC52AE066B}" dt="2021-05-09T22:32:02.455" v="6201" actId="20577"/>
          <ac:spMkLst>
            <pc:docMk/>
            <pc:sldMk cId="1426400336" sldId="331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2:17:39.797" v="5855" actId="478"/>
          <ac:spMkLst>
            <pc:docMk/>
            <pc:sldMk cId="1426400336" sldId="331"/>
            <ac:spMk id="4" creationId="{2155FD75-D4FF-4333-AB61-CD4E3E486A41}"/>
          </ac:spMkLst>
        </pc:spChg>
        <pc:spChg chg="add del mod">
          <ac:chgData name="Matthew Suderman" userId="2709995e-3ea8-4fb0-9b62-eb8034dec529" providerId="ADAL" clId="{4929D89B-CC43-4C41-92A5-3ABC52AE066B}" dt="2021-05-09T22:17:44.905" v="5856" actId="478"/>
          <ac:spMkLst>
            <pc:docMk/>
            <pc:sldMk cId="1426400336" sldId="331"/>
            <ac:spMk id="6" creationId="{F3A76438-8F0C-4C33-8F2F-CF7391262DBE}"/>
          </ac:spMkLst>
        </pc:spChg>
        <pc:spChg chg="add mod">
          <ac:chgData name="Matthew Suderman" userId="2709995e-3ea8-4fb0-9b62-eb8034dec529" providerId="ADAL" clId="{4929D89B-CC43-4C41-92A5-3ABC52AE066B}" dt="2021-05-09T22:32:59.912" v="6238" actId="1035"/>
          <ac:spMkLst>
            <pc:docMk/>
            <pc:sldMk cId="1426400336" sldId="331"/>
            <ac:spMk id="8" creationId="{A7D1AB57-FB88-4070-9EF2-8C614C14549D}"/>
          </ac:spMkLst>
        </pc:spChg>
        <pc:spChg chg="add mod">
          <ac:chgData name="Matthew Suderman" userId="2709995e-3ea8-4fb0-9b62-eb8034dec529" providerId="ADAL" clId="{4929D89B-CC43-4C41-92A5-3ABC52AE066B}" dt="2021-05-09T22:32:59.912" v="6238" actId="1035"/>
          <ac:spMkLst>
            <pc:docMk/>
            <pc:sldMk cId="1426400336" sldId="331"/>
            <ac:spMk id="9" creationId="{A417B16F-6699-4C4E-9938-6B37789BB45D}"/>
          </ac:spMkLst>
        </pc:spChg>
        <pc:spChg chg="add mod">
          <ac:chgData name="Matthew Suderman" userId="2709995e-3ea8-4fb0-9b62-eb8034dec529" providerId="ADAL" clId="{4929D89B-CC43-4C41-92A5-3ABC52AE066B}" dt="2021-05-09T22:33:56.889" v="6271" actId="113"/>
          <ac:spMkLst>
            <pc:docMk/>
            <pc:sldMk cId="1426400336" sldId="331"/>
            <ac:spMk id="11" creationId="{02845647-7411-4BA2-9757-1FE0DF62AA38}"/>
          </ac:spMkLst>
        </pc:spChg>
        <pc:picChg chg="del">
          <ac:chgData name="Matthew Suderman" userId="2709995e-3ea8-4fb0-9b62-eb8034dec529" providerId="ADAL" clId="{4929D89B-CC43-4C41-92A5-3ABC52AE066B}" dt="2021-05-09T22:17:35.931" v="5854" actId="478"/>
          <ac:picMkLst>
            <pc:docMk/>
            <pc:sldMk cId="1426400336" sldId="331"/>
            <ac:picMk id="3" creationId="{EC50822E-B7AF-4C7D-9800-892746F4A766}"/>
          </ac:picMkLst>
        </pc:picChg>
        <pc:picChg chg="add mod">
          <ac:chgData name="Matthew Suderman" userId="2709995e-3ea8-4fb0-9b62-eb8034dec529" providerId="ADAL" clId="{4929D89B-CC43-4C41-92A5-3ABC52AE066B}" dt="2021-05-09T22:33:27.124" v="6248" actId="1035"/>
          <ac:picMkLst>
            <pc:docMk/>
            <pc:sldMk cId="1426400336" sldId="331"/>
            <ac:picMk id="7170" creationId="{398FA060-8571-4E9E-9CA2-73A146302439}"/>
          </ac:picMkLst>
        </pc:picChg>
      </pc:sldChg>
      <pc:sldChg chg="addSp delSp modSp add mod">
        <pc:chgData name="Matthew Suderman" userId="2709995e-3ea8-4fb0-9b62-eb8034dec529" providerId="ADAL" clId="{4929D89B-CC43-4C41-92A5-3ABC52AE066B}" dt="2021-05-09T22:32:15.896" v="6232" actId="20577"/>
        <pc:sldMkLst>
          <pc:docMk/>
          <pc:sldMk cId="3070378642" sldId="332"/>
        </pc:sldMkLst>
        <pc:spChg chg="mod">
          <ac:chgData name="Matthew Suderman" userId="2709995e-3ea8-4fb0-9b62-eb8034dec529" providerId="ADAL" clId="{4929D89B-CC43-4C41-92A5-3ABC52AE066B}" dt="2021-05-09T22:32:15.896" v="6232" actId="20577"/>
          <ac:spMkLst>
            <pc:docMk/>
            <pc:sldMk cId="3070378642" sldId="332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2:24:34.901" v="6027" actId="478"/>
          <ac:spMkLst>
            <pc:docMk/>
            <pc:sldMk cId="3070378642" sldId="332"/>
            <ac:spMk id="4" creationId="{2155FD75-D4FF-4333-AB61-CD4E3E486A41}"/>
          </ac:spMkLst>
        </pc:spChg>
        <pc:spChg chg="add mod">
          <ac:chgData name="Matthew Suderman" userId="2709995e-3ea8-4fb0-9b62-eb8034dec529" providerId="ADAL" clId="{4929D89B-CC43-4C41-92A5-3ABC52AE066B}" dt="2021-05-09T22:26:45.005" v="6149" actId="20577"/>
          <ac:spMkLst>
            <pc:docMk/>
            <pc:sldMk cId="3070378642" sldId="332"/>
            <ac:spMk id="6" creationId="{44CFBDE3-E17E-4171-A1D3-B1DC9F89B252}"/>
          </ac:spMkLst>
        </pc:spChg>
        <pc:picChg chg="del">
          <ac:chgData name="Matthew Suderman" userId="2709995e-3ea8-4fb0-9b62-eb8034dec529" providerId="ADAL" clId="{4929D89B-CC43-4C41-92A5-3ABC52AE066B}" dt="2021-05-09T22:24:37.679" v="6028" actId="478"/>
          <ac:picMkLst>
            <pc:docMk/>
            <pc:sldMk cId="3070378642" sldId="332"/>
            <ac:picMk id="3" creationId="{EC50822E-B7AF-4C7D-9800-892746F4A766}"/>
          </ac:picMkLst>
        </pc:picChg>
        <pc:picChg chg="add mod">
          <ac:chgData name="Matthew Suderman" userId="2709995e-3ea8-4fb0-9b62-eb8034dec529" providerId="ADAL" clId="{4929D89B-CC43-4C41-92A5-3ABC52AE066B}" dt="2021-05-09T22:26:53.398" v="6151" actId="1076"/>
          <ac:picMkLst>
            <pc:docMk/>
            <pc:sldMk cId="3070378642" sldId="332"/>
            <ac:picMk id="8194" creationId="{7FD29078-425B-4474-ACF8-C3ABBC680783}"/>
          </ac:picMkLst>
        </pc:picChg>
      </pc:sldChg>
      <pc:sldMasterChg chg="addSp delSp modSp mod">
        <pc:chgData name="Matthew Suderman" userId="2709995e-3ea8-4fb0-9b62-eb8034dec529" providerId="ADAL" clId="{4929D89B-CC43-4C41-92A5-3ABC52AE066B}" dt="2021-05-08T21:24:35.655" v="32" actId="1038"/>
        <pc:sldMasterMkLst>
          <pc:docMk/>
          <pc:sldMasterMk cId="0" sldId="2147483648"/>
        </pc:sldMasterMkLst>
        <pc:picChg chg="add del mod">
          <ac:chgData name="Matthew Suderman" userId="2709995e-3ea8-4fb0-9b62-eb8034dec529" providerId="ADAL" clId="{4929D89B-CC43-4C41-92A5-3ABC52AE066B}" dt="2021-05-08T21:23:32.488" v="3" actId="478"/>
          <ac:picMkLst>
            <pc:docMk/>
            <pc:sldMasterMk cId="0" sldId="2147483648"/>
            <ac:picMk id="4" creationId="{69045306-24DF-4262-9C0C-B6FCB3EE29BD}"/>
          </ac:picMkLst>
        </pc:picChg>
        <pc:picChg chg="add mod">
          <ac:chgData name="Matthew Suderman" userId="2709995e-3ea8-4fb0-9b62-eb8034dec529" providerId="ADAL" clId="{4929D89B-CC43-4C41-92A5-3ABC52AE066B}" dt="2021-05-08T21:24:35.655" v="32" actId="1038"/>
          <ac:picMkLst>
            <pc:docMk/>
            <pc:sldMasterMk cId="0" sldId="2147483648"/>
            <ac:picMk id="7" creationId="{77226A00-C8B1-43FE-8F27-8BAE794011B4}"/>
          </ac:picMkLst>
        </pc:picChg>
      </pc:sldMasterChg>
      <pc:sldMasterChg chg="modSp">
        <pc:chgData name="Matthew Suderman" userId="2709995e-3ea8-4fb0-9b62-eb8034dec529" providerId="ADAL" clId="{4929D89B-CC43-4C41-92A5-3ABC52AE066B}" dt="2021-05-08T23:10:15.682" v="1748" actId="207"/>
        <pc:sldMasterMkLst>
          <pc:docMk/>
          <pc:sldMasterMk cId="0" sldId="2147483654"/>
        </pc:sldMasterMkLst>
        <pc:spChg chg="mod">
          <ac:chgData name="Matthew Suderman" userId="2709995e-3ea8-4fb0-9b62-eb8034dec529" providerId="ADAL" clId="{4929D89B-CC43-4C41-92A5-3ABC52AE066B}" dt="2021-05-08T23:10:15.682" v="1748" actId="207"/>
          <ac:spMkLst>
            <pc:docMk/>
            <pc:sldMasterMk cId="0" sldId="2147483654"/>
            <ac:spMk id="421891" creationId="{00000000-0000-0000-0000-000000000000}"/>
          </ac:spMkLst>
        </pc:spChg>
      </pc:sldMasterChg>
    </pc:docChg>
  </pc:docChgLst>
  <pc:docChgLst>
    <pc:chgData name="Matthew Suderman" userId="2709995e-3ea8-4fb0-9b62-eb8034dec529" providerId="ADAL" clId="{DF0DE5FE-C3FC-4DFD-AA4A-24BCEA060E47}"/>
    <pc:docChg chg="undo custSel addSld delSld modSld sldOrd">
      <pc:chgData name="Matthew Suderman" userId="2709995e-3ea8-4fb0-9b62-eb8034dec529" providerId="ADAL" clId="{DF0DE5FE-C3FC-4DFD-AA4A-24BCEA060E47}" dt="2021-06-06T23:52:45.442" v="7714" actId="20577"/>
      <pc:docMkLst>
        <pc:docMk/>
      </pc:docMkLst>
      <pc:sldChg chg="modSp mod">
        <pc:chgData name="Matthew Suderman" userId="2709995e-3ea8-4fb0-9b62-eb8034dec529" providerId="ADAL" clId="{DF0DE5FE-C3FC-4DFD-AA4A-24BCEA060E47}" dt="2021-06-05T13:47:08.208" v="19" actId="20577"/>
        <pc:sldMkLst>
          <pc:docMk/>
          <pc:sldMk cId="0" sldId="288"/>
        </pc:sldMkLst>
        <pc:spChg chg="mod">
          <ac:chgData name="Matthew Suderman" userId="2709995e-3ea8-4fb0-9b62-eb8034dec529" providerId="ADAL" clId="{DF0DE5FE-C3FC-4DFD-AA4A-24BCEA060E47}" dt="2021-06-05T13:47:08.208" v="19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DF0DE5FE-C3FC-4DFD-AA4A-24BCEA060E47}" dt="2021-06-06T21:47:42.210" v="1732" actId="20577"/>
        <pc:sldMkLst>
          <pc:docMk/>
          <pc:sldMk cId="0" sldId="318"/>
        </pc:sldMkLst>
        <pc:spChg chg="mod">
          <ac:chgData name="Matthew Suderman" userId="2709995e-3ea8-4fb0-9b62-eb8034dec529" providerId="ADAL" clId="{DF0DE5FE-C3FC-4DFD-AA4A-24BCEA060E47}" dt="2021-06-06T21:39:27.117" v="1175" actId="20577"/>
          <ac:spMkLst>
            <pc:docMk/>
            <pc:sldMk cId="0" sldId="318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46:18.969" v="1686" actId="255"/>
          <ac:spMkLst>
            <pc:docMk/>
            <pc:sldMk cId="0" sldId="318"/>
            <ac:spMk id="6" creationId="{6171DB27-5E3F-442E-AC0D-5BD6E2287E7F}"/>
          </ac:spMkLst>
        </pc:spChg>
        <pc:graphicFrameChg chg="add del">
          <ac:chgData name="Matthew Suderman" userId="2709995e-3ea8-4fb0-9b62-eb8034dec529" providerId="ADAL" clId="{DF0DE5FE-C3FC-4DFD-AA4A-24BCEA060E47}" dt="2021-06-05T22:35:13.271" v="44"/>
          <ac:graphicFrameMkLst>
            <pc:docMk/>
            <pc:sldMk cId="0" sldId="318"/>
            <ac:graphicFrameMk id="3" creationId="{D29BE5BE-2017-43EB-B98D-BAC4C7BF931D}"/>
          </ac:graphicFrameMkLst>
        </pc:graphicFrameChg>
        <pc:graphicFrameChg chg="mod modGraphic">
          <ac:chgData name="Matthew Suderman" userId="2709995e-3ea8-4fb0-9b62-eb8034dec529" providerId="ADAL" clId="{DF0DE5FE-C3FC-4DFD-AA4A-24BCEA060E47}" dt="2021-06-06T21:47:42.210" v="1732" actId="20577"/>
          <ac:graphicFrameMkLst>
            <pc:docMk/>
            <pc:sldMk cId="0" sldId="318"/>
            <ac:graphicFrameMk id="4" creationId="{F534F4DB-5FFD-47BE-B9BC-84765E6BA4F9}"/>
          </ac:graphicFrameMkLst>
        </pc:graphicFrameChg>
        <pc:graphicFrameChg chg="add del mod modGraphic">
          <ac:chgData name="Matthew Suderman" userId="2709995e-3ea8-4fb0-9b62-eb8034dec529" providerId="ADAL" clId="{DF0DE5FE-C3FC-4DFD-AA4A-24BCEA060E47}" dt="2021-06-06T21:42:35.553" v="1228"/>
          <ac:graphicFrameMkLst>
            <pc:docMk/>
            <pc:sldMk cId="0" sldId="318"/>
            <ac:graphicFrameMk id="5" creationId="{37B02C81-AC22-4E75-96A8-5B7652D81171}"/>
          </ac:graphicFrameMkLst>
        </pc:graphicFrameChg>
      </pc:sldChg>
      <pc:sldChg chg="del">
        <pc:chgData name="Matthew Suderman" userId="2709995e-3ea8-4fb0-9b62-eb8034dec529" providerId="ADAL" clId="{DF0DE5FE-C3FC-4DFD-AA4A-24BCEA060E47}" dt="2021-06-05T13:47:19.606" v="20" actId="47"/>
        <pc:sldMkLst>
          <pc:docMk/>
          <pc:sldMk cId="2336004713" sldId="319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816193040" sldId="320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41314306" sldId="321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895679400" sldId="322"/>
        </pc:sldMkLst>
      </pc:sldChg>
      <pc:sldChg chg="delSp modSp mod">
        <pc:chgData name="Matthew Suderman" userId="2709995e-3ea8-4fb0-9b62-eb8034dec529" providerId="ADAL" clId="{DF0DE5FE-C3FC-4DFD-AA4A-24BCEA060E47}" dt="2021-06-06T22:01:57.083" v="2402" actId="255"/>
        <pc:sldMkLst>
          <pc:docMk/>
          <pc:sldMk cId="701847933" sldId="323"/>
        </pc:sldMkLst>
        <pc:spChg chg="mod">
          <ac:chgData name="Matthew Suderman" userId="2709995e-3ea8-4fb0-9b62-eb8034dec529" providerId="ADAL" clId="{DF0DE5FE-C3FC-4DFD-AA4A-24BCEA060E47}" dt="2021-06-06T21:55:58.740" v="2103" actId="20577"/>
          <ac:spMkLst>
            <pc:docMk/>
            <pc:sldMk cId="701847933" sldId="323"/>
            <ac:spMk id="2" creationId="{92109A3A-E10B-41FE-9947-5837639AF7FC}"/>
          </ac:spMkLst>
        </pc:spChg>
        <pc:spChg chg="mod">
          <ac:chgData name="Matthew Suderman" userId="2709995e-3ea8-4fb0-9b62-eb8034dec529" providerId="ADAL" clId="{DF0DE5FE-C3FC-4DFD-AA4A-24BCEA060E47}" dt="2021-06-06T22:01:57.083" v="2402" actId="255"/>
          <ac:spMkLst>
            <pc:docMk/>
            <pc:sldMk cId="701847933" sldId="323"/>
            <ac:spMk id="3" creationId="{308A18B3-CA9E-4907-BFB7-27C472D98F22}"/>
          </ac:spMkLst>
        </pc:spChg>
        <pc:spChg chg="del mod">
          <ac:chgData name="Matthew Suderman" userId="2709995e-3ea8-4fb0-9b62-eb8034dec529" providerId="ADAL" clId="{DF0DE5FE-C3FC-4DFD-AA4A-24BCEA060E47}" dt="2021-06-06T21:50:14.311" v="1885" actId="478"/>
          <ac:spMkLst>
            <pc:docMk/>
            <pc:sldMk cId="701847933" sldId="323"/>
            <ac:spMk id="11" creationId="{91DB470B-AD26-415E-B03D-3E607987F598}"/>
          </ac:spMkLst>
        </pc:spChg>
        <pc:picChg chg="del">
          <ac:chgData name="Matthew Suderman" userId="2709995e-3ea8-4fb0-9b62-eb8034dec529" providerId="ADAL" clId="{DF0DE5FE-C3FC-4DFD-AA4A-24BCEA060E47}" dt="2021-06-06T21:50:09.912" v="1883" actId="478"/>
          <ac:picMkLst>
            <pc:docMk/>
            <pc:sldMk cId="701847933" sldId="323"/>
            <ac:picMk id="7" creationId="{B81E2B71-B1FF-4E5C-9B03-00B9C50E8EF9}"/>
          </ac:picMkLst>
        </pc:picChg>
        <pc:picChg chg="del">
          <ac:chgData name="Matthew Suderman" userId="2709995e-3ea8-4fb0-9b62-eb8034dec529" providerId="ADAL" clId="{DF0DE5FE-C3FC-4DFD-AA4A-24BCEA060E47}" dt="2021-06-06T21:50:08.045" v="1882" actId="478"/>
          <ac:picMkLst>
            <pc:docMk/>
            <pc:sldMk cId="701847933" sldId="323"/>
            <ac:picMk id="9" creationId="{B1B5677A-8D2D-4F45-9F0C-112E0C00E0C6}"/>
          </ac:picMkLst>
        </pc:picChg>
        <pc:picChg chg="del">
          <ac:chgData name="Matthew Suderman" userId="2709995e-3ea8-4fb0-9b62-eb8034dec529" providerId="ADAL" clId="{DF0DE5FE-C3FC-4DFD-AA4A-24BCEA060E47}" dt="2021-06-06T21:50:08.045" v="1882" actId="478"/>
          <ac:picMkLst>
            <pc:docMk/>
            <pc:sldMk cId="701847933" sldId="323"/>
            <ac:picMk id="4098" creationId="{17CCA2BF-0595-417B-8C4D-FFF9E310ADD7}"/>
          </ac:picMkLst>
        </pc:pic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39685370" sldId="324"/>
        </pc:sldMkLst>
      </pc:sldChg>
      <pc:sldChg chg="addSp modSp add mod">
        <pc:chgData name="Matthew Suderman" userId="2709995e-3ea8-4fb0-9b62-eb8034dec529" providerId="ADAL" clId="{DF0DE5FE-C3FC-4DFD-AA4A-24BCEA060E47}" dt="2021-06-06T21:54:35.195" v="2085" actId="20577"/>
        <pc:sldMkLst>
          <pc:docMk/>
          <pc:sldMk cId="1951934433" sldId="324"/>
        </pc:sldMkLst>
        <pc:spChg chg="mod">
          <ac:chgData name="Matthew Suderman" userId="2709995e-3ea8-4fb0-9b62-eb8034dec529" providerId="ADAL" clId="{DF0DE5FE-C3FC-4DFD-AA4A-24BCEA060E47}" dt="2021-06-06T21:47:23.512" v="1709" actId="20577"/>
          <ac:spMkLst>
            <pc:docMk/>
            <pc:sldMk cId="1951934433" sldId="324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54:35.195" v="2085" actId="20577"/>
          <ac:spMkLst>
            <pc:docMk/>
            <pc:sldMk cId="1951934433" sldId="324"/>
            <ac:spMk id="5" creationId="{49587C6E-C496-4792-80CF-3D884EF54243}"/>
          </ac:spMkLst>
        </pc:spChg>
        <pc:graphicFrameChg chg="modGraphic">
          <ac:chgData name="Matthew Suderman" userId="2709995e-3ea8-4fb0-9b62-eb8034dec529" providerId="ADAL" clId="{DF0DE5FE-C3FC-4DFD-AA4A-24BCEA060E47}" dt="2021-06-06T21:52:40.616" v="1891" actId="20577"/>
          <ac:graphicFrameMkLst>
            <pc:docMk/>
            <pc:sldMk cId="1951934433" sldId="324"/>
            <ac:graphicFrameMk id="4" creationId="{F534F4DB-5FFD-47BE-B9BC-84765E6BA4F9}"/>
          </ac:graphicFrameMkLst>
        </pc:graphicFrameChg>
      </pc:sldChg>
      <pc:sldChg chg="addSp modSp add mod">
        <pc:chgData name="Matthew Suderman" userId="2709995e-3ea8-4fb0-9b62-eb8034dec529" providerId="ADAL" clId="{DF0DE5FE-C3FC-4DFD-AA4A-24BCEA060E47}" dt="2021-06-06T21:49:27.388" v="1881"/>
        <pc:sldMkLst>
          <pc:docMk/>
          <pc:sldMk cId="1382524209" sldId="325"/>
        </pc:sldMkLst>
        <pc:spChg chg="mod">
          <ac:chgData name="Matthew Suderman" userId="2709995e-3ea8-4fb0-9b62-eb8034dec529" providerId="ADAL" clId="{DF0DE5FE-C3FC-4DFD-AA4A-24BCEA060E47}" dt="2021-06-06T21:47:32.325" v="1721" actId="20577"/>
          <ac:spMkLst>
            <pc:docMk/>
            <pc:sldMk cId="1382524209" sldId="325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49:22.449" v="1879" actId="20577"/>
          <ac:spMkLst>
            <pc:docMk/>
            <pc:sldMk cId="1382524209" sldId="325"/>
            <ac:spMk id="5" creationId="{66376FB2-D950-49F3-8576-09093CDAF053}"/>
          </ac:spMkLst>
        </pc:spChg>
        <pc:graphicFrameChg chg="mod modGraphic">
          <ac:chgData name="Matthew Suderman" userId="2709995e-3ea8-4fb0-9b62-eb8034dec529" providerId="ADAL" clId="{DF0DE5FE-C3FC-4DFD-AA4A-24BCEA060E47}" dt="2021-06-06T21:49:27.388" v="1881"/>
          <ac:graphicFrameMkLst>
            <pc:docMk/>
            <pc:sldMk cId="1382524209" sldId="325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4218096725" sldId="325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509286688" sldId="326"/>
        </pc:sldMkLst>
      </pc:sldChg>
      <pc:sldChg chg="modSp new mod ord">
        <pc:chgData name="Matthew Suderman" userId="2709995e-3ea8-4fb0-9b62-eb8034dec529" providerId="ADAL" clId="{DF0DE5FE-C3FC-4DFD-AA4A-24BCEA060E47}" dt="2021-06-06T23:31:56.530" v="6599" actId="20577"/>
        <pc:sldMkLst>
          <pc:docMk/>
          <pc:sldMk cId="2746240235" sldId="326"/>
        </pc:sldMkLst>
        <pc:spChg chg="mod">
          <ac:chgData name="Matthew Suderman" userId="2709995e-3ea8-4fb0-9b62-eb8034dec529" providerId="ADAL" clId="{DF0DE5FE-C3FC-4DFD-AA4A-24BCEA060E47}" dt="2021-06-06T22:02:58.783" v="2490" actId="20577"/>
          <ac:spMkLst>
            <pc:docMk/>
            <pc:sldMk cId="2746240235" sldId="326"/>
            <ac:spMk id="2" creationId="{418A0246-D388-44B0-A880-F5F8B680AA6F}"/>
          </ac:spMkLst>
        </pc:spChg>
        <pc:spChg chg="mod">
          <ac:chgData name="Matthew Suderman" userId="2709995e-3ea8-4fb0-9b62-eb8034dec529" providerId="ADAL" clId="{DF0DE5FE-C3FC-4DFD-AA4A-24BCEA060E47}" dt="2021-06-06T23:31:56.530" v="6599" actId="20577"/>
          <ac:spMkLst>
            <pc:docMk/>
            <pc:sldMk cId="2746240235" sldId="326"/>
            <ac:spMk id="3" creationId="{01EA39D6-D7FB-450D-8F18-82915F0881EB}"/>
          </ac:spMkLst>
        </pc:spChg>
      </pc:sldChg>
      <pc:sldChg chg="modSp new mod ord modAnim">
        <pc:chgData name="Matthew Suderman" userId="2709995e-3ea8-4fb0-9b62-eb8034dec529" providerId="ADAL" clId="{DF0DE5FE-C3FC-4DFD-AA4A-24BCEA060E47}" dt="2021-06-06T22:59:18.393" v="4826" actId="20577"/>
        <pc:sldMkLst>
          <pc:docMk/>
          <pc:sldMk cId="1714534942" sldId="327"/>
        </pc:sldMkLst>
        <pc:spChg chg="mod">
          <ac:chgData name="Matthew Suderman" userId="2709995e-3ea8-4fb0-9b62-eb8034dec529" providerId="ADAL" clId="{DF0DE5FE-C3FC-4DFD-AA4A-24BCEA060E47}" dt="2021-06-06T22:59:18.393" v="4826" actId="20577"/>
          <ac:spMkLst>
            <pc:docMk/>
            <pc:sldMk cId="1714534942" sldId="327"/>
            <ac:spMk id="2" creationId="{DA9F08BA-BBF6-4F6B-A0A9-7D8689EF76C4}"/>
          </ac:spMkLst>
        </pc:spChg>
        <pc:spChg chg="mod">
          <ac:chgData name="Matthew Suderman" userId="2709995e-3ea8-4fb0-9b62-eb8034dec529" providerId="ADAL" clId="{DF0DE5FE-C3FC-4DFD-AA4A-24BCEA060E47}" dt="2021-06-06T22:55:11.202" v="4795" actId="5793"/>
          <ac:spMkLst>
            <pc:docMk/>
            <pc:sldMk cId="1714534942" sldId="327"/>
            <ac:spMk id="3" creationId="{F7F024D1-3E6E-484D-A894-9F9753EC8BFB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4212410690" sldId="327"/>
        </pc:sldMkLst>
      </pc:sldChg>
      <pc:sldChg chg="modSp new mod ord">
        <pc:chgData name="Matthew Suderman" userId="2709995e-3ea8-4fb0-9b62-eb8034dec529" providerId="ADAL" clId="{DF0DE5FE-C3FC-4DFD-AA4A-24BCEA060E47}" dt="2021-06-06T23:37:01.744" v="6986"/>
        <pc:sldMkLst>
          <pc:docMk/>
          <pc:sldMk cId="966900351" sldId="328"/>
        </pc:sldMkLst>
        <pc:spChg chg="mod">
          <ac:chgData name="Matthew Suderman" userId="2709995e-3ea8-4fb0-9b62-eb8034dec529" providerId="ADAL" clId="{DF0DE5FE-C3FC-4DFD-AA4A-24BCEA060E47}" dt="2021-06-06T22:06:53.796" v="2622" actId="20577"/>
          <ac:spMkLst>
            <pc:docMk/>
            <pc:sldMk cId="966900351" sldId="328"/>
            <ac:spMk id="2" creationId="{1F524BB3-CF62-409B-9CDF-AA1F87CE012B}"/>
          </ac:spMkLst>
        </pc:spChg>
        <pc:spChg chg="mod">
          <ac:chgData name="Matthew Suderman" userId="2709995e-3ea8-4fb0-9b62-eb8034dec529" providerId="ADAL" clId="{DF0DE5FE-C3FC-4DFD-AA4A-24BCEA060E47}" dt="2021-06-06T22:10:20.353" v="3428" actId="114"/>
          <ac:spMkLst>
            <pc:docMk/>
            <pc:sldMk cId="966900351" sldId="328"/>
            <ac:spMk id="3" creationId="{2CF84E50-1868-4F54-A533-E0B370ADBEC9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921438810" sldId="328"/>
        </pc:sldMkLst>
      </pc:sldChg>
      <pc:sldChg chg="modSp new del mod">
        <pc:chgData name="Matthew Suderman" userId="2709995e-3ea8-4fb0-9b62-eb8034dec529" providerId="ADAL" clId="{DF0DE5FE-C3FC-4DFD-AA4A-24BCEA060E47}" dt="2021-06-06T23:36:44.493" v="6984" actId="2696"/>
        <pc:sldMkLst>
          <pc:docMk/>
          <pc:sldMk cId="3852261101" sldId="329"/>
        </pc:sldMkLst>
        <pc:spChg chg="mod">
          <ac:chgData name="Matthew Suderman" userId="2709995e-3ea8-4fb0-9b62-eb8034dec529" providerId="ADAL" clId="{DF0DE5FE-C3FC-4DFD-AA4A-24BCEA060E47}" dt="2021-06-06T22:11:20.589" v="3453" actId="20577"/>
          <ac:spMkLst>
            <pc:docMk/>
            <pc:sldMk cId="3852261101" sldId="329"/>
            <ac:spMk id="2" creationId="{87125E15-12DA-41AA-A37A-CEE142B4FE0A}"/>
          </ac:spMkLst>
        </pc:spChg>
        <pc:spChg chg="mod">
          <ac:chgData name="Matthew Suderman" userId="2709995e-3ea8-4fb0-9b62-eb8034dec529" providerId="ADAL" clId="{DF0DE5FE-C3FC-4DFD-AA4A-24BCEA060E47}" dt="2021-06-06T22:12:02.460" v="3573" actId="20577"/>
          <ac:spMkLst>
            <pc:docMk/>
            <pc:sldMk cId="3852261101" sldId="329"/>
            <ac:spMk id="3" creationId="{590102FE-D5D0-4040-9BC5-3FF17FB69C74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849100915" sldId="330"/>
        </pc:sldMkLst>
      </pc:sldChg>
      <pc:sldChg chg="modSp new mod">
        <pc:chgData name="Matthew Suderman" userId="2709995e-3ea8-4fb0-9b62-eb8034dec529" providerId="ADAL" clId="{DF0DE5FE-C3FC-4DFD-AA4A-24BCEA060E47}" dt="2021-06-06T23:52:45.442" v="7714" actId="20577"/>
        <pc:sldMkLst>
          <pc:docMk/>
          <pc:sldMk cId="4252548372" sldId="330"/>
        </pc:sldMkLst>
        <pc:spChg chg="mod">
          <ac:chgData name="Matthew Suderman" userId="2709995e-3ea8-4fb0-9b62-eb8034dec529" providerId="ADAL" clId="{DF0DE5FE-C3FC-4DFD-AA4A-24BCEA060E47}" dt="2021-06-06T22:12:41.637" v="3583" actId="20577"/>
          <ac:spMkLst>
            <pc:docMk/>
            <pc:sldMk cId="4252548372" sldId="330"/>
            <ac:spMk id="2" creationId="{5CBE55D8-5A4F-4D01-B50E-61C2B5F83DBB}"/>
          </ac:spMkLst>
        </pc:spChg>
        <pc:spChg chg="mod">
          <ac:chgData name="Matthew Suderman" userId="2709995e-3ea8-4fb0-9b62-eb8034dec529" providerId="ADAL" clId="{DF0DE5FE-C3FC-4DFD-AA4A-24BCEA060E47}" dt="2021-06-06T23:52:45.442" v="7714" actId="20577"/>
          <ac:spMkLst>
            <pc:docMk/>
            <pc:sldMk cId="4252548372" sldId="330"/>
            <ac:spMk id="3" creationId="{A3E9A2EF-5D00-4605-BA90-3C4860EA4C3E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426400336" sldId="331"/>
        </pc:sldMkLst>
      </pc:sldChg>
      <pc:sldChg chg="modSp new mod">
        <pc:chgData name="Matthew Suderman" userId="2709995e-3ea8-4fb0-9b62-eb8034dec529" providerId="ADAL" clId="{DF0DE5FE-C3FC-4DFD-AA4A-24BCEA060E47}" dt="2021-06-06T23:03:42.706" v="5021" actId="113"/>
        <pc:sldMkLst>
          <pc:docMk/>
          <pc:sldMk cId="2994264867" sldId="331"/>
        </pc:sldMkLst>
        <pc:spChg chg="mod">
          <ac:chgData name="Matthew Suderman" userId="2709995e-3ea8-4fb0-9b62-eb8034dec529" providerId="ADAL" clId="{DF0DE5FE-C3FC-4DFD-AA4A-24BCEA060E47}" dt="2021-06-06T22:59:33.726" v="4864" actId="20577"/>
          <ac:spMkLst>
            <pc:docMk/>
            <pc:sldMk cId="2994264867" sldId="331"/>
            <ac:spMk id="2" creationId="{4C329971-8F8C-4B4C-AEEC-975841195A53}"/>
          </ac:spMkLst>
        </pc:spChg>
        <pc:spChg chg="mod">
          <ac:chgData name="Matthew Suderman" userId="2709995e-3ea8-4fb0-9b62-eb8034dec529" providerId="ADAL" clId="{DF0DE5FE-C3FC-4DFD-AA4A-24BCEA060E47}" dt="2021-06-06T23:03:42.706" v="5021" actId="113"/>
          <ac:spMkLst>
            <pc:docMk/>
            <pc:sldMk cId="2994264867" sldId="331"/>
            <ac:spMk id="3" creationId="{FC37BE84-82EC-4CAE-8773-11C43E442A67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070378642" sldId="332"/>
        </pc:sldMkLst>
      </pc:sldChg>
      <pc:sldChg chg="modSp add mod">
        <pc:chgData name="Matthew Suderman" userId="2709995e-3ea8-4fb0-9b62-eb8034dec529" providerId="ADAL" clId="{DF0DE5FE-C3FC-4DFD-AA4A-24BCEA060E47}" dt="2021-06-06T23:35:41.797" v="6983" actId="20577"/>
        <pc:sldMkLst>
          <pc:docMk/>
          <pc:sldMk cId="3683323943" sldId="332"/>
        </pc:sldMkLst>
        <pc:spChg chg="mod">
          <ac:chgData name="Matthew Suderman" userId="2709995e-3ea8-4fb0-9b62-eb8034dec529" providerId="ADAL" clId="{DF0DE5FE-C3FC-4DFD-AA4A-24BCEA060E47}" dt="2021-06-06T23:35:41.797" v="6983" actId="20577"/>
          <ac:spMkLst>
            <pc:docMk/>
            <pc:sldMk cId="3683323943" sldId="332"/>
            <ac:spMk id="3" creationId="{01EA39D6-D7FB-450D-8F18-82915F0881E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fld id="{E2476FF0-F6F9-2D43-9F89-D54FAA1298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1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5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18050"/>
            <a:ext cx="4978400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fld id="{91BF0018-C91C-C54F-8FA5-51685180A2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42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24000" y="3582000"/>
            <a:ext cx="10363200" cy="6846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4000" y="45720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000"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24000" y="3582000"/>
            <a:ext cx="10363200" cy="684600"/>
          </a:xfrm>
          <a:prstGeom prst="rect">
            <a:avLst/>
          </a:prstGeom>
        </p:spPr>
        <p:txBody>
          <a:bodyPr vert="horz"/>
          <a:lstStyle>
            <a:lvl1pPr algn="l"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4000" y="45720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000"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8534400" cy="17526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97200"/>
            <a:ext cx="10871200" cy="45720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800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00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75" name="Line 11"/>
          <p:cNvSpPr>
            <a:spLocks noChangeShapeType="1"/>
          </p:cNvSpPr>
          <p:nvPr userDrawn="1"/>
        </p:nvSpPr>
        <p:spPr bwMode="auto">
          <a:xfrm>
            <a:off x="624000" y="1447800"/>
            <a:ext cx="10848000" cy="0"/>
          </a:xfrm>
          <a:prstGeom prst="line">
            <a:avLst/>
          </a:prstGeom>
          <a:noFill/>
          <a:ln w="19050" cap="flat" cmpd="sng" algn="ctr">
            <a:solidFill>
              <a:srgbClr val="8A79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24000" y="6474768"/>
            <a:ext cx="29464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900" dirty="0">
                <a:solidFill>
                  <a:srgbClr val="8A7967"/>
                </a:solidFill>
                <a:latin typeface="Arial"/>
                <a:cs typeface="Arial"/>
              </a:rPr>
              <a:t>MRC Integrative</a:t>
            </a:r>
            <a:r>
              <a:rPr lang="en-US" sz="900" baseline="0" dirty="0">
                <a:solidFill>
                  <a:srgbClr val="8A7967"/>
                </a:solidFill>
                <a:latin typeface="Arial"/>
                <a:cs typeface="Arial"/>
              </a:rPr>
              <a:t> Epidemiology Unit</a:t>
            </a:r>
            <a:endParaRPr lang="en-US" sz="900" dirty="0">
              <a:solidFill>
                <a:srgbClr val="8A7967"/>
              </a:solidFill>
              <a:latin typeface="Arial"/>
              <a:cs typeface="Arial"/>
            </a:endParaRP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CD3E422D-DA8A-4DC2-B6BD-6FE58FEC6E7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9376" y="332656"/>
            <a:ext cx="3909310" cy="901138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7226A00-C8B1-43FE-8F27-8BAE794011B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279575" y="462270"/>
            <a:ext cx="2016225" cy="6624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 sz="1600">
          <a:solidFill>
            <a:schemeClr val="tx1"/>
          </a:solidFill>
          <a:latin typeface="+mn-lt"/>
          <a:ea typeface="ＭＳ Ｐゴシック" pitchFamily="-1" charset="-128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–"/>
        <a:defRPr sz="1400">
          <a:solidFill>
            <a:schemeClr val="tx1"/>
          </a:solidFill>
          <a:latin typeface="+mn-lt"/>
          <a:ea typeface="ＭＳ Ｐゴシック" pitchFamily="-1" charset="-128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24000"/>
            <a:ext cx="10871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8791"/>
            <a:ext cx="108712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24000" y="6474768"/>
            <a:ext cx="29464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900" dirty="0">
                <a:solidFill>
                  <a:srgbClr val="8A7967"/>
                </a:solidFill>
                <a:latin typeface="Arial"/>
                <a:cs typeface="Arial"/>
              </a:rPr>
              <a:t>MRC Integrative</a:t>
            </a:r>
            <a:r>
              <a:rPr lang="en-US" sz="900" baseline="0" dirty="0">
                <a:solidFill>
                  <a:srgbClr val="8A7967"/>
                </a:solidFill>
                <a:latin typeface="Arial"/>
                <a:cs typeface="Arial"/>
              </a:rPr>
              <a:t> Epidemiology Unit</a:t>
            </a:r>
            <a:endParaRPr lang="en-US" sz="900" dirty="0">
              <a:solidFill>
                <a:srgbClr val="8A7967"/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B01F2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  <a:ea typeface="ＭＳ Ｐゴシック" pitchFamily="-1" charset="-128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  <a:ea typeface="ＭＳ Ｐゴシック" pitchFamily="-1" charset="-128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992313" y="3430803"/>
            <a:ext cx="8102600" cy="220829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dirty="0">
                <a:solidFill>
                  <a:schemeClr val="accent2"/>
                </a:solidFill>
                <a:latin typeface="Arial"/>
                <a:cs typeface="Arial"/>
              </a:rPr>
              <a:t>Epigenetic Epidemiology Update</a:t>
            </a:r>
          </a:p>
          <a:p>
            <a:pPr algn="l">
              <a:spcBef>
                <a:spcPct val="50000"/>
              </a:spcBef>
            </a:pPr>
            <a:endParaRPr lang="en-US" dirty="0">
              <a:solidFill>
                <a:srgbClr val="9A044B"/>
              </a:solidFill>
              <a:latin typeface="Verdana" pitchFamily="-1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latin typeface="Arial"/>
                <a:cs typeface="Arial"/>
              </a:rPr>
              <a:t>Matthew Suderman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latin typeface="Arial"/>
                <a:cs typeface="Arial"/>
              </a:rPr>
              <a:t>MRC Integrative Epidemiology Unit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Arial"/>
                <a:cs typeface="Arial"/>
              </a:rPr>
              <a:t>June 7, 2021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55D8-5A4F-4D01-B50E-61C2B5F8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9A2EF-5D00-4605-BA90-3C4860EA4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Banerjee S, et al. </a:t>
            </a:r>
            <a:r>
              <a:rPr lang="en-GB" b="1" dirty="0" err="1"/>
              <a:t>Tejaas</a:t>
            </a:r>
            <a:r>
              <a:rPr lang="en-GB" b="1" dirty="0"/>
              <a:t>: reverse regression increases power for detecting trans-</a:t>
            </a:r>
            <a:r>
              <a:rPr lang="en-GB" b="1" dirty="0" err="1"/>
              <a:t>eQTLs</a:t>
            </a:r>
            <a:r>
              <a:rPr lang="en-GB" dirty="0"/>
              <a:t>. Genome Biol. 2021 May 6;22(1):142. </a:t>
            </a:r>
          </a:p>
          <a:p>
            <a:pPr>
              <a:buFontTx/>
              <a:buChar char="-"/>
            </a:pPr>
            <a:r>
              <a:rPr lang="en-GB" dirty="0"/>
              <a:t>Identify trans-</a:t>
            </a:r>
            <a:r>
              <a:rPr lang="en-GB" dirty="0" err="1"/>
              <a:t>eQTLs</a:t>
            </a:r>
            <a:r>
              <a:rPr lang="en-GB" dirty="0"/>
              <a:t> by testing association with all genes simultaneously using penalised regression</a:t>
            </a:r>
          </a:p>
          <a:p>
            <a:pPr>
              <a:buFontTx/>
              <a:buChar char="-"/>
            </a:pPr>
            <a:r>
              <a:rPr lang="en-GB" dirty="0"/>
              <a:t>Identify 18,851 trans </a:t>
            </a:r>
            <a:r>
              <a:rPr lang="en-GB" dirty="0" err="1"/>
              <a:t>eQTLs</a:t>
            </a:r>
            <a:r>
              <a:rPr lang="en-GB" dirty="0"/>
              <a:t> in </a:t>
            </a:r>
            <a:r>
              <a:rPr lang="en-GB" dirty="0" err="1"/>
              <a:t>GTEx</a:t>
            </a:r>
            <a:r>
              <a:rPr lang="en-GB" dirty="0"/>
              <a:t> across 49 tissues (</a:t>
            </a:r>
            <a:r>
              <a:rPr lang="en-GB" dirty="0" err="1"/>
              <a:t>cf</a:t>
            </a:r>
            <a:r>
              <a:rPr lang="en-GB" dirty="0"/>
              <a:t> only 141 identified previously)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Buchka</a:t>
            </a:r>
            <a:r>
              <a:rPr lang="en-GB" dirty="0"/>
              <a:t> S, et al. </a:t>
            </a:r>
            <a:r>
              <a:rPr lang="en-GB" b="1" dirty="0"/>
              <a:t>On the optimistic performance evaluation of newly introduced bioinformatic methods</a:t>
            </a:r>
            <a:r>
              <a:rPr lang="en-GB" dirty="0"/>
              <a:t>. Genome Biol. 2021 May 11;22(1):152.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Talukder</a:t>
            </a:r>
            <a:r>
              <a:rPr lang="en-GB" dirty="0"/>
              <a:t> A, Barham C, Li X, Hu H. </a:t>
            </a:r>
            <a:r>
              <a:rPr lang="en-GB" b="1" dirty="0"/>
              <a:t>Interpretation of deep learning in genomics and epigenomics</a:t>
            </a:r>
            <a:r>
              <a:rPr lang="en-GB" dirty="0"/>
              <a:t>. Brief </a:t>
            </a:r>
            <a:r>
              <a:rPr lang="en-GB" dirty="0" err="1"/>
              <a:t>Bioinform</a:t>
            </a:r>
            <a:r>
              <a:rPr lang="en-GB" dirty="0"/>
              <a:t>. 2021 May 20;22(3):bbaa177.</a:t>
            </a:r>
          </a:p>
          <a:p>
            <a:pPr>
              <a:buFontTx/>
              <a:buChar char="-"/>
            </a:pPr>
            <a:r>
              <a:rPr lang="en-GB" dirty="0"/>
              <a:t>Describe methods for interpreting deep neural network models</a:t>
            </a:r>
          </a:p>
          <a:p>
            <a:pPr>
              <a:buFontTx/>
              <a:buChar char="-"/>
            </a:pPr>
            <a:r>
              <a:rPr lang="en-GB" dirty="0"/>
              <a:t>Discuss how they have/can be applied in genomics and epigenomics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254837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4BB3-CF62-409B-9CDF-AA1F87CE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Protein-wide association studies (PWAS)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84E50-1868-4F54-A533-E0B370ADB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416"/>
            <a:ext cx="10871200" cy="5200784"/>
          </a:xfrm>
        </p:spPr>
        <p:txBody>
          <a:bodyPr/>
          <a:lstStyle/>
          <a:p>
            <a:pPr marL="0" indent="0">
              <a:buNone/>
            </a:pPr>
            <a:r>
              <a:rPr lang="en-GB" i="1" dirty="0"/>
              <a:t>Will be worth comparing associations of these outcomes/phenotypes with DNA methylation and DNA methylation models of protein abundance.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Covid-19</a:t>
            </a:r>
          </a:p>
          <a:p>
            <a:pPr marL="0" indent="0">
              <a:buNone/>
            </a:pPr>
            <a:r>
              <a:rPr lang="en-GB" dirty="0" err="1"/>
              <a:t>Filbin</a:t>
            </a:r>
            <a:r>
              <a:rPr lang="en-GB" dirty="0"/>
              <a:t> MR, et al. Longitudinal proteomic analysis of severe COVID-19 reveals survival-associated signatures, tissue-specific cell death, and cell-cell interactions. Cell Rep Med. 2021 May 18;2(5):100287.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Metabolic syndrome</a:t>
            </a:r>
          </a:p>
          <a:p>
            <a:pPr marL="0" indent="0">
              <a:buNone/>
            </a:pPr>
            <a:r>
              <a:rPr lang="en-GB" dirty="0" err="1"/>
              <a:t>Elhadad</a:t>
            </a:r>
            <a:r>
              <a:rPr lang="en-GB" dirty="0"/>
              <a:t> MA, et al. Metabolic syndrome and the plasma proteome: from association to causation. Cardiovasc </a:t>
            </a:r>
            <a:r>
              <a:rPr lang="en-GB" dirty="0" err="1"/>
              <a:t>Diabetol</a:t>
            </a:r>
            <a:r>
              <a:rPr lang="en-GB" dirty="0"/>
              <a:t>. 2021 May 20;20(1):111.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Cardiorespiratory fitness</a:t>
            </a:r>
          </a:p>
          <a:p>
            <a:pPr marL="0" indent="0">
              <a:buNone/>
            </a:pPr>
            <a:r>
              <a:rPr lang="en-GB" dirty="0"/>
              <a:t>Robbins JM, et al. Human plasma proteomic profiles indicative of cardiorespiratory fitness. Nat </a:t>
            </a:r>
            <a:r>
              <a:rPr lang="en-GB" dirty="0" err="1"/>
              <a:t>Metab</a:t>
            </a:r>
            <a:r>
              <a:rPr lang="en-GB" dirty="0"/>
              <a:t>. 2021 May 27.</a:t>
            </a:r>
          </a:p>
        </p:txBody>
      </p:sp>
    </p:spTree>
    <p:extLst>
      <p:ext uri="{BB962C8B-B14F-4D97-AF65-F5344CB8AC3E}">
        <p14:creationId xmlns:p14="http://schemas.microsoft.com/office/powerpoint/2010/main" val="96690035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EWAS of COVID-19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34F4DB-5FFD-47BE-B9BC-84765E6BA4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14315"/>
              </p:ext>
            </p:extLst>
          </p:nvPr>
        </p:nvGraphicFramePr>
        <p:xfrm>
          <a:off x="767409" y="1268416"/>
          <a:ext cx="10713392" cy="1734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111">
                  <a:extLst>
                    <a:ext uri="{9D8B030D-6E8A-4147-A177-3AD203B41FA5}">
                      <a16:colId xmlns:a16="http://schemas.microsoft.com/office/drawing/2014/main" val="4261870548"/>
                    </a:ext>
                  </a:extLst>
                </a:gridCol>
                <a:gridCol w="2718323">
                  <a:extLst>
                    <a:ext uri="{9D8B030D-6E8A-4147-A177-3AD203B41FA5}">
                      <a16:colId xmlns:a16="http://schemas.microsoft.com/office/drawing/2014/main" val="2149470810"/>
                    </a:ext>
                  </a:extLst>
                </a:gridCol>
                <a:gridCol w="1119310">
                  <a:extLst>
                    <a:ext uri="{9D8B030D-6E8A-4147-A177-3AD203B41FA5}">
                      <a16:colId xmlns:a16="http://schemas.microsoft.com/office/drawing/2014/main" val="3741407504"/>
                    </a:ext>
                  </a:extLst>
                </a:gridCol>
                <a:gridCol w="2798274">
                  <a:extLst>
                    <a:ext uri="{9D8B030D-6E8A-4147-A177-3AD203B41FA5}">
                      <a16:colId xmlns:a16="http://schemas.microsoft.com/office/drawing/2014/main" val="365880242"/>
                    </a:ext>
                  </a:extLst>
                </a:gridCol>
                <a:gridCol w="2638374">
                  <a:extLst>
                    <a:ext uri="{9D8B030D-6E8A-4147-A177-3AD203B41FA5}">
                      <a16:colId xmlns:a16="http://schemas.microsoft.com/office/drawing/2014/main" val="3324579113"/>
                    </a:ext>
                  </a:extLst>
                </a:gridCol>
              </a:tblGrid>
              <a:tr h="693127">
                <a:tc>
                  <a:txBody>
                    <a:bodyPr/>
                    <a:lstStyle/>
                    <a:p>
                      <a:r>
                        <a:rPr lang="en-CA" dirty="0"/>
                        <a:t>PMID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Phenotype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Tissue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Study population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Assocs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291914"/>
                  </a:ext>
                </a:extLst>
              </a:tr>
              <a:tr h="40157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33867313</a:t>
                      </a:r>
                      <a:r>
                        <a:rPr lang="en-GB" sz="18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COVID-19 severity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Blood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194 mild, 213 severe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496130"/>
                  </a:ext>
                </a:extLst>
              </a:tr>
              <a:tr h="40157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34034806</a:t>
                      </a:r>
                      <a:r>
                        <a:rPr lang="en-GB" sz="18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COVID-19 outcome</a:t>
                      </a:r>
                    </a:p>
                    <a:p>
                      <a:pPr algn="l"/>
                      <a:r>
                        <a:rPr lang="en-US" dirty="0"/>
                        <a:t>COVID-19 severity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Blood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102 cases, 39 </a:t>
                      </a:r>
                      <a:r>
                        <a:rPr lang="en-US" dirty="0" err="1"/>
                        <a:t>ctrls</a:t>
                      </a:r>
                      <a:endParaRPr lang="en-US" dirty="0"/>
                    </a:p>
                    <a:p>
                      <a:pPr algn="l"/>
                      <a:r>
                        <a:rPr lang="en-US" dirty="0"/>
                        <a:t>100 cases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1505 DMRs (</a:t>
                      </a:r>
                      <a:r>
                        <a:rPr lang="en-US" dirty="0" err="1"/>
                        <a:t>DMRcate</a:t>
                      </a:r>
                      <a:r>
                        <a:rPr lang="en-US" dirty="0"/>
                        <a:t>)</a:t>
                      </a:r>
                    </a:p>
                    <a:p>
                      <a:pPr algn="l"/>
                      <a:r>
                        <a:rPr lang="en-US" dirty="0"/>
                        <a:t>19 DMRs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5825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71DB27-5E3F-442E-AC0D-5BD6E2287E7F}"/>
              </a:ext>
            </a:extLst>
          </p:cNvPr>
          <p:cNvSpPr txBox="1"/>
          <p:nvPr/>
        </p:nvSpPr>
        <p:spPr>
          <a:xfrm>
            <a:off x="767409" y="3429000"/>
            <a:ext cx="9649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b="0" i="0" u="none" strike="noStrike" baseline="30000" dirty="0">
                <a:solidFill>
                  <a:srgbClr val="000000"/>
                </a:solidFill>
                <a:effectLst/>
                <a:latin typeface="+mn-lt"/>
              </a:rPr>
              <a:t>1</a:t>
            </a:r>
            <a:r>
              <a:rPr lang="en-US" sz="1800" dirty="0">
                <a:latin typeface="+mn-lt"/>
              </a:rPr>
              <a:t>Create ‘EPICOVID’ score for predicting severity but use 44 CpG sites which were replicated in testing dataset.</a:t>
            </a: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GB" sz="1800" b="0" i="0" u="none" strike="noStrike" baseline="30000" dirty="0">
                <a:solidFill>
                  <a:srgbClr val="000000"/>
                </a:solidFill>
                <a:effectLst/>
                <a:latin typeface="+mn-lt"/>
              </a:rPr>
              <a:t>2</a:t>
            </a:r>
            <a:r>
              <a:rPr lang="en-US" sz="1800" dirty="0">
                <a:latin typeface="+mn-lt"/>
              </a:rPr>
              <a:t>Reference first study in Discussion but make no effort to compare findings.</a:t>
            </a:r>
            <a:endParaRPr lang="en-GB" sz="1800" dirty="0">
              <a:latin typeface="+mn-lt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EWAS of risk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34F4DB-5FFD-47BE-B9BC-84765E6BA4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4308365"/>
              </p:ext>
            </p:extLst>
          </p:nvPr>
        </p:nvGraphicFramePr>
        <p:xfrm>
          <a:off x="767408" y="1268416"/>
          <a:ext cx="11233247" cy="1897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4261870548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14947081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741407504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365880242"/>
                    </a:ext>
                  </a:extLst>
                </a:gridCol>
                <a:gridCol w="1584175">
                  <a:extLst>
                    <a:ext uri="{9D8B030D-6E8A-4147-A177-3AD203B41FA5}">
                      <a16:colId xmlns:a16="http://schemas.microsoft.com/office/drawing/2014/main" val="3324579113"/>
                    </a:ext>
                  </a:extLst>
                </a:gridCol>
              </a:tblGrid>
              <a:tr h="693127">
                <a:tc>
                  <a:txBody>
                    <a:bodyPr/>
                    <a:lstStyle/>
                    <a:p>
                      <a:r>
                        <a:rPr lang="en-CA" dirty="0"/>
                        <a:t>PMID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Disease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Tissue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Study population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Assocs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291914"/>
                  </a:ext>
                </a:extLst>
              </a:tr>
              <a:tr h="40157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34008478*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Lung cancer risk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Blood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208 pre-diagnostic cases, 222 </a:t>
                      </a:r>
                      <a:r>
                        <a:rPr lang="en-US" dirty="0" err="1"/>
                        <a:t>ctrls</a:t>
                      </a:r>
                      <a:r>
                        <a:rPr lang="en-US" dirty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16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287312"/>
                  </a:ext>
                </a:extLst>
              </a:tr>
              <a:tr h="40157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33980183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CVD risk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Blood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83 pre-diagnostic cases, 83 matched </a:t>
                      </a:r>
                      <a:r>
                        <a:rPr lang="en-US" dirty="0" err="1"/>
                        <a:t>ctrls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279262"/>
                  </a:ext>
                </a:extLst>
              </a:tr>
              <a:tr h="40157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33964519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PTSD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Blood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74 PTSD, 75 traumatized </a:t>
                      </a:r>
                      <a:r>
                        <a:rPr lang="en-US" dirty="0" err="1"/>
                        <a:t>ctrls</a:t>
                      </a:r>
                      <a:r>
                        <a:rPr lang="en-US" dirty="0"/>
                        <a:t>, 75 </a:t>
                      </a:r>
                      <a:r>
                        <a:rPr lang="en-US" dirty="0" err="1"/>
                        <a:t>ctrls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7749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9587C6E-C496-4792-80CF-3D884EF54243}"/>
              </a:ext>
            </a:extLst>
          </p:cNvPr>
          <p:cNvSpPr txBox="1"/>
          <p:nvPr/>
        </p:nvSpPr>
        <p:spPr>
          <a:xfrm>
            <a:off x="767409" y="3429000"/>
            <a:ext cx="9649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*Controlled for smoking using a DNA methylation smoking so no typical smoking CpG sites included in the 16.</a:t>
            </a:r>
            <a:endParaRPr lang="en-GB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193443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EWAS of exposure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34F4DB-5FFD-47BE-B9BC-84765E6BA4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225624"/>
              </p:ext>
            </p:extLst>
          </p:nvPr>
        </p:nvGraphicFramePr>
        <p:xfrm>
          <a:off x="767409" y="1268416"/>
          <a:ext cx="9865097" cy="1897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1">
                  <a:extLst>
                    <a:ext uri="{9D8B030D-6E8A-4147-A177-3AD203B41FA5}">
                      <a16:colId xmlns:a16="http://schemas.microsoft.com/office/drawing/2014/main" val="4261870548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14947081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741407504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365880242"/>
                    </a:ext>
                  </a:extLst>
                </a:gridCol>
                <a:gridCol w="2232250">
                  <a:extLst>
                    <a:ext uri="{9D8B030D-6E8A-4147-A177-3AD203B41FA5}">
                      <a16:colId xmlns:a16="http://schemas.microsoft.com/office/drawing/2014/main" val="3324579113"/>
                    </a:ext>
                  </a:extLst>
                </a:gridCol>
              </a:tblGrid>
              <a:tr h="693127">
                <a:tc>
                  <a:txBody>
                    <a:bodyPr/>
                    <a:lstStyle/>
                    <a:p>
                      <a:r>
                        <a:rPr lang="en-CA" dirty="0"/>
                        <a:t>PMID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Exposure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Tissue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Study population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Assocs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291914"/>
                  </a:ext>
                </a:extLst>
              </a:tr>
              <a:tr h="40157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34044884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Placenta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343 placentas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162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343429"/>
                  </a:ext>
                </a:extLst>
              </a:tr>
              <a:tr h="40157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33990564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Coffee and tea intake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Blood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15789 (15 cohorts)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11 (coffee)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955877"/>
                  </a:ext>
                </a:extLst>
              </a:tr>
              <a:tr h="40157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33993705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Alcohol intake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Blood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57 MZ twins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  <a:r>
                        <a:rPr lang="en-GB" sz="1800" baseline="30000" dirty="0">
                          <a:solidFill>
                            <a:srgbClr val="000000"/>
                          </a:solidFill>
                          <a:latin typeface="+mn-lt"/>
                        </a:rPr>
                        <a:t>*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3672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6376FB2-D950-49F3-8576-09093CDAF053}"/>
              </a:ext>
            </a:extLst>
          </p:cNvPr>
          <p:cNvSpPr txBox="1"/>
          <p:nvPr/>
        </p:nvSpPr>
        <p:spPr>
          <a:xfrm>
            <a:off x="767409" y="3429000"/>
            <a:ext cx="964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baseline="30000" dirty="0">
                <a:solidFill>
                  <a:srgbClr val="000000"/>
                </a:solidFill>
                <a:latin typeface="+mn-lt"/>
              </a:rPr>
              <a:t>* </a:t>
            </a:r>
            <a:r>
              <a:rPr lang="en-US" sz="1800" dirty="0" err="1">
                <a:latin typeface="+mn-lt"/>
              </a:rPr>
              <a:t>Cpg</a:t>
            </a:r>
            <a:r>
              <a:rPr lang="en-US" sz="1800" dirty="0">
                <a:latin typeface="+mn-lt"/>
              </a:rPr>
              <a:t> site has never been linked to alcohol intake previously.</a:t>
            </a:r>
            <a:endParaRPr lang="en-GB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252420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08BA-BBF6-4F6B-A0A9-7D8689EF7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Single-cell epigenetics of T1D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024D1-3E6E-484D-A894-9F9753EC8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Chiou</a:t>
            </a:r>
            <a:r>
              <a:rPr lang="en-GB" dirty="0"/>
              <a:t> J, et al. </a:t>
            </a:r>
            <a:r>
              <a:rPr lang="en-GB" b="1" dirty="0"/>
              <a:t>Interpreting type 1 diabetes risk with genetics and single-cell epigenomics</a:t>
            </a:r>
            <a:r>
              <a:rPr lang="en-GB" dirty="0"/>
              <a:t>. Nature. 2021 May 19.</a:t>
            </a:r>
          </a:p>
          <a:p>
            <a:pPr marL="0" indent="0">
              <a:buNone/>
            </a:pPr>
            <a:endParaRPr lang="en-GB" dirty="0"/>
          </a:p>
          <a:p>
            <a:pPr marL="457200" indent="-457200">
              <a:buAutoNum type="arabicPeriod"/>
            </a:pPr>
            <a:r>
              <a:rPr lang="en-GB" dirty="0"/>
              <a:t>GWAS of type 1 diabetes (n=520,850 samples)</a:t>
            </a:r>
          </a:p>
          <a:p>
            <a:pPr marL="457200" indent="-457200">
              <a:buAutoNum type="arabicPeriod"/>
            </a:pPr>
            <a:r>
              <a:rPr lang="en-GB" dirty="0"/>
              <a:t>Create ‘open chromatin’ profiles for individual blood and pancreas cells  (</a:t>
            </a:r>
            <a:r>
              <a:rPr lang="en-GB" dirty="0" err="1"/>
              <a:t>snATAC-seq</a:t>
            </a:r>
            <a:r>
              <a:rPr lang="en-GB" dirty="0"/>
              <a:t> for 131,544 </a:t>
            </a:r>
            <a:r>
              <a:rPr lang="en-GB" dirty="0" err="1"/>
              <a:t>nulcei</a:t>
            </a:r>
            <a:r>
              <a:rPr lang="en-GB" dirty="0"/>
              <a:t>)</a:t>
            </a:r>
          </a:p>
          <a:p>
            <a:pPr marL="457200" indent="-457200">
              <a:buAutoNum type="arabicPeriod"/>
            </a:pPr>
            <a:r>
              <a:rPr lang="en-GB" dirty="0"/>
              <a:t>Use </a:t>
            </a:r>
            <a:r>
              <a:rPr lang="en-GB" dirty="0" err="1"/>
              <a:t>snATAC-seq</a:t>
            </a:r>
            <a:r>
              <a:rPr lang="en-GB" dirty="0"/>
              <a:t> profiles to cluster nuclei by cell-type</a:t>
            </a:r>
          </a:p>
          <a:p>
            <a:pPr marL="457200" indent="-457200">
              <a:buAutoNum type="arabicPeriod"/>
            </a:pPr>
            <a:r>
              <a:rPr lang="en-GB" dirty="0"/>
              <a:t>Test enrichment of T1D genetic variants in open chromatin by cell type</a:t>
            </a:r>
            <a:br>
              <a:rPr lang="en-GB" dirty="0"/>
            </a:br>
            <a:r>
              <a:rPr lang="en-GB" dirty="0"/>
              <a:t>- T1D variants enriched in various T cells in blood </a:t>
            </a:r>
            <a:r>
              <a:rPr lang="en-GB" i="1" dirty="0"/>
              <a:t>but not in pancreas immune cells!</a:t>
            </a:r>
            <a:br>
              <a:rPr lang="en-GB" i="1" dirty="0"/>
            </a:br>
            <a:r>
              <a:rPr lang="en-GB" i="1" dirty="0"/>
              <a:t>- </a:t>
            </a:r>
            <a:r>
              <a:rPr lang="en-GB" dirty="0"/>
              <a:t>T2D variants enriched in pancreatic endocrine, acinar, ductal cells</a:t>
            </a:r>
            <a:br>
              <a:rPr lang="en-GB" dirty="0"/>
            </a:br>
            <a:r>
              <a:rPr lang="en-GB" dirty="0"/>
              <a:t>- however, restricting to cell-type-specific open chromatin identified enrichments in pancreatic cell types like beta cells</a:t>
            </a:r>
          </a:p>
          <a:p>
            <a:pPr marL="457200" indent="-457200">
              <a:buAutoNum type="arabicPeriod"/>
            </a:pPr>
            <a:r>
              <a:rPr lang="en-GB" dirty="0"/>
              <a:t>Pursue story of </a:t>
            </a:r>
            <a:r>
              <a:rPr lang="en-GB" i="1" dirty="0"/>
              <a:t>CFTR</a:t>
            </a:r>
            <a:r>
              <a:rPr lang="en-GB" dirty="0"/>
              <a:t> locus which contains one T1D variant …</a:t>
            </a:r>
          </a:p>
          <a:p>
            <a:pPr marL="457200" indent="-4572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45349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29971-8F8C-4B4C-AEEC-97584119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Single-cell epigenetics of Atherosclerosis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7BE84-82EC-4CAE-8773-11C43E442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Örd</a:t>
            </a:r>
            <a:r>
              <a:rPr lang="en-GB" dirty="0"/>
              <a:t> T, et al. </a:t>
            </a:r>
            <a:r>
              <a:rPr lang="en-GB" b="1" dirty="0"/>
              <a:t>Single-Cell Epigenomics and Functional Fine-Mapping of Atherosclerosis GWAS Loci</a:t>
            </a:r>
            <a:r>
              <a:rPr lang="en-GB" dirty="0"/>
              <a:t>. </a:t>
            </a:r>
            <a:r>
              <a:rPr lang="en-GB" dirty="0" err="1"/>
              <a:t>Circ</a:t>
            </a:r>
            <a:r>
              <a:rPr lang="en-GB" dirty="0"/>
              <a:t> Res. 2021 May 24. 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7,000 cells derived from human atherosclerotic lesions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5 </a:t>
            </a:r>
            <a:r>
              <a:rPr lang="en-GB" dirty="0" err="1"/>
              <a:t>lesional</a:t>
            </a:r>
            <a:r>
              <a:rPr lang="en-GB" dirty="0"/>
              <a:t> cell types identified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Coronary Artery Disease associated genetic variants enriched in endothelial and smooth muscle cell-specific open chromatin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“We present several examples where the chromatin accessibility and gene expression could be assigned to one cell type predicting the cell type of action for CAD loci.” </a:t>
            </a:r>
          </a:p>
        </p:txBody>
      </p:sp>
    </p:spTree>
    <p:extLst>
      <p:ext uri="{BB962C8B-B14F-4D97-AF65-F5344CB8AC3E}">
        <p14:creationId xmlns:p14="http://schemas.microsoft.com/office/powerpoint/2010/main" val="29942648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0246-D388-44B0-A880-F5F8B680A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Omics analysis of hypertension and the kidney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A39D6-D7FB-450D-8F18-82915F088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Eales JM, et al. </a:t>
            </a:r>
            <a:r>
              <a:rPr lang="en-GB" b="1" dirty="0"/>
              <a:t>Uncovering genetic mechanisms of hypertension through multi-</a:t>
            </a:r>
            <a:r>
              <a:rPr lang="en-GB" b="1" dirty="0" err="1"/>
              <a:t>omic</a:t>
            </a:r>
            <a:r>
              <a:rPr lang="en-GB" b="1" dirty="0"/>
              <a:t> analysis of the kidney</a:t>
            </a:r>
            <a:r>
              <a:rPr lang="en-GB" dirty="0"/>
              <a:t>. Nat Genet. 2021 May;53(5):630-637.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Samples</a:t>
            </a:r>
            <a:r>
              <a:rPr lang="en-GB" dirty="0"/>
              <a:t>: n=430 kidneys </a:t>
            </a:r>
          </a:p>
          <a:p>
            <a:pPr marL="0" indent="0">
              <a:buNone/>
            </a:pPr>
            <a:r>
              <a:rPr lang="en-GB" b="1" dirty="0"/>
              <a:t>Data</a:t>
            </a:r>
            <a:r>
              <a:rPr lang="en-GB" dirty="0"/>
              <a:t>: blood pressure, genotype, gene expression, alternative splicing, DNA methylation</a:t>
            </a:r>
          </a:p>
          <a:p>
            <a:pPr marL="0" indent="0">
              <a:buNone/>
            </a:pPr>
            <a:r>
              <a:rPr lang="en-GB" b="1" dirty="0"/>
              <a:t>Previous GWAS of BP</a:t>
            </a:r>
            <a:r>
              <a:rPr lang="en-GB" dirty="0"/>
              <a:t>: 918 associations</a:t>
            </a:r>
          </a:p>
          <a:p>
            <a:pPr marL="0" indent="0">
              <a:buNone/>
            </a:pPr>
            <a:r>
              <a:rPr lang="en-GB" b="1" dirty="0"/>
              <a:t>Kidney drugs</a:t>
            </a:r>
            <a:r>
              <a:rPr lang="en-GB" dirty="0"/>
              <a:t>: 210 drugs that target 49 </a:t>
            </a:r>
          </a:p>
          <a:p>
            <a:pPr marL="0" indent="0">
              <a:buNone/>
            </a:pPr>
            <a:r>
              <a:rPr lang="en-GB" b="1" dirty="0"/>
              <a:t>Methods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cis-</a:t>
            </a:r>
            <a:r>
              <a:rPr lang="en-GB" dirty="0" err="1"/>
              <a:t>eQTL</a:t>
            </a:r>
            <a:r>
              <a:rPr lang="en-GB" dirty="0"/>
              <a:t>, </a:t>
            </a:r>
            <a:r>
              <a:rPr lang="en-GB" dirty="0" err="1"/>
              <a:t>sQTL</a:t>
            </a:r>
            <a:r>
              <a:rPr lang="en-GB" dirty="0"/>
              <a:t> and </a:t>
            </a:r>
            <a:r>
              <a:rPr lang="en-GB" dirty="0" err="1"/>
              <a:t>mQTL</a:t>
            </a:r>
            <a:r>
              <a:rPr lang="en-GB" dirty="0"/>
              <a:t> analyses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Two-Sample MR to evaluate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effect of BP genetic variation on related outcomes (e.g. CHD)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effect of renal genes/methylation on BP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624023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0246-D388-44B0-A880-F5F8B680A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Omics analysis of hypertension and the kidney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A39D6-D7FB-450D-8F18-82915F088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Eales JM, et al. </a:t>
            </a:r>
            <a:r>
              <a:rPr lang="en-GB" b="1" dirty="0"/>
              <a:t>Uncovering genetic mechanisms of hypertension through multi-</a:t>
            </a:r>
            <a:r>
              <a:rPr lang="en-GB" b="1" dirty="0" err="1"/>
              <a:t>omic</a:t>
            </a:r>
            <a:r>
              <a:rPr lang="en-GB" b="1" dirty="0"/>
              <a:t> analysis of the kidney</a:t>
            </a:r>
            <a:r>
              <a:rPr lang="en-GB" dirty="0"/>
              <a:t>. Nat Genet. 2021 May;53(5):630-637.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Results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eQTL</a:t>
            </a:r>
            <a:r>
              <a:rPr lang="en-GB" dirty="0"/>
              <a:t> analysis links 232/918 BP SNPs (</a:t>
            </a:r>
            <a:r>
              <a:rPr lang="en-GB" dirty="0" err="1"/>
              <a:t>eSNPs</a:t>
            </a:r>
            <a:r>
              <a:rPr lang="en-GB" dirty="0"/>
              <a:t>) to genes (</a:t>
            </a:r>
            <a:r>
              <a:rPr lang="en-GB" dirty="0" err="1"/>
              <a:t>eGenes</a:t>
            </a:r>
            <a:r>
              <a:rPr lang="en-GB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sQTL</a:t>
            </a:r>
            <a:r>
              <a:rPr lang="en-GB" dirty="0"/>
              <a:t> analysis links 164/918 BP SNPs (</a:t>
            </a:r>
            <a:r>
              <a:rPr lang="en-GB" dirty="0" err="1"/>
              <a:t>sSNPs</a:t>
            </a:r>
            <a:r>
              <a:rPr lang="en-GB" dirty="0"/>
              <a:t>) to gene splicing (</a:t>
            </a:r>
            <a:r>
              <a:rPr lang="en-GB" dirty="0" err="1"/>
              <a:t>sGenes</a:t>
            </a:r>
            <a:r>
              <a:rPr lang="en-GB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mQTL</a:t>
            </a:r>
            <a:r>
              <a:rPr lang="en-GB" dirty="0"/>
              <a:t> analysis links 357/918 BP SNPs (</a:t>
            </a:r>
            <a:r>
              <a:rPr lang="en-GB" dirty="0" err="1"/>
              <a:t>mSNPs</a:t>
            </a:r>
            <a:r>
              <a:rPr lang="en-GB" dirty="0"/>
              <a:t>) to CpG methylation (</a:t>
            </a:r>
            <a:r>
              <a:rPr lang="en-GB" dirty="0" err="1"/>
              <a:t>mSites</a:t>
            </a:r>
            <a:r>
              <a:rPr lang="en-GB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dirty="0" err="1"/>
              <a:t>eSNPs</a:t>
            </a:r>
            <a:r>
              <a:rPr lang="en-GB" dirty="0"/>
              <a:t>, </a:t>
            </a:r>
            <a:r>
              <a:rPr lang="en-GB" dirty="0" err="1"/>
              <a:t>sSNPs</a:t>
            </a:r>
            <a:r>
              <a:rPr lang="en-GB" dirty="0"/>
              <a:t> and </a:t>
            </a:r>
            <a:r>
              <a:rPr lang="en-GB" dirty="0" err="1"/>
              <a:t>mSNPs</a:t>
            </a:r>
            <a:r>
              <a:rPr lang="en-GB" dirty="0"/>
              <a:t> as MR instruments showed slightly stronger effects than other BP SNPs for outcomes CHD and stroke but not different for other outcomes.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Evidence for causal effects of 309 (e/</a:t>
            </a:r>
            <a:r>
              <a:rPr lang="en-GB" dirty="0" err="1"/>
              <a:t>sGenes</a:t>
            </a:r>
            <a:r>
              <a:rPr lang="en-GB" dirty="0"/>
              <a:t>/</a:t>
            </a:r>
            <a:r>
              <a:rPr lang="en-GB" dirty="0" err="1"/>
              <a:t>mSites</a:t>
            </a:r>
            <a:r>
              <a:rPr lang="en-GB" dirty="0"/>
              <a:t>) on BP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33239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9A3A-E10B-41FE-9947-5837639A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A18B3-CA9E-4907-BFB7-27C472D9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56792"/>
            <a:ext cx="10871200" cy="4572000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/>
              <a:t>Review of biomarkers</a:t>
            </a:r>
          </a:p>
          <a:p>
            <a:pPr marL="0" indent="0">
              <a:buNone/>
            </a:pPr>
            <a:r>
              <a:rPr lang="en-GB" sz="1800" dirty="0"/>
              <a:t>Li X, </a:t>
            </a:r>
            <a:r>
              <a:rPr lang="en-GB" sz="1800" dirty="0" err="1"/>
              <a:t>Ploner</a:t>
            </a:r>
            <a:r>
              <a:rPr lang="en-GB" sz="1800" dirty="0"/>
              <a:t> A, Wang Y, Zhan Y, Pedersen NL, Magnusson PK, </a:t>
            </a:r>
            <a:r>
              <a:rPr lang="en-GB" sz="1800" dirty="0" err="1"/>
              <a:t>Jylhävä</a:t>
            </a:r>
            <a:r>
              <a:rPr lang="en-GB" sz="1800" dirty="0"/>
              <a:t> J, </a:t>
            </a:r>
            <a:r>
              <a:rPr lang="en-GB" sz="1800" u="sng" dirty="0" err="1"/>
              <a:t>Hägg</a:t>
            </a:r>
            <a:r>
              <a:rPr lang="en-GB" sz="1800" u="sng" dirty="0"/>
              <a:t> S</a:t>
            </a:r>
            <a:r>
              <a:rPr lang="en-GB" sz="1800" dirty="0"/>
              <a:t>. Clinical biomarkers and associations with </a:t>
            </a:r>
            <a:r>
              <a:rPr lang="en-GB" sz="1800" dirty="0" err="1"/>
              <a:t>healthspan</a:t>
            </a:r>
            <a:r>
              <a:rPr lang="en-GB" sz="1800" dirty="0"/>
              <a:t> and lifespan: Evidence from observational and genetic data. </a:t>
            </a:r>
            <a:r>
              <a:rPr lang="en-GB" sz="1800" dirty="0" err="1"/>
              <a:t>EBioMedicine</a:t>
            </a:r>
            <a:r>
              <a:rPr lang="en-GB" sz="1800" dirty="0"/>
              <a:t>. 2021 Apr;66:103318.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b="1" dirty="0"/>
              <a:t>Review of sex and aging</a:t>
            </a:r>
          </a:p>
          <a:p>
            <a:pPr marL="0" indent="0">
              <a:buNone/>
            </a:pPr>
            <a:r>
              <a:rPr lang="en-GB" sz="1800" u="sng" dirty="0" err="1"/>
              <a:t>Hägg</a:t>
            </a:r>
            <a:r>
              <a:rPr lang="en-GB" sz="1800" u="sng" dirty="0"/>
              <a:t> S</a:t>
            </a:r>
            <a:r>
              <a:rPr lang="en-GB" sz="1800" dirty="0"/>
              <a:t>, </a:t>
            </a:r>
            <a:r>
              <a:rPr lang="en-GB" sz="1800" dirty="0" err="1"/>
              <a:t>Jylhävä</a:t>
            </a:r>
            <a:r>
              <a:rPr lang="en-GB" sz="1800" dirty="0"/>
              <a:t> J. Sex differences in biological aging with a focus on human studies. </a:t>
            </a:r>
            <a:r>
              <a:rPr lang="en-GB" sz="1800" dirty="0" err="1"/>
              <a:t>Elife</a:t>
            </a:r>
            <a:r>
              <a:rPr lang="en-GB" sz="1800" dirty="0"/>
              <a:t>. 2021 May 13;10:e63425.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b="1" dirty="0"/>
              <a:t>Skeletal muscle</a:t>
            </a:r>
          </a:p>
          <a:p>
            <a:pPr marL="0" indent="0">
              <a:buNone/>
            </a:pPr>
            <a:r>
              <a:rPr lang="en-GB" sz="1800" dirty="0" err="1"/>
              <a:t>Sillanpää</a:t>
            </a:r>
            <a:r>
              <a:rPr lang="en-GB" sz="1800" dirty="0"/>
              <a:t> E, et al. Blood and skeletal muscle ageing determined by epigenetic clocks and their associations with physical activity and functioning. Clin Epigenetics. 2021 May 17;13(1):110. </a:t>
            </a:r>
          </a:p>
          <a:p>
            <a:pPr marL="400050" lvl="1" indent="0">
              <a:buNone/>
            </a:pPr>
            <a:r>
              <a:rPr lang="en-GB" sz="1800" dirty="0"/>
              <a:t>“Based on our results, the investigated epigenetic clocks have rather low value in estimating muscle ageing with respect to the physiological adaptations that typically occur due to ageing or PA.”</a:t>
            </a:r>
          </a:p>
        </p:txBody>
      </p:sp>
    </p:spTree>
    <p:extLst>
      <p:ext uri="{BB962C8B-B14F-4D97-AF65-F5344CB8AC3E}">
        <p14:creationId xmlns:p14="http://schemas.microsoft.com/office/powerpoint/2010/main" val="70184793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EU WARM GRAY Powerpoint Template">
  <a:themeElements>
    <a:clrScheme name="MRC">
      <a:dk1>
        <a:sysClr val="windowText" lastClr="000000"/>
      </a:dk1>
      <a:lt1>
        <a:sysClr val="window" lastClr="FFFFFF"/>
      </a:lt1>
      <a:dk2>
        <a:srgbClr val="21677E"/>
      </a:dk2>
      <a:lt2>
        <a:srgbClr val="EEECE1"/>
      </a:lt2>
      <a:accent1>
        <a:srgbClr val="8A7967"/>
      </a:accent1>
      <a:accent2>
        <a:srgbClr val="21677E"/>
      </a:accent2>
      <a:accent3>
        <a:srgbClr val="6A3B77"/>
      </a:accent3>
      <a:accent4>
        <a:srgbClr val="822F5A"/>
      </a:accent4>
      <a:accent5>
        <a:srgbClr val="D07232"/>
      </a:accent5>
      <a:accent6>
        <a:srgbClr val="B5D334"/>
      </a:accent6>
      <a:hlink>
        <a:srgbClr val="21677E"/>
      </a:hlink>
      <a:folHlink>
        <a:srgbClr val="6A3B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lnDef>
  </a:objectDefaults>
  <a:extraClrSchemeLst>
    <a:extraClrScheme>
      <a:clrScheme name="Powerpoint_template_CT_WG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template_CT_WG1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RC slides template">
  <a:themeElements>
    <a:clrScheme name="MRC">
      <a:dk1>
        <a:sysClr val="windowText" lastClr="000000"/>
      </a:dk1>
      <a:lt1>
        <a:sysClr val="window" lastClr="FFFFFF"/>
      </a:lt1>
      <a:dk2>
        <a:srgbClr val="21677E"/>
      </a:dk2>
      <a:lt2>
        <a:srgbClr val="EEECE1"/>
      </a:lt2>
      <a:accent1>
        <a:srgbClr val="8A7967"/>
      </a:accent1>
      <a:accent2>
        <a:srgbClr val="21677E"/>
      </a:accent2>
      <a:accent3>
        <a:srgbClr val="6A3B77"/>
      </a:accent3>
      <a:accent4>
        <a:srgbClr val="822F5A"/>
      </a:accent4>
      <a:accent5>
        <a:srgbClr val="D07232"/>
      </a:accent5>
      <a:accent6>
        <a:srgbClr val="B5D334"/>
      </a:accent6>
      <a:hlink>
        <a:srgbClr val="21677E"/>
      </a:hlink>
      <a:folHlink>
        <a:srgbClr val="6A3B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lnDef>
  </a:objectDefaults>
  <a:extraClrSchemeLst>
    <a:extraClrScheme>
      <a:clrScheme name="MRC slides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C slides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93F08E06F4AA448AC00C0C02C94845" ma:contentTypeVersion="4" ma:contentTypeDescription="Create a new document." ma:contentTypeScope="" ma:versionID="8ae8c0bcb362956bfd30c2611ca3a1f1">
  <xsd:schema xmlns:xsd="http://www.w3.org/2001/XMLSchema" xmlns:xs="http://www.w3.org/2001/XMLSchema" xmlns:p="http://schemas.microsoft.com/office/2006/metadata/properties" xmlns:ns2="2335683b-688a-4d49-ab37-bd32983a32ac" targetNamespace="http://schemas.microsoft.com/office/2006/metadata/properties" ma:root="true" ma:fieldsID="3c27dae60892398fbb9ade460898c2bd" ns2:_="">
    <xsd:import namespace="2335683b-688a-4d49-ab37-bd32983a32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35683b-688a-4d49-ab37-bd32983a32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A12886-63C9-4300-8B68-1ADB493415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8A2EA8-4641-42F6-A17F-431287DED99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41BB8E0-F7E5-448E-9DB1-27528C7937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35683b-688a-4d49-ab37-bd32983a32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3794</TotalTime>
  <Words>1049</Words>
  <Application>Microsoft Office PowerPoint</Application>
  <PresentationFormat>Widescreen</PresentationFormat>
  <Paragraphs>139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Times</vt:lpstr>
      <vt:lpstr>Times New Roman</vt:lpstr>
      <vt:lpstr>Verdana</vt:lpstr>
      <vt:lpstr>EU WARM GRAY Powerpoint Template</vt:lpstr>
      <vt:lpstr>MRC slides template</vt:lpstr>
      <vt:lpstr>PowerPoint Presentation</vt:lpstr>
      <vt:lpstr>EWAS of COVID-19</vt:lpstr>
      <vt:lpstr>EWAS of risk</vt:lpstr>
      <vt:lpstr>EWAS of exposure</vt:lpstr>
      <vt:lpstr>Single-cell epigenetics of T1D</vt:lpstr>
      <vt:lpstr>Single-cell epigenetics of Atherosclerosis </vt:lpstr>
      <vt:lpstr>Omics analysis of hypertension and the kidney</vt:lpstr>
      <vt:lpstr>Omics analysis of hypertension and the kidney</vt:lpstr>
      <vt:lpstr>Aging</vt:lpstr>
      <vt:lpstr>Methods</vt:lpstr>
      <vt:lpstr>Protein-wide association studies (PWAS)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Vin Kumar</dc:creator>
  <cp:lastModifiedBy>Matthew Suderman</cp:lastModifiedBy>
  <cp:revision>43</cp:revision>
  <cp:lastPrinted>2002-07-16T15:27:40Z</cp:lastPrinted>
  <dcterms:created xsi:type="dcterms:W3CDTF">2016-07-26T20:00:27Z</dcterms:created>
  <dcterms:modified xsi:type="dcterms:W3CDTF">2021-06-06T23:53:07Z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0x010100A793F08E06F4AA448AC00C0C02C94845</vt:lpwstr>
  </property>
</Properties>
</file>