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14"/>
  </p:notesMasterIdLst>
  <p:handoutMasterIdLst>
    <p:handoutMasterId r:id="rId15"/>
  </p:handoutMasterIdLst>
  <p:sldIdLst>
    <p:sldId id="288" r:id="rId6"/>
    <p:sldId id="289" r:id="rId7"/>
    <p:sldId id="295" r:id="rId8"/>
    <p:sldId id="292" r:id="rId9"/>
    <p:sldId id="293" r:id="rId10"/>
    <p:sldId id="294" r:id="rId11"/>
    <p:sldId id="290" r:id="rId12"/>
    <p:sldId id="291" r:id="rId13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F2E"/>
    <a:srgbClr val="822F5A"/>
    <a:srgbClr val="21677E"/>
    <a:srgbClr val="EFEFEF"/>
    <a:srgbClr val="8A7967"/>
    <a:srgbClr val="766A62"/>
    <a:srgbClr val="607869"/>
    <a:srgbClr val="005C66"/>
    <a:srgbClr val="706E00"/>
    <a:srgbClr val="871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CA4C20-7F37-45EC-AFEB-9EC4AA07F8FB}" v="73" dt="2021-09-20T00:05:20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94640" autoAdjust="0"/>
  </p:normalViewPr>
  <p:slideViewPr>
    <p:cSldViewPr>
      <p:cViewPr varScale="1">
        <p:scale>
          <a:sx n="78" d="100"/>
          <a:sy n="78" d="100"/>
        </p:scale>
        <p:origin x="120" y="6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A8CA4C20-7F37-45EC-AFEB-9EC4AA07F8FB}"/>
    <pc:docChg chg="undo custSel addSld delSld modSld sldOrd">
      <pc:chgData name="Matthew Suderman" userId="2709995e-3ea8-4fb0-9b62-eb8034dec529" providerId="ADAL" clId="{A8CA4C20-7F37-45EC-AFEB-9EC4AA07F8FB}" dt="2021-09-20T01:04:30.902" v="2161" actId="20577"/>
      <pc:docMkLst>
        <pc:docMk/>
      </pc:docMkLst>
      <pc:sldChg chg="modSp mod">
        <pc:chgData name="Matthew Suderman" userId="2709995e-3ea8-4fb0-9b62-eb8034dec529" providerId="ADAL" clId="{A8CA4C20-7F37-45EC-AFEB-9EC4AA07F8FB}" dt="2021-09-20T01:04:30.902" v="2161" actId="20577"/>
        <pc:sldMkLst>
          <pc:docMk/>
          <pc:sldMk cId="0" sldId="288"/>
        </pc:sldMkLst>
        <pc:spChg chg="mod">
          <ac:chgData name="Matthew Suderman" userId="2709995e-3ea8-4fb0-9b62-eb8034dec529" providerId="ADAL" clId="{A8CA4C20-7F37-45EC-AFEB-9EC4AA07F8FB}" dt="2021-09-20T01:04:30.902" v="216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mod modClrScheme modAnim chgLayout">
        <pc:chgData name="Matthew Suderman" userId="2709995e-3ea8-4fb0-9b62-eb8034dec529" providerId="ADAL" clId="{A8CA4C20-7F37-45EC-AFEB-9EC4AA07F8FB}" dt="2021-09-20T00:35:59.214" v="1588" actId="20577"/>
        <pc:sldMkLst>
          <pc:docMk/>
          <pc:sldMk cId="2070802930" sldId="289"/>
        </pc:sldMkLst>
        <pc:spChg chg="add mod">
          <ac:chgData name="Matthew Suderman" userId="2709995e-3ea8-4fb0-9b62-eb8034dec529" providerId="ADAL" clId="{A8CA4C20-7F37-45EC-AFEB-9EC4AA07F8FB}" dt="2021-09-19T22:42:46.731" v="62" actId="14100"/>
          <ac:spMkLst>
            <pc:docMk/>
            <pc:sldMk cId="2070802930" sldId="289"/>
            <ac:spMk id="2" creationId="{04C2E355-23D1-49B9-B0ED-F8A674EF403E}"/>
          </ac:spMkLst>
        </pc:spChg>
        <pc:spChg chg="add del mod">
          <ac:chgData name="Matthew Suderman" userId="2709995e-3ea8-4fb0-9b62-eb8034dec529" providerId="ADAL" clId="{A8CA4C20-7F37-45EC-AFEB-9EC4AA07F8FB}" dt="2021-09-19T22:37:03.345" v="6"/>
          <ac:spMkLst>
            <pc:docMk/>
            <pc:sldMk cId="2070802930" sldId="289"/>
            <ac:spMk id="3" creationId="{DCD36F16-5A86-4CE0-B503-2ED7999AD512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5" creationId="{D6FE6E91-21B8-4D32-AA76-220377FB6A46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6" creationId="{5C5B299D-2220-4886-AD20-31D9CD912C09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7" creationId="{8F70694B-2C00-482A-9296-3B5C33EC8FBF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8" creationId="{5D92BE6B-A4ED-49DB-85F2-6AD510B20C65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9" creationId="{3EB50EB1-A49C-4E69-BAC6-8BC5C8A39C44}"/>
          </ac:spMkLst>
        </pc:spChg>
        <pc:graphicFrameChg chg="add mod modGraphic">
          <ac:chgData name="Matthew Suderman" userId="2709995e-3ea8-4fb0-9b62-eb8034dec529" providerId="ADAL" clId="{A8CA4C20-7F37-45EC-AFEB-9EC4AA07F8FB}" dt="2021-09-20T00:35:59.214" v="1588" actId="20577"/>
          <ac:graphicFrameMkLst>
            <pc:docMk/>
            <pc:sldMk cId="2070802930" sldId="289"/>
            <ac:graphicFrameMk id="4" creationId="{0AB3A5A4-2458-4CEF-A140-E121637996E2}"/>
          </ac:graphicFrameMkLst>
        </pc:graphicFrameChg>
      </pc:sldChg>
      <pc:sldChg chg="addSp modSp new mod">
        <pc:chgData name="Matthew Suderman" userId="2709995e-3ea8-4fb0-9b62-eb8034dec529" providerId="ADAL" clId="{A8CA4C20-7F37-45EC-AFEB-9EC4AA07F8FB}" dt="2021-09-19T23:29:06.610" v="173" actId="14100"/>
        <pc:sldMkLst>
          <pc:docMk/>
          <pc:sldMk cId="1230045071" sldId="290"/>
        </pc:sldMkLst>
        <pc:spChg chg="mod">
          <ac:chgData name="Matthew Suderman" userId="2709995e-3ea8-4fb0-9b62-eb8034dec529" providerId="ADAL" clId="{A8CA4C20-7F37-45EC-AFEB-9EC4AA07F8FB}" dt="2021-09-19T23:27:56.615" v="168" actId="20577"/>
          <ac:spMkLst>
            <pc:docMk/>
            <pc:sldMk cId="1230045071" sldId="290"/>
            <ac:spMk id="2" creationId="{3C62083C-474E-4A0A-9E03-608D732E0E83}"/>
          </ac:spMkLst>
        </pc:spChg>
        <pc:spChg chg="mod">
          <ac:chgData name="Matthew Suderman" userId="2709995e-3ea8-4fb0-9b62-eb8034dec529" providerId="ADAL" clId="{A8CA4C20-7F37-45EC-AFEB-9EC4AA07F8FB}" dt="2021-09-19T23:29:01.954" v="171" actId="14100"/>
          <ac:spMkLst>
            <pc:docMk/>
            <pc:sldMk cId="1230045071" sldId="290"/>
            <ac:spMk id="3" creationId="{C45DC377-FC62-4E14-ADAF-0837BA31B8D2}"/>
          </ac:spMkLst>
        </pc:spChg>
        <pc:picChg chg="add mod">
          <ac:chgData name="Matthew Suderman" userId="2709995e-3ea8-4fb0-9b62-eb8034dec529" providerId="ADAL" clId="{A8CA4C20-7F37-45EC-AFEB-9EC4AA07F8FB}" dt="2021-09-19T23:29:06.610" v="173" actId="14100"/>
          <ac:picMkLst>
            <pc:docMk/>
            <pc:sldMk cId="1230045071" sldId="290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3597726512" sldId="290"/>
        </pc:sldMkLst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899749454" sldId="291"/>
        </pc:sldMkLst>
      </pc:sldChg>
      <pc:sldChg chg="delSp modSp add mod">
        <pc:chgData name="Matthew Suderman" userId="2709995e-3ea8-4fb0-9b62-eb8034dec529" providerId="ADAL" clId="{A8CA4C20-7F37-45EC-AFEB-9EC4AA07F8FB}" dt="2021-09-19T23:37:46.568" v="342" actId="403"/>
        <pc:sldMkLst>
          <pc:docMk/>
          <pc:sldMk cId="3302419284" sldId="291"/>
        </pc:sldMkLst>
        <pc:spChg chg="mod">
          <ac:chgData name="Matthew Suderman" userId="2709995e-3ea8-4fb0-9b62-eb8034dec529" providerId="ADAL" clId="{A8CA4C20-7F37-45EC-AFEB-9EC4AA07F8FB}" dt="2021-09-19T23:37:46.568" v="342" actId="403"/>
          <ac:spMkLst>
            <pc:docMk/>
            <pc:sldMk cId="3302419284" sldId="291"/>
            <ac:spMk id="3" creationId="{C45DC377-FC62-4E14-ADAF-0837BA31B8D2}"/>
          </ac:spMkLst>
        </pc:spChg>
        <pc:picChg chg="del">
          <ac:chgData name="Matthew Suderman" userId="2709995e-3ea8-4fb0-9b62-eb8034dec529" providerId="ADAL" clId="{A8CA4C20-7F37-45EC-AFEB-9EC4AA07F8FB}" dt="2021-09-19T23:30:41.536" v="175" actId="478"/>
          <ac:picMkLst>
            <pc:docMk/>
            <pc:sldMk cId="3302419284" sldId="291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220029430" sldId="292"/>
        </pc:sldMkLst>
      </pc:sldChg>
      <pc:sldChg chg="addSp delSp modSp new mod modClrScheme chgLayout">
        <pc:chgData name="Matthew Suderman" userId="2709995e-3ea8-4fb0-9b62-eb8034dec529" providerId="ADAL" clId="{A8CA4C20-7F37-45EC-AFEB-9EC4AA07F8FB}" dt="2021-09-19T23:40:15.931" v="369" actId="403"/>
        <pc:sldMkLst>
          <pc:docMk/>
          <pc:sldMk cId="1242910687" sldId="292"/>
        </pc:sldMkLst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2" creationId="{9B8900D8-83DC-4F27-B0AC-1251AA578716}"/>
          </ac:spMkLst>
        </pc:spChg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3" creationId="{948A1344-80C0-43B3-BEAE-9528CD1BAA75}"/>
          </ac:spMkLst>
        </pc:spChg>
        <pc:spChg chg="add mod">
          <ac:chgData name="Matthew Suderman" userId="2709995e-3ea8-4fb0-9b62-eb8034dec529" providerId="ADAL" clId="{A8CA4C20-7F37-45EC-AFEB-9EC4AA07F8FB}" dt="2021-09-19T23:40:15.931" v="369" actId="403"/>
          <ac:spMkLst>
            <pc:docMk/>
            <pc:sldMk cId="1242910687" sldId="292"/>
            <ac:spMk id="6" creationId="{6AAE28AB-B1FA-4AAB-B14C-D1D353BDDB8D}"/>
          </ac:spMkLst>
        </pc:spChg>
        <pc:picChg chg="add">
          <ac:chgData name="Matthew Suderman" userId="2709995e-3ea8-4fb0-9b62-eb8034dec529" providerId="ADAL" clId="{A8CA4C20-7F37-45EC-AFEB-9EC4AA07F8FB}" dt="2021-09-19T23:39:30.466" v="345" actId="22"/>
          <ac:picMkLst>
            <pc:docMk/>
            <pc:sldMk cId="1242910687" sldId="292"/>
            <ac:picMk id="5" creationId="{EB2D2C02-A6AE-4E69-B822-44624314976D}"/>
          </ac:picMkLst>
        </pc:picChg>
      </pc:sldChg>
      <pc:sldChg chg="addSp modSp new mod ord">
        <pc:chgData name="Matthew Suderman" userId="2709995e-3ea8-4fb0-9b62-eb8034dec529" providerId="ADAL" clId="{A8CA4C20-7F37-45EC-AFEB-9EC4AA07F8FB}" dt="2021-09-19T23:58:25.161" v="1052" actId="14100"/>
        <pc:sldMkLst>
          <pc:docMk/>
          <pc:sldMk cId="457932714" sldId="293"/>
        </pc:sldMkLst>
        <pc:spChg chg="mod">
          <ac:chgData name="Matthew Suderman" userId="2709995e-3ea8-4fb0-9b62-eb8034dec529" providerId="ADAL" clId="{A8CA4C20-7F37-45EC-AFEB-9EC4AA07F8FB}" dt="2021-09-19T23:42:47.815" v="439" actId="20577"/>
          <ac:spMkLst>
            <pc:docMk/>
            <pc:sldMk cId="457932714" sldId="293"/>
            <ac:spMk id="2" creationId="{CD36BBCD-A780-4F1B-9B80-23270B1E9B33}"/>
          </ac:spMkLst>
        </pc:spChg>
        <pc:spChg chg="mod">
          <ac:chgData name="Matthew Suderman" userId="2709995e-3ea8-4fb0-9b62-eb8034dec529" providerId="ADAL" clId="{A8CA4C20-7F37-45EC-AFEB-9EC4AA07F8FB}" dt="2021-09-19T23:58:20.177" v="1051" actId="20577"/>
          <ac:spMkLst>
            <pc:docMk/>
            <pc:sldMk cId="457932714" sldId="293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19T23:58:25.161" v="1052" actId="14100"/>
          <ac:picMkLst>
            <pc:docMk/>
            <pc:sldMk cId="457932714" sldId="293"/>
            <ac:picMk id="3074" creationId="{02C04A2B-9EBB-4EB4-9890-C33902C4751A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981884099" sldId="293"/>
        </pc:sldMkLst>
      </pc:sldChg>
      <pc:sldChg chg="addSp delSp modSp add mod">
        <pc:chgData name="Matthew Suderman" userId="2709995e-3ea8-4fb0-9b62-eb8034dec529" providerId="ADAL" clId="{A8CA4C20-7F37-45EC-AFEB-9EC4AA07F8FB}" dt="2021-09-20T00:05:20.501" v="1109" actId="1035"/>
        <pc:sldMkLst>
          <pc:docMk/>
          <pc:sldMk cId="647796064" sldId="294"/>
        </pc:sldMkLst>
        <pc:spChg chg="mod">
          <ac:chgData name="Matthew Suderman" userId="2709995e-3ea8-4fb0-9b62-eb8034dec529" providerId="ADAL" clId="{A8CA4C20-7F37-45EC-AFEB-9EC4AA07F8FB}" dt="2021-09-20T00:04:11.626" v="1105" actId="14100"/>
          <ac:spMkLst>
            <pc:docMk/>
            <pc:sldMk cId="647796064" sldId="294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20T00:05:20.501" v="1109" actId="1035"/>
          <ac:picMkLst>
            <pc:docMk/>
            <pc:sldMk cId="647796064" sldId="294"/>
            <ac:picMk id="6" creationId="{9D55EF1B-511D-4E0D-94AB-34DFA0A97B60}"/>
          </ac:picMkLst>
        </pc:picChg>
        <pc:picChg chg="del">
          <ac:chgData name="Matthew Suderman" userId="2709995e-3ea8-4fb0-9b62-eb8034dec529" providerId="ADAL" clId="{A8CA4C20-7F37-45EC-AFEB-9EC4AA07F8FB}" dt="2021-09-19T23:58:33.049" v="1054" actId="478"/>
          <ac:picMkLst>
            <pc:docMk/>
            <pc:sldMk cId="647796064" sldId="294"/>
            <ac:picMk id="3074" creationId="{02C04A2B-9EBB-4EB4-9890-C33902C4751A}"/>
          </ac:picMkLst>
        </pc:picChg>
        <pc:picChg chg="add mod">
          <ac:chgData name="Matthew Suderman" userId="2709995e-3ea8-4fb0-9b62-eb8034dec529" providerId="ADAL" clId="{A8CA4C20-7F37-45EC-AFEB-9EC4AA07F8FB}" dt="2021-09-20T00:04:01.105" v="1100" actId="14100"/>
          <ac:picMkLst>
            <pc:docMk/>
            <pc:sldMk cId="647796064" sldId="294"/>
            <ac:picMk id="5122" creationId="{D7828F0E-1E37-4E48-9712-40C96E59B8C5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918481118" sldId="294"/>
        </pc:sldMkLst>
      </pc:sldChg>
      <pc:sldChg chg="add del">
        <pc:chgData name="Matthew Suderman" userId="2709995e-3ea8-4fb0-9b62-eb8034dec529" providerId="ADAL" clId="{A8CA4C20-7F37-45EC-AFEB-9EC4AA07F8FB}" dt="2021-09-19T23:58:07.678" v="1049" actId="2696"/>
        <pc:sldMkLst>
          <pc:docMk/>
          <pc:sldMk cId="2156187418" sldId="294"/>
        </pc:sldMkLst>
      </pc:sldChg>
      <pc:sldChg chg="modSp new mod ord">
        <pc:chgData name="Matthew Suderman" userId="2709995e-3ea8-4fb0-9b62-eb8034dec529" providerId="ADAL" clId="{A8CA4C20-7F37-45EC-AFEB-9EC4AA07F8FB}" dt="2021-09-20T00:51:01.048" v="2157" actId="20577"/>
        <pc:sldMkLst>
          <pc:docMk/>
          <pc:sldMk cId="96798056" sldId="295"/>
        </pc:sldMkLst>
        <pc:spChg chg="mod">
          <ac:chgData name="Matthew Suderman" userId="2709995e-3ea8-4fb0-9b62-eb8034dec529" providerId="ADAL" clId="{A8CA4C20-7F37-45EC-AFEB-9EC4AA07F8FB}" dt="2021-09-20T00:29:08.282" v="1389" actId="20577"/>
          <ac:spMkLst>
            <pc:docMk/>
            <pc:sldMk cId="96798056" sldId="295"/>
            <ac:spMk id="2" creationId="{3389108B-BB98-4D41-96AE-782FCE9B2448}"/>
          </ac:spMkLst>
        </pc:spChg>
        <pc:spChg chg="mod">
          <ac:chgData name="Matthew Suderman" userId="2709995e-3ea8-4fb0-9b62-eb8034dec529" providerId="ADAL" clId="{A8CA4C20-7F37-45EC-AFEB-9EC4AA07F8FB}" dt="2021-09-20T00:51:01.048" v="2157" actId="20577"/>
          <ac:spMkLst>
            <pc:docMk/>
            <pc:sldMk cId="96798056" sldId="295"/>
            <ac:spMk id="3" creationId="{CE85683A-B4DE-483C-A515-1195E8327AE8}"/>
          </ac:spMkLst>
        </pc:sp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561624156" sldId="295"/>
        </pc:sldMkLst>
      </pc:sldChg>
      <pc:sldChg chg="modSp new del mod">
        <pc:chgData name="Matthew Suderman" userId="2709995e-3ea8-4fb0-9b62-eb8034dec529" providerId="ADAL" clId="{A8CA4C20-7F37-45EC-AFEB-9EC4AA07F8FB}" dt="2021-09-20T00:14:46.766" v="1361" actId="2696"/>
        <pc:sldMkLst>
          <pc:docMk/>
          <pc:sldMk cId="2874893548" sldId="295"/>
        </pc:sldMkLst>
        <pc:spChg chg="mod">
          <ac:chgData name="Matthew Suderman" userId="2709995e-3ea8-4fb0-9b62-eb8034dec529" providerId="ADAL" clId="{A8CA4C20-7F37-45EC-AFEB-9EC4AA07F8FB}" dt="2021-09-20T00:06:53.280" v="1198" actId="6549"/>
          <ac:spMkLst>
            <pc:docMk/>
            <pc:sldMk cId="2874893548" sldId="295"/>
            <ac:spMk id="2" creationId="{804679EC-B26D-4894-B5CD-50396B6EFBD4}"/>
          </ac:spMkLst>
        </pc:spChg>
        <pc:spChg chg="mod">
          <ac:chgData name="Matthew Suderman" userId="2709995e-3ea8-4fb0-9b62-eb8034dec529" providerId="ADAL" clId="{A8CA4C20-7F37-45EC-AFEB-9EC4AA07F8FB}" dt="2021-09-20T00:11:48.965" v="1360" actId="20577"/>
          <ac:spMkLst>
            <pc:docMk/>
            <pc:sldMk cId="2874893548" sldId="295"/>
            <ac:spMk id="3" creationId="{4B7D68AE-180C-4FB4-8E02-CAF6B8EAE445}"/>
          </ac:spMkLst>
        </pc:spChg>
      </pc:sldChg>
    </pc:docChg>
  </pc:docChgLst>
  <pc:docChgLst>
    <pc:chgData name="Matthew Suderman" userId="2709995e-3ea8-4fb0-9b62-eb8034dec529" providerId="ADAL" clId="{4935185E-FF5C-40B0-99CD-0AC4C3E733C8}"/>
    <pc:docChg chg="custSel addSld modSld">
      <pc:chgData name="Matthew Suderman" userId="2709995e-3ea8-4fb0-9b62-eb8034dec529" providerId="ADAL" clId="{4935185E-FF5C-40B0-99CD-0AC4C3E733C8}" dt="2021-08-02T10:58:45.005" v="84" actId="20577"/>
      <pc:docMkLst>
        <pc:docMk/>
      </pc:docMkLst>
      <pc:sldChg chg="modSp new mod">
        <pc:chgData name="Matthew Suderman" userId="2709995e-3ea8-4fb0-9b62-eb8034dec529" providerId="ADAL" clId="{4935185E-FF5C-40B0-99CD-0AC4C3E733C8}" dt="2021-08-02T10:58:45.005" v="84" actId="20577"/>
        <pc:sldMkLst>
          <pc:docMk/>
          <pc:sldMk cId="1046233399" sldId="328"/>
        </pc:sldMkLst>
        <pc:spChg chg="mod">
          <ac:chgData name="Matthew Suderman" userId="2709995e-3ea8-4fb0-9b62-eb8034dec529" providerId="ADAL" clId="{4935185E-FF5C-40B0-99CD-0AC4C3E733C8}" dt="2021-08-02T10:56:38.843" v="59" actId="20577"/>
          <ac:spMkLst>
            <pc:docMk/>
            <pc:sldMk cId="1046233399" sldId="328"/>
            <ac:spMk id="2" creationId="{C6473AAC-EDF3-4A7E-A11D-5587EC4B684F}"/>
          </ac:spMkLst>
        </pc:spChg>
        <pc:spChg chg="mod">
          <ac:chgData name="Matthew Suderman" userId="2709995e-3ea8-4fb0-9b62-eb8034dec529" providerId="ADAL" clId="{4935185E-FF5C-40B0-99CD-0AC4C3E733C8}" dt="2021-08-02T10:58:45.005" v="84" actId="20577"/>
          <ac:spMkLst>
            <pc:docMk/>
            <pc:sldMk cId="1046233399" sldId="328"/>
            <ac:spMk id="3" creationId="{BB6813AE-FCA6-453A-92C2-45A3046ADA38}"/>
          </ac:spMkLst>
        </pc:spChg>
      </pc:sldChg>
    </pc:docChg>
  </pc:docChgLst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  <pc:docChgLst>
    <pc:chgData name="Matthew Suderman" userId="2709995e-3ea8-4fb0-9b62-eb8034dec529" providerId="ADAL" clId="{494F1318-6255-4D87-B28E-76222DCA4808}"/>
    <pc:docChg chg="undo custSel addSld delSld modSld">
      <pc:chgData name="Matthew Suderman" userId="2709995e-3ea8-4fb0-9b62-eb8034dec529" providerId="ADAL" clId="{494F1318-6255-4D87-B28E-76222DCA4808}" dt="2021-09-05T23:14:36.583" v="3053" actId="403"/>
      <pc:docMkLst>
        <pc:docMk/>
      </pc:docMkLst>
      <pc:sldChg chg="modSp add del mod">
        <pc:chgData name="Matthew Suderman" userId="2709995e-3ea8-4fb0-9b62-eb8034dec529" providerId="ADAL" clId="{494F1318-6255-4D87-B28E-76222DCA4808}" dt="2021-09-05T21:42:13.244" v="41" actId="20577"/>
        <pc:sldMkLst>
          <pc:docMk/>
          <pc:sldMk cId="0" sldId="288"/>
        </pc:sldMkLst>
        <pc:spChg chg="mod">
          <ac:chgData name="Matthew Suderman" userId="2709995e-3ea8-4fb0-9b62-eb8034dec529" providerId="ADAL" clId="{494F1318-6255-4D87-B28E-76222DCA4808}" dt="2021-09-05T21:42:13.244" v="4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del mod">
        <pc:chgData name="Matthew Suderman" userId="2709995e-3ea8-4fb0-9b62-eb8034dec529" providerId="ADAL" clId="{494F1318-6255-4D87-B28E-76222DCA4808}" dt="2021-09-05T21:47:51.175" v="77" actId="2696"/>
        <pc:sldMkLst>
          <pc:docMk/>
          <pc:sldMk cId="3546153058" sldId="289"/>
        </pc:sldMkLst>
        <pc:picChg chg="add del mod modCrop">
          <ac:chgData name="Matthew Suderman" userId="2709995e-3ea8-4fb0-9b62-eb8034dec529" providerId="ADAL" clId="{494F1318-6255-4D87-B28E-76222DCA4808}" dt="2021-09-05T21:45:35.212" v="54" actId="22"/>
          <ac:picMkLst>
            <pc:docMk/>
            <pc:sldMk cId="3546153058" sldId="289"/>
            <ac:picMk id="3" creationId="{7424B09E-9E3B-4C77-ADC6-C6EEFF2852F2}"/>
          </ac:picMkLst>
        </pc:picChg>
        <pc:picChg chg="add del mod">
          <ac:chgData name="Matthew Suderman" userId="2709995e-3ea8-4fb0-9b62-eb8034dec529" providerId="ADAL" clId="{494F1318-6255-4D87-B28E-76222DCA4808}" dt="2021-09-05T21:47:12.122" v="60" actId="21"/>
          <ac:picMkLst>
            <pc:docMk/>
            <pc:sldMk cId="3546153058" sldId="289"/>
            <ac:picMk id="5" creationId="{10DB1010-000C-4EB1-AD84-ED4242C40687}"/>
          </ac:picMkLst>
        </pc:picChg>
      </pc:sldChg>
      <pc:sldChg chg="addSp delSp modSp new mod modClrScheme chgLayout">
        <pc:chgData name="Matthew Suderman" userId="2709995e-3ea8-4fb0-9b62-eb8034dec529" providerId="ADAL" clId="{494F1318-6255-4D87-B28E-76222DCA4808}" dt="2021-09-05T21:47:47.159" v="76" actId="1035"/>
        <pc:sldMkLst>
          <pc:docMk/>
          <pc:sldMk cId="3597726512" sldId="290"/>
        </pc:sldMkLst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2" creationId="{4E94AD3C-42B1-420A-B285-A06016A0F455}"/>
          </ac:spMkLst>
        </pc:spChg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3" creationId="{BC871BE3-27E4-47F8-AEA4-E26F7BE58773}"/>
          </ac:spMkLst>
        </pc:spChg>
        <pc:picChg chg="add mod">
          <ac:chgData name="Matthew Suderman" userId="2709995e-3ea8-4fb0-9b62-eb8034dec529" providerId="ADAL" clId="{494F1318-6255-4D87-B28E-76222DCA4808}" dt="2021-09-05T21:47:47.159" v="76" actId="1035"/>
          <ac:picMkLst>
            <pc:docMk/>
            <pc:sldMk cId="3597726512" sldId="290"/>
            <ac:picMk id="4" creationId="{9BF9E80F-A3FC-4076-93BC-67DD55E3A091}"/>
          </ac:picMkLst>
        </pc:picChg>
      </pc:sldChg>
      <pc:sldChg chg="addSp modSp new mod modClrScheme modAnim chgLayout">
        <pc:chgData name="Matthew Suderman" userId="2709995e-3ea8-4fb0-9b62-eb8034dec529" providerId="ADAL" clId="{494F1318-6255-4D87-B28E-76222DCA4808}" dt="2021-09-05T23:14:26.513" v="3052" actId="403"/>
        <pc:sldMkLst>
          <pc:docMk/>
          <pc:sldMk cId="1899749454" sldId="291"/>
        </pc:sldMkLst>
        <pc:spChg chg="add mod">
          <ac:chgData name="Matthew Suderman" userId="2709995e-3ea8-4fb0-9b62-eb8034dec529" providerId="ADAL" clId="{494F1318-6255-4D87-B28E-76222DCA4808}" dt="2021-09-05T21:49:55.053" v="114" actId="20577"/>
          <ac:spMkLst>
            <pc:docMk/>
            <pc:sldMk cId="1899749454" sldId="291"/>
            <ac:spMk id="2" creationId="{BAA40F40-90C0-4F73-A66A-6D022DE2D9D7}"/>
          </ac:spMkLst>
        </pc:spChg>
        <pc:spChg chg="add mod">
          <ac:chgData name="Matthew Suderman" userId="2709995e-3ea8-4fb0-9b62-eb8034dec529" providerId="ADAL" clId="{494F1318-6255-4D87-B28E-76222DCA4808}" dt="2021-09-05T23:14:26.513" v="3052" actId="403"/>
          <ac:spMkLst>
            <pc:docMk/>
            <pc:sldMk cId="1899749454" sldId="291"/>
            <ac:spMk id="3" creationId="{6E8C9CC3-1473-49B6-A972-2844EB676983}"/>
          </ac:spMkLst>
        </pc:spChg>
      </pc:sldChg>
      <pc:sldChg chg="addSp modSp new mod modAnim">
        <pc:chgData name="Matthew Suderman" userId="2709995e-3ea8-4fb0-9b62-eb8034dec529" providerId="ADAL" clId="{494F1318-6255-4D87-B28E-76222DCA4808}" dt="2021-09-05T23:14:36.583" v="3053" actId="403"/>
        <pc:sldMkLst>
          <pc:docMk/>
          <pc:sldMk cId="220029430" sldId="292"/>
        </pc:sldMkLst>
        <pc:spChg chg="mod">
          <ac:chgData name="Matthew Suderman" userId="2709995e-3ea8-4fb0-9b62-eb8034dec529" providerId="ADAL" clId="{494F1318-6255-4D87-B28E-76222DCA4808}" dt="2021-09-05T22:24:36.986" v="316" actId="20577"/>
          <ac:spMkLst>
            <pc:docMk/>
            <pc:sldMk cId="220029430" sldId="292"/>
            <ac:spMk id="2" creationId="{1CA5DFFC-5264-4D58-B848-9EF1D51EC34A}"/>
          </ac:spMkLst>
        </pc:spChg>
        <pc:spChg chg="mod">
          <ac:chgData name="Matthew Suderman" userId="2709995e-3ea8-4fb0-9b62-eb8034dec529" providerId="ADAL" clId="{494F1318-6255-4D87-B28E-76222DCA4808}" dt="2021-09-05T23:14:36.583" v="3053" actId="403"/>
          <ac:spMkLst>
            <pc:docMk/>
            <pc:sldMk cId="220029430" sldId="292"/>
            <ac:spMk id="3" creationId="{59790457-ECE7-4BC5-8513-414ED4776E73}"/>
          </ac:spMkLst>
        </pc:spChg>
        <pc:spChg chg="add mod">
          <ac:chgData name="Matthew Suderman" userId="2709995e-3ea8-4fb0-9b62-eb8034dec529" providerId="ADAL" clId="{494F1318-6255-4D87-B28E-76222DCA4808}" dt="2021-09-05T22:36:35.743" v="1177" actId="404"/>
          <ac:spMkLst>
            <pc:docMk/>
            <pc:sldMk cId="220029430" sldId="292"/>
            <ac:spMk id="4" creationId="{87B22A1E-2AD6-4D8C-8AC2-6CAB5A671B8A}"/>
          </ac:spMkLst>
        </pc:spChg>
        <pc:spChg chg="add mod">
          <ac:chgData name="Matthew Suderman" userId="2709995e-3ea8-4fb0-9b62-eb8034dec529" providerId="ADAL" clId="{494F1318-6255-4D87-B28E-76222DCA4808}" dt="2021-09-05T22:36:25.149" v="1174" actId="120"/>
          <ac:spMkLst>
            <pc:docMk/>
            <pc:sldMk cId="220029430" sldId="292"/>
            <ac:spMk id="8" creationId="{C3BA1D8E-CB0F-4CF0-B261-BE0B8A9FA592}"/>
          </ac:spMkLst>
        </pc:spChg>
        <pc:picChg chg="add mod">
          <ac:chgData name="Matthew Suderman" userId="2709995e-3ea8-4fb0-9b62-eb8034dec529" providerId="ADAL" clId="{494F1318-6255-4D87-B28E-76222DCA4808}" dt="2021-09-05T22:38:01.997" v="1195" actId="732"/>
          <ac:picMkLst>
            <pc:docMk/>
            <pc:sldMk cId="220029430" sldId="292"/>
            <ac:picMk id="6" creationId="{787335C7-C02D-42EA-ABFB-D100A0EDFF14}"/>
          </ac:picMkLst>
        </pc:picChg>
        <pc:picChg chg="add mod">
          <ac:chgData name="Matthew Suderman" userId="2709995e-3ea8-4fb0-9b62-eb8034dec529" providerId="ADAL" clId="{494F1318-6255-4D87-B28E-76222DCA4808}" dt="2021-09-05T22:26:33.584" v="341" actId="1076"/>
          <ac:picMkLst>
            <pc:docMk/>
            <pc:sldMk cId="220029430" sldId="292"/>
            <ac:picMk id="1026" creationId="{53214BAD-5E38-47A5-9429-DF519E09006E}"/>
          </ac:picMkLst>
        </pc:picChg>
      </pc:sldChg>
      <pc:sldChg chg="modSp new mod modAnim">
        <pc:chgData name="Matthew Suderman" userId="2709995e-3ea8-4fb0-9b62-eb8034dec529" providerId="ADAL" clId="{494F1318-6255-4D87-B28E-76222DCA4808}" dt="2021-09-05T22:50:34.996" v="1703" actId="21"/>
        <pc:sldMkLst>
          <pc:docMk/>
          <pc:sldMk cId="981884099" sldId="293"/>
        </pc:sldMkLst>
        <pc:spChg chg="mod">
          <ac:chgData name="Matthew Suderman" userId="2709995e-3ea8-4fb0-9b62-eb8034dec529" providerId="ADAL" clId="{494F1318-6255-4D87-B28E-76222DCA4808}" dt="2021-09-05T22:40:10.328" v="1203"/>
          <ac:spMkLst>
            <pc:docMk/>
            <pc:sldMk cId="981884099" sldId="293"/>
            <ac:spMk id="2" creationId="{978ED433-1509-42A1-B207-EF7AA8D45D7B}"/>
          </ac:spMkLst>
        </pc:spChg>
        <pc:spChg chg="mod">
          <ac:chgData name="Matthew Suderman" userId="2709995e-3ea8-4fb0-9b62-eb8034dec529" providerId="ADAL" clId="{494F1318-6255-4D87-B28E-76222DCA4808}" dt="2021-09-05T22:50:34.996" v="1703" actId="21"/>
          <ac:spMkLst>
            <pc:docMk/>
            <pc:sldMk cId="981884099" sldId="293"/>
            <ac:spMk id="3" creationId="{16D25A17-E3CF-4042-982C-B48E59172EF3}"/>
          </ac:spMkLst>
        </pc:spChg>
      </pc:sldChg>
      <pc:sldChg chg="modSp new mod modAnim">
        <pc:chgData name="Matthew Suderman" userId="2709995e-3ea8-4fb0-9b62-eb8034dec529" providerId="ADAL" clId="{494F1318-6255-4D87-B28E-76222DCA4808}" dt="2021-09-05T23:00:21.074" v="2110" actId="20577"/>
        <pc:sldMkLst>
          <pc:docMk/>
          <pc:sldMk cId="1918481118" sldId="294"/>
        </pc:sldMkLst>
        <pc:spChg chg="mod">
          <ac:chgData name="Matthew Suderman" userId="2709995e-3ea8-4fb0-9b62-eb8034dec529" providerId="ADAL" clId="{494F1318-6255-4D87-B28E-76222DCA4808}" dt="2021-09-05T22:50:41.633" v="1714" actId="20577"/>
          <ac:spMkLst>
            <pc:docMk/>
            <pc:sldMk cId="1918481118" sldId="294"/>
            <ac:spMk id="2" creationId="{E10F0DD5-F7E5-4D52-B3A3-4031EFDF0B5C}"/>
          </ac:spMkLst>
        </pc:spChg>
        <pc:spChg chg="mod">
          <ac:chgData name="Matthew Suderman" userId="2709995e-3ea8-4fb0-9b62-eb8034dec529" providerId="ADAL" clId="{494F1318-6255-4D87-B28E-76222DCA4808}" dt="2021-09-05T23:00:21.074" v="2110" actId="20577"/>
          <ac:spMkLst>
            <pc:docMk/>
            <pc:sldMk cId="1918481118" sldId="294"/>
            <ac:spMk id="3" creationId="{A6426083-478E-4A48-844F-7B02BFD1383F}"/>
          </ac:spMkLst>
        </pc:spChg>
      </pc:sldChg>
      <pc:sldChg chg="addSp delSp modSp new mod modAnim">
        <pc:chgData name="Matthew Suderman" userId="2709995e-3ea8-4fb0-9b62-eb8034dec529" providerId="ADAL" clId="{494F1318-6255-4D87-B28E-76222DCA4808}" dt="2021-09-05T23:13:22.331" v="3051"/>
        <pc:sldMkLst>
          <pc:docMk/>
          <pc:sldMk cId="561624156" sldId="295"/>
        </pc:sldMkLst>
        <pc:spChg chg="mod">
          <ac:chgData name="Matthew Suderman" userId="2709995e-3ea8-4fb0-9b62-eb8034dec529" providerId="ADAL" clId="{494F1318-6255-4D87-B28E-76222DCA4808}" dt="2021-09-05T23:10:58.917" v="3020" actId="20577"/>
          <ac:spMkLst>
            <pc:docMk/>
            <pc:sldMk cId="561624156" sldId="295"/>
            <ac:spMk id="2" creationId="{3534AA92-DDD4-4407-A1CF-92CD510F5992}"/>
          </ac:spMkLst>
        </pc:spChg>
        <pc:spChg chg="mod">
          <ac:chgData name="Matthew Suderman" userId="2709995e-3ea8-4fb0-9b62-eb8034dec529" providerId="ADAL" clId="{494F1318-6255-4D87-B28E-76222DCA4808}" dt="2021-09-05T23:12:25.585" v="3039" actId="14100"/>
          <ac:spMkLst>
            <pc:docMk/>
            <pc:sldMk cId="561624156" sldId="295"/>
            <ac:spMk id="3" creationId="{D7EA2041-4B05-4309-A09F-E23553FEB7C8}"/>
          </ac:spMkLst>
        </pc:spChg>
        <pc:spChg chg="add mod">
          <ac:chgData name="Matthew Suderman" userId="2709995e-3ea8-4fb0-9b62-eb8034dec529" providerId="ADAL" clId="{494F1318-6255-4D87-B28E-76222DCA4808}" dt="2021-09-05T23:12:29.403" v="3046" actId="1038"/>
          <ac:spMkLst>
            <pc:docMk/>
            <pc:sldMk cId="561624156" sldId="295"/>
            <ac:spMk id="9" creationId="{1AB7EA57-76D1-41E9-BDCD-BABBDDBF5B5E}"/>
          </ac:spMkLst>
        </pc:spChg>
        <pc:picChg chg="add del mod">
          <ac:chgData name="Matthew Suderman" userId="2709995e-3ea8-4fb0-9b62-eb8034dec529" providerId="ADAL" clId="{494F1318-6255-4D87-B28E-76222DCA4808}" dt="2021-09-05T23:09:30.479" v="3008" actId="478"/>
          <ac:picMkLst>
            <pc:docMk/>
            <pc:sldMk cId="561624156" sldId="295"/>
            <ac:picMk id="2050" creationId="{FE856E3E-F8B6-4F76-A8E3-55188189C0E1}"/>
          </ac:picMkLst>
        </pc:picChg>
        <pc:picChg chg="add del">
          <ac:chgData name="Matthew Suderman" userId="2709995e-3ea8-4fb0-9b62-eb8034dec529" providerId="ADAL" clId="{494F1318-6255-4D87-B28E-76222DCA4808}" dt="2021-09-05T23:09:33.581" v="3010"/>
          <ac:picMkLst>
            <pc:docMk/>
            <pc:sldMk cId="561624156" sldId="295"/>
            <ac:picMk id="2052" creationId="{D8E34E4C-CD2D-4670-B193-96295A5BA52E}"/>
          </ac:picMkLst>
        </pc:picChg>
        <pc:picChg chg="add del mod">
          <ac:chgData name="Matthew Suderman" userId="2709995e-3ea8-4fb0-9b62-eb8034dec529" providerId="ADAL" clId="{494F1318-6255-4D87-B28E-76222DCA4808}" dt="2021-09-05T23:12:29.403" v="3046" actId="1038"/>
          <ac:picMkLst>
            <pc:docMk/>
            <pc:sldMk cId="561624156" sldId="295"/>
            <ac:picMk id="2054" creationId="{6919DB1C-7214-4791-BBE4-59DE1B04CCD3}"/>
          </ac:picMkLst>
        </pc:picChg>
        <pc:picChg chg="add del">
          <ac:chgData name="Matthew Suderman" userId="2709995e-3ea8-4fb0-9b62-eb8034dec529" providerId="ADAL" clId="{494F1318-6255-4D87-B28E-76222DCA4808}" dt="2021-09-05T23:10:23.850" v="3016" actId="478"/>
          <ac:picMkLst>
            <pc:docMk/>
            <pc:sldMk cId="561624156" sldId="295"/>
            <ac:picMk id="2056" creationId="{C23B6AB1-EE87-4331-984D-F404F65C99A5}"/>
          </ac:picMkLst>
        </pc:picChg>
      </pc:sldChg>
      <pc:sldChg chg="del">
        <pc:chgData name="Matthew Suderman" userId="2709995e-3ea8-4fb0-9b62-eb8034dec529" providerId="ADAL" clId="{494F1318-6255-4D87-B28E-76222DCA4808}" dt="2021-09-05T21:41:55.154" v="0" actId="47"/>
        <pc:sldMkLst>
          <pc:docMk/>
          <pc:sldMk cId="0" sldId="318"/>
        </pc:sldMkLst>
      </pc:sldChg>
      <pc:sldChg chg="del">
        <pc:chgData name="Matthew Suderman" userId="2709995e-3ea8-4fb0-9b62-eb8034dec529" providerId="ADAL" clId="{494F1318-6255-4D87-B28E-76222DCA4808}" dt="2021-09-05T21:41:55.742" v="1" actId="47"/>
        <pc:sldMkLst>
          <pc:docMk/>
          <pc:sldMk cId="123698861" sldId="319"/>
        </pc:sldMkLst>
      </pc:sldChg>
      <pc:sldChg chg="del">
        <pc:chgData name="Matthew Suderman" userId="2709995e-3ea8-4fb0-9b62-eb8034dec529" providerId="ADAL" clId="{494F1318-6255-4D87-B28E-76222DCA4808}" dt="2021-09-05T21:41:56.131" v="2" actId="47"/>
        <pc:sldMkLst>
          <pc:docMk/>
          <pc:sldMk cId="3755787548" sldId="320"/>
        </pc:sldMkLst>
      </pc:sldChg>
      <pc:sldChg chg="del">
        <pc:chgData name="Matthew Suderman" userId="2709995e-3ea8-4fb0-9b62-eb8034dec529" providerId="ADAL" clId="{494F1318-6255-4D87-B28E-76222DCA4808}" dt="2021-09-05T21:41:56.953" v="6" actId="47"/>
        <pc:sldMkLst>
          <pc:docMk/>
          <pc:sldMk cId="676957949" sldId="321"/>
        </pc:sldMkLst>
      </pc:sldChg>
      <pc:sldChg chg="del">
        <pc:chgData name="Matthew Suderman" userId="2709995e-3ea8-4fb0-9b62-eb8034dec529" providerId="ADAL" clId="{494F1318-6255-4D87-B28E-76222DCA4808}" dt="2021-09-05T21:41:56.377" v="3" actId="47"/>
        <pc:sldMkLst>
          <pc:docMk/>
          <pc:sldMk cId="3650141433" sldId="322"/>
        </pc:sldMkLst>
      </pc:sldChg>
      <pc:sldChg chg="del">
        <pc:chgData name="Matthew Suderman" userId="2709995e-3ea8-4fb0-9b62-eb8034dec529" providerId="ADAL" clId="{494F1318-6255-4D87-B28E-76222DCA4808}" dt="2021-09-05T21:41:56.584" v="4" actId="47"/>
        <pc:sldMkLst>
          <pc:docMk/>
          <pc:sldMk cId="3927452386" sldId="323"/>
        </pc:sldMkLst>
      </pc:sldChg>
      <pc:sldChg chg="del">
        <pc:chgData name="Matthew Suderman" userId="2709995e-3ea8-4fb0-9b62-eb8034dec529" providerId="ADAL" clId="{494F1318-6255-4D87-B28E-76222DCA4808}" dt="2021-09-05T21:41:56.774" v="5" actId="47"/>
        <pc:sldMkLst>
          <pc:docMk/>
          <pc:sldMk cId="936950022" sldId="324"/>
        </pc:sldMkLst>
      </pc:sldChg>
      <pc:sldChg chg="del">
        <pc:chgData name="Matthew Suderman" userId="2709995e-3ea8-4fb0-9b62-eb8034dec529" providerId="ADAL" clId="{494F1318-6255-4D87-B28E-76222DCA4808}" dt="2021-09-05T21:41:57.511" v="9" actId="47"/>
        <pc:sldMkLst>
          <pc:docMk/>
          <pc:sldMk cId="1034794282" sldId="325"/>
        </pc:sldMkLst>
      </pc:sldChg>
      <pc:sldChg chg="del">
        <pc:chgData name="Matthew Suderman" userId="2709995e-3ea8-4fb0-9b62-eb8034dec529" providerId="ADAL" clId="{494F1318-6255-4D87-B28E-76222DCA4808}" dt="2021-09-05T21:41:57.164" v="7" actId="47"/>
        <pc:sldMkLst>
          <pc:docMk/>
          <pc:sldMk cId="1069533982" sldId="326"/>
        </pc:sldMkLst>
      </pc:sldChg>
      <pc:sldChg chg="del">
        <pc:chgData name="Matthew Suderman" userId="2709995e-3ea8-4fb0-9b62-eb8034dec529" providerId="ADAL" clId="{494F1318-6255-4D87-B28E-76222DCA4808}" dt="2021-09-05T21:41:57.324" v="8" actId="47"/>
        <pc:sldMkLst>
          <pc:docMk/>
          <pc:sldMk cId="4004834370" sldId="327"/>
        </pc:sldMkLst>
      </pc:sldChg>
      <pc:sldChg chg="del">
        <pc:chgData name="Matthew Suderman" userId="2709995e-3ea8-4fb0-9b62-eb8034dec529" providerId="ADAL" clId="{494F1318-6255-4D87-B28E-76222DCA4808}" dt="2021-09-05T21:41:57.652" v="10" actId="47"/>
        <pc:sldMkLst>
          <pc:docMk/>
          <pc:sldMk cId="1046233399" sldId="328"/>
        </pc:sldMkLst>
      </pc:sldChg>
    </pc:docChg>
  </pc:docChgLst>
  <pc:docChgLst>
    <pc:chgData name="Matthew Suderman" userId="2709995e-3ea8-4fb0-9b62-eb8034dec529" providerId="ADAL" clId="{37585BB9-C2A3-49A6-AE98-61830FCDBBE6}"/>
    <pc:docChg chg="undo redo custSel addSld delSld modSld sldOrd">
      <pc:chgData name="Matthew Suderman" userId="2709995e-3ea8-4fb0-9b62-eb8034dec529" providerId="ADAL" clId="{37585BB9-C2A3-49A6-AE98-61830FCDBBE6}" dt="2021-07-05T11:00:42.438" v="4433" actId="20577"/>
      <pc:docMkLst>
        <pc:docMk/>
      </pc:docMkLst>
      <pc:sldChg chg="modSp mod">
        <pc:chgData name="Matthew Suderman" userId="2709995e-3ea8-4fb0-9b62-eb8034dec529" providerId="ADAL" clId="{37585BB9-C2A3-49A6-AE98-61830FCDBBE6}" dt="2021-06-27T13:10:44.473" v="6" actId="20577"/>
        <pc:sldMkLst>
          <pc:docMk/>
          <pc:sldMk cId="0" sldId="288"/>
        </pc:sldMkLst>
        <pc:spChg chg="mod">
          <ac:chgData name="Matthew Suderman" userId="2709995e-3ea8-4fb0-9b62-eb8034dec529" providerId="ADAL" clId="{37585BB9-C2A3-49A6-AE98-61830FCDBBE6}" dt="2021-06-27T13:10:44.473" v="6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7585BB9-C2A3-49A6-AE98-61830FCDBBE6}" dt="2021-07-05T10:30:51.127" v="4043" actId="20577"/>
        <pc:sldMkLst>
          <pc:docMk/>
          <pc:sldMk cId="0" sldId="318"/>
        </pc:sldMkLst>
        <pc:spChg chg="mod">
          <ac:chgData name="Matthew Suderman" userId="2709995e-3ea8-4fb0-9b62-eb8034dec529" providerId="ADAL" clId="{37585BB9-C2A3-49A6-AE98-61830FCDBBE6}" dt="2021-06-27T14:05:32.965" v="101" actId="20577"/>
          <ac:spMkLst>
            <pc:docMk/>
            <pc:sldMk cId="0" sldId="318"/>
            <ac:spMk id="2" creationId="{00000000-0000-0000-0000-000000000000}"/>
          </ac:spMkLst>
        </pc:spChg>
        <pc:spChg chg="add del mod">
          <ac:chgData name="Matthew Suderman" userId="2709995e-3ea8-4fb0-9b62-eb8034dec529" providerId="ADAL" clId="{37585BB9-C2A3-49A6-AE98-61830FCDBBE6}" dt="2021-07-05T10:30:51.127" v="4043" actId="20577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7-05T10:30:07.093" v="4003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701847933" sldId="323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951934433" sldId="324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382524209" sldId="325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746240235" sldId="326"/>
        </pc:sldMkLst>
      </pc:sldChg>
      <pc:sldChg chg="modSp mod modAnim">
        <pc:chgData name="Matthew Suderman" userId="2709995e-3ea8-4fb0-9b62-eb8034dec529" providerId="ADAL" clId="{37585BB9-C2A3-49A6-AE98-61830FCDBBE6}" dt="2021-06-27T21:25:23.621" v="2133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37585BB9-C2A3-49A6-AE98-61830FCDBBE6}" dt="2021-06-27T21:20:19.647" v="1714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37585BB9-C2A3-49A6-AE98-61830FCDBBE6}" dt="2021-06-27T21:25:23.621" v="2133" actId="20577"/>
          <ac:spMkLst>
            <pc:docMk/>
            <pc:sldMk cId="1714534942" sldId="327"/>
            <ac:spMk id="3" creationId="{F7F024D1-3E6E-484D-A894-9F9753EC8BFB}"/>
          </ac:spMkLst>
        </pc:spChg>
      </pc:sldChg>
      <pc:sldChg chg="delSp modSp add mod">
        <pc:chgData name="Matthew Suderman" userId="2709995e-3ea8-4fb0-9b62-eb8034dec529" providerId="ADAL" clId="{37585BB9-C2A3-49A6-AE98-61830FCDBBE6}" dt="2021-06-27T14:07:05.928" v="144" actId="478"/>
        <pc:sldMkLst>
          <pc:docMk/>
          <pc:sldMk cId="212326430" sldId="328"/>
        </pc:sldMkLst>
        <pc:spChg chg="mod">
          <ac:chgData name="Matthew Suderman" userId="2709995e-3ea8-4fb0-9b62-eb8034dec529" providerId="ADAL" clId="{37585BB9-C2A3-49A6-AE98-61830FCDBBE6}" dt="2021-06-27T14:05:39.664" v="113" actId="20577"/>
          <ac:spMkLst>
            <pc:docMk/>
            <pc:sldMk cId="212326430" sldId="328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37585BB9-C2A3-49A6-AE98-61830FCDBBE6}" dt="2021-06-27T14:07:05.928" v="144" actId="478"/>
          <ac:spMkLst>
            <pc:docMk/>
            <pc:sldMk cId="212326430" sldId="32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6-27T14:06:56.054" v="143" actId="20577"/>
          <ac:graphicFrameMkLst>
            <pc:docMk/>
            <pc:sldMk cId="212326430" sldId="32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966900351" sldId="328"/>
        </pc:sldMkLst>
      </pc:sldChg>
      <pc:sldChg chg="modSp new mod">
        <pc:chgData name="Matthew Suderman" userId="2709995e-3ea8-4fb0-9b62-eb8034dec529" providerId="ADAL" clId="{37585BB9-C2A3-49A6-AE98-61830FCDBBE6}" dt="2021-06-27T21:48:59.342" v="3759" actId="20577"/>
        <pc:sldMkLst>
          <pc:docMk/>
          <pc:sldMk cId="403594669" sldId="329"/>
        </pc:sldMkLst>
        <pc:spChg chg="mod">
          <ac:chgData name="Matthew Suderman" userId="2709995e-3ea8-4fb0-9b62-eb8034dec529" providerId="ADAL" clId="{37585BB9-C2A3-49A6-AE98-61830FCDBBE6}" dt="2021-06-27T21:48:59.342" v="3759" actId="20577"/>
          <ac:spMkLst>
            <pc:docMk/>
            <pc:sldMk cId="403594669" sldId="329"/>
            <ac:spMk id="2" creationId="{C7997E45-FF39-4215-B8A3-B8457EB42F04}"/>
          </ac:spMkLst>
        </pc:spChg>
        <pc:spChg chg="mod">
          <ac:chgData name="Matthew Suderman" userId="2709995e-3ea8-4fb0-9b62-eb8034dec529" providerId="ADAL" clId="{37585BB9-C2A3-49A6-AE98-61830FCDBBE6}" dt="2021-06-27T20:36:19.475" v="527" actId="404"/>
          <ac:spMkLst>
            <pc:docMk/>
            <pc:sldMk cId="403594669" sldId="329"/>
            <ac:spMk id="3" creationId="{FFEED585-BFC5-448A-A56E-63812EA3CF7E}"/>
          </ac:spMkLst>
        </pc:spChg>
      </pc:sldChg>
      <pc:sldChg chg="modSp new mod">
        <pc:chgData name="Matthew Suderman" userId="2709995e-3ea8-4fb0-9b62-eb8034dec529" providerId="ADAL" clId="{37585BB9-C2A3-49A6-AE98-61830FCDBBE6}" dt="2021-07-05T10:59:16.591" v="4323" actId="20577"/>
        <pc:sldMkLst>
          <pc:docMk/>
          <pc:sldMk cId="309696368" sldId="330"/>
        </pc:sldMkLst>
        <pc:spChg chg="mod">
          <ac:chgData name="Matthew Suderman" userId="2709995e-3ea8-4fb0-9b62-eb8034dec529" providerId="ADAL" clId="{37585BB9-C2A3-49A6-AE98-61830FCDBBE6}" dt="2021-06-27T20:47:07.679" v="564" actId="20577"/>
          <ac:spMkLst>
            <pc:docMk/>
            <pc:sldMk cId="309696368" sldId="330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9:16.591" v="4323" actId="20577"/>
          <ac:spMkLst>
            <pc:docMk/>
            <pc:sldMk cId="309696368" sldId="330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4252548372" sldId="330"/>
        </pc:sldMkLst>
      </pc:sldChg>
      <pc:sldChg chg="modSp add mod">
        <pc:chgData name="Matthew Suderman" userId="2709995e-3ea8-4fb0-9b62-eb8034dec529" providerId="ADAL" clId="{37585BB9-C2A3-49A6-AE98-61830FCDBBE6}" dt="2021-07-05T10:57:02.569" v="4116" actId="20577"/>
        <pc:sldMkLst>
          <pc:docMk/>
          <pc:sldMk cId="2769068046" sldId="331"/>
        </pc:sldMkLst>
        <pc:spChg chg="mod">
          <ac:chgData name="Matthew Suderman" userId="2709995e-3ea8-4fb0-9b62-eb8034dec529" providerId="ADAL" clId="{37585BB9-C2A3-49A6-AE98-61830FCDBBE6}" dt="2021-06-27T21:03:09.753" v="1285" actId="20577"/>
          <ac:spMkLst>
            <pc:docMk/>
            <pc:sldMk cId="2769068046" sldId="331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7:02.569" v="4116" actId="20577"/>
          <ac:spMkLst>
            <pc:docMk/>
            <pc:sldMk cId="2769068046" sldId="331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994264867" sldId="331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3683323943" sldId="332"/>
        </pc:sldMkLst>
      </pc:sldChg>
      <pc:sldChg chg="modSp new mod">
        <pc:chgData name="Matthew Suderman" userId="2709995e-3ea8-4fb0-9b62-eb8034dec529" providerId="ADAL" clId="{37585BB9-C2A3-49A6-AE98-61830FCDBBE6}" dt="2021-06-27T21:36:11.863" v="2820" actId="20577"/>
        <pc:sldMkLst>
          <pc:docMk/>
          <pc:sldMk cId="4128374880" sldId="332"/>
        </pc:sldMkLst>
        <pc:spChg chg="mod">
          <ac:chgData name="Matthew Suderman" userId="2709995e-3ea8-4fb0-9b62-eb8034dec529" providerId="ADAL" clId="{37585BB9-C2A3-49A6-AE98-61830FCDBBE6}" dt="2021-06-27T21:34:45.630" v="2749" actId="20577"/>
          <ac:spMkLst>
            <pc:docMk/>
            <pc:sldMk cId="4128374880" sldId="332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36:11.863" v="2820" actId="20577"/>
          <ac:spMkLst>
            <pc:docMk/>
            <pc:sldMk cId="4128374880" sldId="332"/>
            <ac:spMk id="3" creationId="{A3B83DDA-8F90-4FAB-89C8-C50FE273835C}"/>
          </ac:spMkLst>
        </pc:spChg>
      </pc:sldChg>
      <pc:sldChg chg="modSp add mod">
        <pc:chgData name="Matthew Suderman" userId="2709995e-3ea8-4fb0-9b62-eb8034dec529" providerId="ADAL" clId="{37585BB9-C2A3-49A6-AE98-61830FCDBBE6}" dt="2021-06-27T21:40:09.816" v="3178" actId="20577"/>
        <pc:sldMkLst>
          <pc:docMk/>
          <pc:sldMk cId="1115488799" sldId="333"/>
        </pc:sldMkLst>
        <pc:spChg chg="mod">
          <ac:chgData name="Matthew Suderman" userId="2709995e-3ea8-4fb0-9b62-eb8034dec529" providerId="ADAL" clId="{37585BB9-C2A3-49A6-AE98-61830FCDBBE6}" dt="2021-06-27T21:36:43.058" v="2827" actId="20577"/>
          <ac:spMkLst>
            <pc:docMk/>
            <pc:sldMk cId="1115488799" sldId="333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40:09.816" v="3178" actId="20577"/>
          <ac:spMkLst>
            <pc:docMk/>
            <pc:sldMk cId="1115488799" sldId="333"/>
            <ac:spMk id="3" creationId="{A3B83DDA-8F90-4FAB-89C8-C50FE273835C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1631015651" sldId="333"/>
        </pc:sldMkLst>
      </pc:sldChg>
      <pc:sldChg chg="addSp modSp new mod ord">
        <pc:chgData name="Matthew Suderman" userId="2709995e-3ea8-4fb0-9b62-eb8034dec529" providerId="ADAL" clId="{37585BB9-C2A3-49A6-AE98-61830FCDBBE6}" dt="2021-07-05T11:00:42.438" v="4433" actId="20577"/>
        <pc:sldMkLst>
          <pc:docMk/>
          <pc:sldMk cId="2545536960" sldId="334"/>
        </pc:sldMkLst>
        <pc:spChg chg="mod">
          <ac:chgData name="Matthew Suderman" userId="2709995e-3ea8-4fb0-9b62-eb8034dec529" providerId="ADAL" clId="{37585BB9-C2A3-49A6-AE98-61830FCDBBE6}" dt="2021-07-05T11:00:42.438" v="4433" actId="20577"/>
          <ac:spMkLst>
            <pc:docMk/>
            <pc:sldMk cId="2545536960" sldId="334"/>
            <ac:spMk id="2" creationId="{4B8FFF6D-F6A7-4B63-9DA7-604ABA81EB2E}"/>
          </ac:spMkLst>
        </pc:spChg>
        <pc:spChg chg="mod">
          <ac:chgData name="Matthew Suderman" userId="2709995e-3ea8-4fb0-9b62-eb8034dec529" providerId="ADAL" clId="{37585BB9-C2A3-49A6-AE98-61830FCDBBE6}" dt="2021-07-05T11:00:20.037" v="4412" actId="20577"/>
          <ac:spMkLst>
            <pc:docMk/>
            <pc:sldMk cId="2545536960" sldId="334"/>
            <ac:spMk id="3" creationId="{61B65F74-A3EA-4D15-B29B-3EC788503D03}"/>
          </ac:spMkLst>
        </pc:spChg>
        <pc:graphicFrameChg chg="add mod modGraphic">
          <ac:chgData name="Matthew Suderman" userId="2709995e-3ea8-4fb0-9b62-eb8034dec529" providerId="ADAL" clId="{37585BB9-C2A3-49A6-AE98-61830FCDBBE6}" dt="2021-06-27T21:47:27.497" v="3752" actId="1076"/>
          <ac:graphicFrameMkLst>
            <pc:docMk/>
            <pc:sldMk cId="2545536960" sldId="334"/>
            <ac:graphicFrameMk id="4" creationId="{4F3ACF82-7EF8-4C89-98E1-35E99317E8C3}"/>
          </ac:graphicFrameMkLst>
        </pc:graphicFrameChg>
      </pc:sldChg>
      <pc:sldChg chg="modSp new del mod">
        <pc:chgData name="Matthew Suderman" userId="2709995e-3ea8-4fb0-9b62-eb8034dec529" providerId="ADAL" clId="{37585BB9-C2A3-49A6-AE98-61830FCDBBE6}" dt="2021-06-27T22:00:23.572" v="3815" actId="2696"/>
        <pc:sldMkLst>
          <pc:docMk/>
          <pc:sldMk cId="2810247385" sldId="335"/>
        </pc:sldMkLst>
        <pc:spChg chg="mod">
          <ac:chgData name="Matthew Suderman" userId="2709995e-3ea8-4fb0-9b62-eb8034dec529" providerId="ADAL" clId="{37585BB9-C2A3-49A6-AE98-61830FCDBBE6}" dt="2021-06-27T21:54:50.181" v="3814" actId="20577"/>
          <ac:spMkLst>
            <pc:docMk/>
            <pc:sldMk cId="2810247385" sldId="335"/>
            <ac:spMk id="2" creationId="{B68B42F4-0207-4B24-AC81-0CEB6A97528E}"/>
          </ac:spMkLst>
        </pc:spChg>
        <pc:spChg chg="mod">
          <ac:chgData name="Matthew Suderman" userId="2709995e-3ea8-4fb0-9b62-eb8034dec529" providerId="ADAL" clId="{37585BB9-C2A3-49A6-AE98-61830FCDBBE6}" dt="2021-06-27T21:54:46.972" v="3813" actId="20577"/>
          <ac:spMkLst>
            <pc:docMk/>
            <pc:sldMk cId="2810247385" sldId="335"/>
            <ac:spMk id="3" creationId="{CBEECE52-A7DD-472B-B5FF-8634CBD3F31B}"/>
          </ac:spMkLst>
        </pc:spChg>
      </pc:sldChg>
    </pc:docChg>
  </pc:docChgLst>
  <pc:docChgLst>
    <pc:chgData name="Matthew Suderman" userId="2709995e-3ea8-4fb0-9b62-eb8034dec529" providerId="ADAL" clId="{654F4AF2-5394-43CF-A8E6-8EE56F16B67E}"/>
    <pc:docChg chg="undo custSel addSld delSld modSld sldOrd">
      <pc:chgData name="Matthew Suderman" userId="2709995e-3ea8-4fb0-9b62-eb8034dec529" providerId="ADAL" clId="{654F4AF2-5394-43CF-A8E6-8EE56F16B67E}" dt="2021-07-26T00:04:55.301" v="3879"/>
      <pc:docMkLst>
        <pc:docMk/>
      </pc:docMkLst>
      <pc:sldChg chg="modSp mod">
        <pc:chgData name="Matthew Suderman" userId="2709995e-3ea8-4fb0-9b62-eb8034dec529" providerId="ADAL" clId="{654F4AF2-5394-43CF-A8E6-8EE56F16B67E}" dt="2021-07-25T14:57:24.527" v="9" actId="20577"/>
        <pc:sldMkLst>
          <pc:docMk/>
          <pc:sldMk cId="0" sldId="288"/>
        </pc:sldMkLst>
        <pc:spChg chg="mod">
          <ac:chgData name="Matthew Suderman" userId="2709995e-3ea8-4fb0-9b62-eb8034dec529" providerId="ADAL" clId="{654F4AF2-5394-43CF-A8E6-8EE56F16B67E}" dt="2021-07-25T14:57:24.527" v="9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 modAnim">
        <pc:chgData name="Matthew Suderman" userId="2709995e-3ea8-4fb0-9b62-eb8034dec529" providerId="ADAL" clId="{654F4AF2-5394-43CF-A8E6-8EE56F16B67E}" dt="2021-07-25T16:44:54.867" v="357"/>
        <pc:sldMkLst>
          <pc:docMk/>
          <pc:sldMk cId="0" sldId="318"/>
        </pc:sldMkLst>
        <pc:spChg chg="mod">
          <ac:chgData name="Matthew Suderman" userId="2709995e-3ea8-4fb0-9b62-eb8034dec529" providerId="ADAL" clId="{654F4AF2-5394-43CF-A8E6-8EE56F16B67E}" dt="2021-07-25T16:43:15.158" v="330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2:59.396" v="314" actId="1035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2:48.969" v="302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Sp modSp add mod">
        <pc:chgData name="Matthew Suderman" userId="2709995e-3ea8-4fb0-9b62-eb8034dec529" providerId="ADAL" clId="{654F4AF2-5394-43CF-A8E6-8EE56F16B67E}" dt="2021-07-25T16:46:17.584" v="379" actId="122"/>
        <pc:sldMkLst>
          <pc:docMk/>
          <pc:sldMk cId="123698861" sldId="319"/>
        </pc:sldMkLst>
        <pc:spChg chg="mod">
          <ac:chgData name="Matthew Suderman" userId="2709995e-3ea8-4fb0-9b62-eb8034dec529" providerId="ADAL" clId="{654F4AF2-5394-43CF-A8E6-8EE56F16B67E}" dt="2021-07-25T16:45:45.203" v="366" actId="20577"/>
          <ac:spMkLst>
            <pc:docMk/>
            <pc:sldMk cId="123698861" sldId="319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654F4AF2-5394-43CF-A8E6-8EE56F16B67E}" dt="2021-07-25T16:44:48.484" v="356" actId="478"/>
          <ac:spMkLst>
            <pc:docMk/>
            <pc:sldMk cId="123698861" sldId="319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6:17.584" v="379" actId="122"/>
          <ac:graphicFrameMkLst>
            <pc:docMk/>
            <pc:sldMk cId="123698861" sldId="319"/>
            <ac:graphicFrameMk id="4" creationId="{F534F4DB-5FFD-47BE-B9BC-84765E6BA4F9}"/>
          </ac:graphicFrameMkLst>
        </pc:graphicFrameChg>
      </pc:sldChg>
      <pc:sldChg chg="modSp add mod modAnim">
        <pc:chgData name="Matthew Suderman" userId="2709995e-3ea8-4fb0-9b62-eb8034dec529" providerId="ADAL" clId="{654F4AF2-5394-43CF-A8E6-8EE56F16B67E}" dt="2021-07-25T16:49:34.419" v="449"/>
        <pc:sldMkLst>
          <pc:docMk/>
          <pc:sldMk cId="3755787548" sldId="320"/>
        </pc:sldMkLst>
        <pc:spChg chg="mod">
          <ac:chgData name="Matthew Suderman" userId="2709995e-3ea8-4fb0-9b62-eb8034dec529" providerId="ADAL" clId="{654F4AF2-5394-43CF-A8E6-8EE56F16B67E}" dt="2021-07-25T16:45:36.154" v="365" actId="20577"/>
          <ac:spMkLst>
            <pc:docMk/>
            <pc:sldMk cId="3755787548" sldId="320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9:19.062" v="447" actId="20577"/>
          <ac:spMkLst>
            <pc:docMk/>
            <pc:sldMk cId="3755787548" sldId="320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9:28.030" v="448" actId="2165"/>
          <ac:graphicFrameMkLst>
            <pc:docMk/>
            <pc:sldMk cId="3755787548" sldId="320"/>
            <ac:graphicFrameMk id="4" creationId="{F534F4DB-5FFD-47BE-B9BC-84765E6BA4F9}"/>
          </ac:graphicFrameMkLst>
        </pc:graphicFrameChg>
      </pc:sldChg>
      <pc:sldChg chg="addSp delSp modSp new mod ord">
        <pc:chgData name="Matthew Suderman" userId="2709995e-3ea8-4fb0-9b62-eb8034dec529" providerId="ADAL" clId="{654F4AF2-5394-43CF-A8E6-8EE56F16B67E}" dt="2021-07-26T00:04:45.848" v="3877"/>
        <pc:sldMkLst>
          <pc:docMk/>
          <pc:sldMk cId="676957949" sldId="321"/>
        </pc:sldMkLst>
        <pc:spChg chg="mod">
          <ac:chgData name="Matthew Suderman" userId="2709995e-3ea8-4fb0-9b62-eb8034dec529" providerId="ADAL" clId="{654F4AF2-5394-43CF-A8E6-8EE56F16B67E}" dt="2021-07-25T22:28:12.219" v="752" actId="20577"/>
          <ac:spMkLst>
            <pc:docMk/>
            <pc:sldMk cId="676957949" sldId="321"/>
            <ac:spMk id="2" creationId="{C02DE96D-77B0-46CF-A6AF-DA44A406228B}"/>
          </ac:spMkLst>
        </pc:spChg>
        <pc:spChg chg="mod">
          <ac:chgData name="Matthew Suderman" userId="2709995e-3ea8-4fb0-9b62-eb8034dec529" providerId="ADAL" clId="{654F4AF2-5394-43CF-A8E6-8EE56F16B67E}" dt="2021-07-25T22:08:28.968" v="454" actId="20577"/>
          <ac:spMkLst>
            <pc:docMk/>
            <pc:sldMk cId="676957949" sldId="321"/>
            <ac:spMk id="3" creationId="{36792135-2FB9-4BAF-BB0C-764BEE2F4CCD}"/>
          </ac:spMkLst>
        </pc:spChg>
        <pc:spChg chg="add del">
          <ac:chgData name="Matthew Suderman" userId="2709995e-3ea8-4fb0-9b62-eb8034dec529" providerId="ADAL" clId="{654F4AF2-5394-43CF-A8E6-8EE56F16B67E}" dt="2021-07-25T22:14:06.856" v="456"/>
          <ac:spMkLst>
            <pc:docMk/>
            <pc:sldMk cId="676957949" sldId="321"/>
            <ac:spMk id="4" creationId="{FC32AABD-40F3-4243-BC28-8480AF700F7E}"/>
          </ac:spMkLst>
        </pc:spChg>
        <pc:spChg chg="add del">
          <ac:chgData name="Matthew Suderman" userId="2709995e-3ea8-4fb0-9b62-eb8034dec529" providerId="ADAL" clId="{654F4AF2-5394-43CF-A8E6-8EE56F16B67E}" dt="2021-07-25T22:14:17.571" v="458"/>
          <ac:spMkLst>
            <pc:docMk/>
            <pc:sldMk cId="676957949" sldId="321"/>
            <ac:spMk id="5" creationId="{B20B90C8-639B-4C98-BCAA-28C75B5198AE}"/>
          </ac:spMkLst>
        </pc:spChg>
        <pc:spChg chg="add del">
          <ac:chgData name="Matthew Suderman" userId="2709995e-3ea8-4fb0-9b62-eb8034dec529" providerId="ADAL" clId="{654F4AF2-5394-43CF-A8E6-8EE56F16B67E}" dt="2021-07-25T22:15:19.066" v="462"/>
          <ac:spMkLst>
            <pc:docMk/>
            <pc:sldMk cId="676957949" sldId="321"/>
            <ac:spMk id="7" creationId="{1883B804-F6D5-4A7F-9158-9EA00849699B}"/>
          </ac:spMkLst>
        </pc:spChg>
        <pc:spChg chg="add del">
          <ac:chgData name="Matthew Suderman" userId="2709995e-3ea8-4fb0-9b62-eb8034dec529" providerId="ADAL" clId="{654F4AF2-5394-43CF-A8E6-8EE56F16B67E}" dt="2021-07-25T22:27:05.837" v="602" actId="478"/>
          <ac:spMkLst>
            <pc:docMk/>
            <pc:sldMk cId="676957949" sldId="321"/>
            <ac:spMk id="9" creationId="{3900244B-C215-4D2E-A7E8-F7B6DE138F81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1" creationId="{5031AC7D-DBE3-4D84-A8EE-AE2430E02815}"/>
          </ac:spMkLst>
        </pc:spChg>
        <pc:spChg chg="add mod">
          <ac:chgData name="Matthew Suderman" userId="2709995e-3ea8-4fb0-9b62-eb8034dec529" providerId="ADAL" clId="{654F4AF2-5394-43CF-A8E6-8EE56F16B67E}" dt="2021-07-25T22:29:50.389" v="760" actId="1037"/>
          <ac:spMkLst>
            <pc:docMk/>
            <pc:sldMk cId="676957949" sldId="321"/>
            <ac:spMk id="12" creationId="{88E5839D-05D7-461E-AD34-4544A917451E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3" creationId="{031F9EA9-7327-49EC-AD66-A9E90A9E5313}"/>
          </ac:spMkLst>
        </pc:spChg>
        <pc:spChg chg="add mod">
          <ac:chgData name="Matthew Suderman" userId="2709995e-3ea8-4fb0-9b62-eb8034dec529" providerId="ADAL" clId="{654F4AF2-5394-43CF-A8E6-8EE56F16B67E}" dt="2021-07-25T22:36:23.032" v="1189" actId="20577"/>
          <ac:spMkLst>
            <pc:docMk/>
            <pc:sldMk cId="676957949" sldId="321"/>
            <ac:spMk id="14" creationId="{F9D4BFAC-A368-4735-A078-B64428A9019D}"/>
          </ac:spMkLst>
        </pc:spChg>
        <pc:picChg chg="add del mod">
          <ac:chgData name="Matthew Suderman" userId="2709995e-3ea8-4fb0-9b62-eb8034dec529" providerId="ADAL" clId="{654F4AF2-5394-43CF-A8E6-8EE56F16B67E}" dt="2021-07-25T22:15:24.786" v="465" actId="478"/>
          <ac:picMkLst>
            <pc:docMk/>
            <pc:sldMk cId="676957949" sldId="321"/>
            <ac:picMk id="6" creationId="{26C5AF31-D523-42DD-8E7B-810FA3BF0BDC}"/>
          </ac:picMkLst>
        </pc:picChg>
        <pc:picChg chg="add mod">
          <ac:chgData name="Matthew Suderman" userId="2709995e-3ea8-4fb0-9b62-eb8034dec529" providerId="ADAL" clId="{654F4AF2-5394-43CF-A8E6-8EE56F16B67E}" dt="2021-07-25T22:32:14.187" v="1062" actId="1037"/>
          <ac:picMkLst>
            <pc:docMk/>
            <pc:sldMk cId="676957949" sldId="321"/>
            <ac:picMk id="8" creationId="{A729B484-BD78-4327-85EE-346A1EB55F69}"/>
          </ac:picMkLst>
        </pc:picChg>
        <pc:picChg chg="add mod modCrop">
          <ac:chgData name="Matthew Suderman" userId="2709995e-3ea8-4fb0-9b62-eb8034dec529" providerId="ADAL" clId="{654F4AF2-5394-43CF-A8E6-8EE56F16B67E}" dt="2021-07-25T22:29:50.389" v="760" actId="1037"/>
          <ac:picMkLst>
            <pc:docMk/>
            <pc:sldMk cId="676957949" sldId="321"/>
            <ac:picMk id="10" creationId="{72A8B7F7-E7FD-4685-BDE4-F54526431CBB}"/>
          </ac:picMkLst>
        </pc:picChg>
      </pc:sldChg>
      <pc:sldChg chg="addSp modSp new mod modAnim">
        <pc:chgData name="Matthew Suderman" userId="2709995e-3ea8-4fb0-9b62-eb8034dec529" providerId="ADAL" clId="{654F4AF2-5394-43CF-A8E6-8EE56F16B67E}" dt="2021-07-25T22:46:35.917" v="1531"/>
        <pc:sldMkLst>
          <pc:docMk/>
          <pc:sldMk cId="3650141433" sldId="322"/>
        </pc:sldMkLst>
        <pc:spChg chg="mod">
          <ac:chgData name="Matthew Suderman" userId="2709995e-3ea8-4fb0-9b62-eb8034dec529" providerId="ADAL" clId="{654F4AF2-5394-43CF-A8E6-8EE56F16B67E}" dt="2021-07-25T22:39:11.479" v="1260" actId="20577"/>
          <ac:spMkLst>
            <pc:docMk/>
            <pc:sldMk cId="3650141433" sldId="322"/>
            <ac:spMk id="2" creationId="{D0BA960C-850D-427F-BC38-200002DC46D6}"/>
          </ac:spMkLst>
        </pc:spChg>
        <pc:spChg chg="mod">
          <ac:chgData name="Matthew Suderman" userId="2709995e-3ea8-4fb0-9b62-eb8034dec529" providerId="ADAL" clId="{654F4AF2-5394-43CF-A8E6-8EE56F16B67E}" dt="2021-07-25T22:40:28.406" v="1267" actId="20577"/>
          <ac:spMkLst>
            <pc:docMk/>
            <pc:sldMk cId="3650141433" sldId="322"/>
            <ac:spMk id="3" creationId="{D7AE30E1-7D81-4692-A008-2BEA4644D3D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5" creationId="{D604D6F0-3A3F-4751-9A03-CBAD7F211B8E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6" creationId="{4AFEA193-7601-4BBA-A0F6-CE79733923F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7" creationId="{3916629B-37B4-4822-AF15-D091D826D11E}"/>
          </ac:spMkLst>
        </pc:spChg>
        <pc:spChg chg="add mod">
          <ac:chgData name="Matthew Suderman" userId="2709995e-3ea8-4fb0-9b62-eb8034dec529" providerId="ADAL" clId="{654F4AF2-5394-43CF-A8E6-8EE56F16B67E}" dt="2021-07-25T22:46:33.565" v="1530" actId="1076"/>
          <ac:spMkLst>
            <pc:docMk/>
            <pc:sldMk cId="3650141433" sldId="322"/>
            <ac:spMk id="9" creationId="{B3A9E7EC-12E9-45E4-A2C7-B56F6067F1AE}"/>
          </ac:spMkLst>
        </pc:spChg>
        <pc:picChg chg="add mod">
          <ac:chgData name="Matthew Suderman" userId="2709995e-3ea8-4fb0-9b62-eb8034dec529" providerId="ADAL" clId="{654F4AF2-5394-43CF-A8E6-8EE56F16B67E}" dt="2021-07-25T22:40:21.144" v="1264" actId="14100"/>
          <ac:picMkLst>
            <pc:docMk/>
            <pc:sldMk cId="3650141433" sldId="322"/>
            <ac:picMk id="4" creationId="{CCB0ABF0-26A9-4946-B987-F69278F06FD8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03:57.614" v="2020" actId="1076"/>
        <pc:sldMkLst>
          <pc:docMk/>
          <pc:sldMk cId="3927452386" sldId="323"/>
        </pc:sldMkLst>
        <pc:spChg chg="mod">
          <ac:chgData name="Matthew Suderman" userId="2709995e-3ea8-4fb0-9b62-eb8034dec529" providerId="ADAL" clId="{654F4AF2-5394-43CF-A8E6-8EE56F16B67E}" dt="2021-07-25T22:57:04.624" v="1815" actId="14100"/>
          <ac:spMkLst>
            <pc:docMk/>
            <pc:sldMk cId="3927452386" sldId="323"/>
            <ac:spMk id="2" creationId="{F54120A0-57D7-4682-AFE9-52C1076305F2}"/>
          </ac:spMkLst>
        </pc:spChg>
        <pc:spChg chg="mod">
          <ac:chgData name="Matthew Suderman" userId="2709995e-3ea8-4fb0-9b62-eb8034dec529" providerId="ADAL" clId="{654F4AF2-5394-43CF-A8E6-8EE56F16B67E}" dt="2021-07-25T23:03:07.606" v="1980" actId="20577"/>
          <ac:spMkLst>
            <pc:docMk/>
            <pc:sldMk cId="3927452386" sldId="323"/>
            <ac:spMk id="3" creationId="{36D75653-4C2A-4CB4-A232-508B5516E2ED}"/>
          </ac:spMkLst>
        </pc:spChg>
        <pc:spChg chg="add mod">
          <ac:chgData name="Matthew Suderman" userId="2709995e-3ea8-4fb0-9b62-eb8034dec529" providerId="ADAL" clId="{654F4AF2-5394-43CF-A8E6-8EE56F16B67E}" dt="2021-07-25T23:03:57.614" v="2020" actId="1076"/>
          <ac:spMkLst>
            <pc:docMk/>
            <pc:sldMk cId="3927452386" sldId="323"/>
            <ac:spMk id="4" creationId="{B5DCD459-FD73-4C64-BD36-2B3C3A64B92B}"/>
          </ac:spMkLst>
        </pc:spChg>
        <pc:picChg chg="add del mod">
          <ac:chgData name="Matthew Suderman" userId="2709995e-3ea8-4fb0-9b62-eb8034dec529" providerId="ADAL" clId="{654F4AF2-5394-43CF-A8E6-8EE56F16B67E}" dt="2021-07-25T22:54:57.849" v="1810" actId="478"/>
          <ac:picMkLst>
            <pc:docMk/>
            <pc:sldMk cId="3927452386" sldId="323"/>
            <ac:picMk id="2050" creationId="{4B17A9B8-7886-4BE4-99E9-ACF2E05B7825}"/>
          </ac:picMkLst>
        </pc:picChg>
        <pc:picChg chg="add mod">
          <ac:chgData name="Matthew Suderman" userId="2709995e-3ea8-4fb0-9b62-eb8034dec529" providerId="ADAL" clId="{654F4AF2-5394-43CF-A8E6-8EE56F16B67E}" dt="2021-07-25T23:03:19.613" v="1981" actId="1076"/>
          <ac:picMkLst>
            <pc:docMk/>
            <pc:sldMk cId="3927452386" sldId="323"/>
            <ac:picMk id="2052" creationId="{EFF69DBE-E6C0-4593-B0E8-82BD2639E577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18:34.404" v="2547" actId="20577"/>
        <pc:sldMkLst>
          <pc:docMk/>
          <pc:sldMk cId="936950022" sldId="324"/>
        </pc:sldMkLst>
        <pc:spChg chg="mod">
          <ac:chgData name="Matthew Suderman" userId="2709995e-3ea8-4fb0-9b62-eb8034dec529" providerId="ADAL" clId="{654F4AF2-5394-43CF-A8E6-8EE56F16B67E}" dt="2021-07-25T23:05:30.276" v="2040" actId="14100"/>
          <ac:spMkLst>
            <pc:docMk/>
            <pc:sldMk cId="936950022" sldId="324"/>
            <ac:spMk id="2" creationId="{30C41CA4-B1D9-434E-BBBF-C14BEFB4D4D2}"/>
          </ac:spMkLst>
        </pc:spChg>
        <pc:spChg chg="del mod">
          <ac:chgData name="Matthew Suderman" userId="2709995e-3ea8-4fb0-9b62-eb8034dec529" providerId="ADAL" clId="{654F4AF2-5394-43CF-A8E6-8EE56F16B67E}" dt="2021-07-25T23:02:12.556" v="1920" actId="478"/>
          <ac:spMkLst>
            <pc:docMk/>
            <pc:sldMk cId="936950022" sldId="324"/>
            <ac:spMk id="3" creationId="{C0BB2EEC-D749-426D-B6F6-51A1C4C5E12B}"/>
          </ac:spMkLst>
        </pc:spChg>
        <pc:spChg chg="add del mod">
          <ac:chgData name="Matthew Suderman" userId="2709995e-3ea8-4fb0-9b62-eb8034dec529" providerId="ADAL" clId="{654F4AF2-5394-43CF-A8E6-8EE56F16B67E}" dt="2021-07-25T23:02:14.829" v="1921" actId="478"/>
          <ac:spMkLst>
            <pc:docMk/>
            <pc:sldMk cId="936950022" sldId="324"/>
            <ac:spMk id="5" creationId="{00B47E5C-2357-4BBA-8BAA-49784182EB13}"/>
          </ac:spMkLst>
        </pc:spChg>
        <pc:spChg chg="add mod">
          <ac:chgData name="Matthew Suderman" userId="2709995e-3ea8-4fb0-9b62-eb8034dec529" providerId="ADAL" clId="{654F4AF2-5394-43CF-A8E6-8EE56F16B67E}" dt="2021-07-25T23:18:34.404" v="2547" actId="20577"/>
          <ac:spMkLst>
            <pc:docMk/>
            <pc:sldMk cId="936950022" sldId="324"/>
            <ac:spMk id="9" creationId="{D745A53C-C56B-46BF-9E62-9CDD4D03D2D2}"/>
          </ac:spMkLst>
        </pc:spChg>
        <pc:spChg chg="add mod">
          <ac:chgData name="Matthew Suderman" userId="2709995e-3ea8-4fb0-9b62-eb8034dec529" providerId="ADAL" clId="{654F4AF2-5394-43CF-A8E6-8EE56F16B67E}" dt="2021-07-25T23:11:34.200" v="2307" actId="20577"/>
          <ac:spMkLst>
            <pc:docMk/>
            <pc:sldMk cId="936950022" sldId="324"/>
            <ac:spMk id="10" creationId="{8DA58431-D011-46D1-9803-EF98606A2BD8}"/>
          </ac:spMkLst>
        </pc:spChg>
        <pc:spChg chg="add mod">
          <ac:chgData name="Matthew Suderman" userId="2709995e-3ea8-4fb0-9b62-eb8034dec529" providerId="ADAL" clId="{654F4AF2-5394-43CF-A8E6-8EE56F16B67E}" dt="2021-07-25T23:17:06.594" v="2492" actId="207"/>
          <ac:spMkLst>
            <pc:docMk/>
            <pc:sldMk cId="936950022" sldId="324"/>
            <ac:spMk id="11" creationId="{817D4221-832D-47A1-93AB-D962B9BE3120}"/>
          </ac:spMkLst>
        </pc:spChg>
        <pc:picChg chg="add mod">
          <ac:chgData name="Matthew Suderman" userId="2709995e-3ea8-4fb0-9b62-eb8034dec529" providerId="ADAL" clId="{654F4AF2-5394-43CF-A8E6-8EE56F16B67E}" dt="2021-07-25T23:05:26.352" v="2039" actId="1076"/>
          <ac:picMkLst>
            <pc:docMk/>
            <pc:sldMk cId="936950022" sldId="324"/>
            <ac:picMk id="6" creationId="{09E99211-DF4F-4F8C-9301-AD78F2B6582E}"/>
          </ac:picMkLst>
        </pc:picChg>
        <pc:picChg chg="add mod">
          <ac:chgData name="Matthew Suderman" userId="2709995e-3ea8-4fb0-9b62-eb8034dec529" providerId="ADAL" clId="{654F4AF2-5394-43CF-A8E6-8EE56F16B67E}" dt="2021-07-25T23:05:44.621" v="2043" actId="167"/>
          <ac:picMkLst>
            <pc:docMk/>
            <pc:sldMk cId="936950022" sldId="324"/>
            <ac:picMk id="3074" creationId="{E4C8B720-1BCF-42E6-A4C0-0AECC6E41A84}"/>
          </ac:picMkLst>
        </pc:picChg>
        <pc:picChg chg="add del mod">
          <ac:chgData name="Matthew Suderman" userId="2709995e-3ea8-4fb0-9b62-eb8034dec529" providerId="ADAL" clId="{654F4AF2-5394-43CF-A8E6-8EE56F16B67E}" dt="2021-07-25T23:04:33.400" v="2022" actId="478"/>
          <ac:picMkLst>
            <pc:docMk/>
            <pc:sldMk cId="936950022" sldId="324"/>
            <ac:picMk id="3076" creationId="{4388719A-E375-4B9B-9DF2-3C78CCCFC5F2}"/>
          </ac:picMkLst>
        </pc:picChg>
      </pc:sldChg>
      <pc:sldChg chg="addSp delSp modSp add del mod">
        <pc:chgData name="Matthew Suderman" userId="2709995e-3ea8-4fb0-9b62-eb8034dec529" providerId="ADAL" clId="{654F4AF2-5394-43CF-A8E6-8EE56F16B67E}" dt="2021-07-25T23:18:08.793" v="2496" actId="2696"/>
        <pc:sldMkLst>
          <pc:docMk/>
          <pc:sldMk cId="678934339" sldId="325"/>
        </pc:sldMkLst>
        <pc:spChg chg="mod">
          <ac:chgData name="Matthew Suderman" userId="2709995e-3ea8-4fb0-9b62-eb8034dec529" providerId="ADAL" clId="{654F4AF2-5394-43CF-A8E6-8EE56F16B67E}" dt="2021-07-25T23:05:34" v="2041" actId="14100"/>
          <ac:spMkLst>
            <pc:docMk/>
            <pc:sldMk cId="678934339" sldId="325"/>
            <ac:spMk id="2" creationId="{30C41CA4-B1D9-434E-BBBF-C14BEFB4D4D2}"/>
          </ac:spMkLst>
        </pc:spChg>
        <pc:spChg chg="add mod">
          <ac:chgData name="Matthew Suderman" userId="2709995e-3ea8-4fb0-9b62-eb8034dec529" providerId="ADAL" clId="{654F4AF2-5394-43CF-A8E6-8EE56F16B67E}" dt="2021-07-25T23:11:24.942" v="2303" actId="20577"/>
          <ac:spMkLst>
            <pc:docMk/>
            <pc:sldMk cId="678934339" sldId="325"/>
            <ac:spMk id="7" creationId="{14C065CB-0F12-46DF-A8F4-E00693C16509}"/>
          </ac:spMkLst>
        </pc:sp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6" creationId="{09E99211-DF4F-4F8C-9301-AD78F2B6582E}"/>
          </ac:picMkLst>
        </pc:pic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3074" creationId="{E4C8B720-1BCF-42E6-A4C0-0AECC6E41A84}"/>
          </ac:picMkLst>
        </pc:picChg>
        <pc:picChg chg="mod">
          <ac:chgData name="Matthew Suderman" userId="2709995e-3ea8-4fb0-9b62-eb8034dec529" providerId="ADAL" clId="{654F4AF2-5394-43CF-A8E6-8EE56F16B67E}" dt="2021-07-25T23:08:57.023" v="2239" actId="1076"/>
          <ac:picMkLst>
            <pc:docMk/>
            <pc:sldMk cId="678934339" sldId="325"/>
            <ac:picMk id="3076" creationId="{4388719A-E375-4B9B-9DF2-3C78CCCFC5F2}"/>
          </ac:picMkLst>
        </pc:picChg>
      </pc:sldChg>
      <pc:sldChg chg="modSp new mod ord">
        <pc:chgData name="Matthew Suderman" userId="2709995e-3ea8-4fb0-9b62-eb8034dec529" providerId="ADAL" clId="{654F4AF2-5394-43CF-A8E6-8EE56F16B67E}" dt="2021-07-26T00:04:55.301" v="3879"/>
        <pc:sldMkLst>
          <pc:docMk/>
          <pc:sldMk cId="1034794282" sldId="325"/>
        </pc:sldMkLst>
        <pc:spChg chg="mod">
          <ac:chgData name="Matthew Suderman" userId="2709995e-3ea8-4fb0-9b62-eb8034dec529" providerId="ADAL" clId="{654F4AF2-5394-43CF-A8E6-8EE56F16B67E}" dt="2021-07-25T23:23:42.200" v="2891" actId="5793"/>
          <ac:spMkLst>
            <pc:docMk/>
            <pc:sldMk cId="1034794282" sldId="325"/>
            <ac:spMk id="2" creationId="{1CE031AD-764C-4F74-B42D-B3168CFF4029}"/>
          </ac:spMkLst>
        </pc:spChg>
        <pc:spChg chg="mod">
          <ac:chgData name="Matthew Suderman" userId="2709995e-3ea8-4fb0-9b62-eb8034dec529" providerId="ADAL" clId="{654F4AF2-5394-43CF-A8E6-8EE56F16B67E}" dt="2021-07-25T23:23:09.629" v="2851" actId="20577"/>
          <ac:spMkLst>
            <pc:docMk/>
            <pc:sldMk cId="1034794282" sldId="325"/>
            <ac:spMk id="3" creationId="{1C388E7A-733E-4BF6-8206-0B44767B32D5}"/>
          </ac:spMkLst>
        </pc:spChg>
      </pc:sldChg>
      <pc:sldChg chg="addSp delSp modSp new mod">
        <pc:chgData name="Matthew Suderman" userId="2709995e-3ea8-4fb0-9b62-eb8034dec529" providerId="ADAL" clId="{654F4AF2-5394-43CF-A8E6-8EE56F16B67E}" dt="2021-07-25T23:47:39.860" v="3427" actId="20577"/>
        <pc:sldMkLst>
          <pc:docMk/>
          <pc:sldMk cId="1069533982" sldId="326"/>
        </pc:sldMkLst>
        <pc:spChg chg="mod">
          <ac:chgData name="Matthew Suderman" userId="2709995e-3ea8-4fb0-9b62-eb8034dec529" providerId="ADAL" clId="{654F4AF2-5394-43CF-A8E6-8EE56F16B67E}" dt="2021-07-25T23:25:28.034" v="2956" actId="20577"/>
          <ac:spMkLst>
            <pc:docMk/>
            <pc:sldMk cId="1069533982" sldId="326"/>
            <ac:spMk id="2" creationId="{940F9FE5-649E-482F-AC24-E84E02BDB094}"/>
          </ac:spMkLst>
        </pc:spChg>
        <pc:spChg chg="mod">
          <ac:chgData name="Matthew Suderman" userId="2709995e-3ea8-4fb0-9b62-eb8034dec529" providerId="ADAL" clId="{654F4AF2-5394-43CF-A8E6-8EE56F16B67E}" dt="2021-07-25T23:47:39.860" v="3427" actId="20577"/>
          <ac:spMkLst>
            <pc:docMk/>
            <pc:sldMk cId="1069533982" sldId="326"/>
            <ac:spMk id="3" creationId="{19D25520-3E02-4984-9E93-78213D94C87C}"/>
          </ac:spMkLst>
        </pc:spChg>
        <pc:picChg chg="add del">
          <ac:chgData name="Matthew Suderman" userId="2709995e-3ea8-4fb0-9b62-eb8034dec529" providerId="ADAL" clId="{654F4AF2-5394-43CF-A8E6-8EE56F16B67E}" dt="2021-07-25T23:30:20.391" v="3252" actId="478"/>
          <ac:picMkLst>
            <pc:docMk/>
            <pc:sldMk cId="1069533982" sldId="326"/>
            <ac:picMk id="4" creationId="{7F35E37C-E03A-441E-9041-26226525DE81}"/>
          </ac:picMkLst>
        </pc:picChg>
        <pc:picChg chg="add mod">
          <ac:chgData name="Matthew Suderman" userId="2709995e-3ea8-4fb0-9b62-eb8034dec529" providerId="ADAL" clId="{654F4AF2-5394-43CF-A8E6-8EE56F16B67E}" dt="2021-07-25T23:35:55.427" v="3283" actId="14100"/>
          <ac:picMkLst>
            <pc:docMk/>
            <pc:sldMk cId="1069533982" sldId="326"/>
            <ac:picMk id="4098" creationId="{9D12AF86-76A4-439C-B454-0426AC60418A}"/>
          </ac:picMkLst>
        </pc:picChg>
        <pc:picChg chg="add mod">
          <ac:chgData name="Matthew Suderman" userId="2709995e-3ea8-4fb0-9b62-eb8034dec529" providerId="ADAL" clId="{654F4AF2-5394-43CF-A8E6-8EE56F16B67E}" dt="2021-07-25T23:36:02.627" v="3285" actId="14100"/>
          <ac:picMkLst>
            <pc:docMk/>
            <pc:sldMk cId="1069533982" sldId="326"/>
            <ac:picMk id="4100" creationId="{C6DFCD1B-B177-4FC2-91B0-9177D65FFA60}"/>
          </ac:picMkLst>
        </pc:picChg>
      </pc:sldChg>
      <pc:sldChg chg="add del">
        <pc:chgData name="Matthew Suderman" userId="2709995e-3ea8-4fb0-9b62-eb8034dec529" providerId="ADAL" clId="{654F4AF2-5394-43CF-A8E6-8EE56F16B67E}" dt="2021-07-25T23:17:42.668" v="2495" actId="2890"/>
        <pc:sldMkLst>
          <pc:docMk/>
          <pc:sldMk cId="1616241837" sldId="326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714534942" sldId="327"/>
        </pc:sldMkLst>
      </pc:sldChg>
      <pc:sldChg chg="addSp delSp modSp new mod modAnim">
        <pc:chgData name="Matthew Suderman" userId="2709995e-3ea8-4fb0-9b62-eb8034dec529" providerId="ADAL" clId="{654F4AF2-5394-43CF-A8E6-8EE56F16B67E}" dt="2021-07-25T23:59:43.462" v="3875" actId="20577"/>
        <pc:sldMkLst>
          <pc:docMk/>
          <pc:sldMk cId="4004834370" sldId="327"/>
        </pc:sldMkLst>
        <pc:spChg chg="mod">
          <ac:chgData name="Matthew Suderman" userId="2709995e-3ea8-4fb0-9b62-eb8034dec529" providerId="ADAL" clId="{654F4AF2-5394-43CF-A8E6-8EE56F16B67E}" dt="2021-07-25T23:39:00.076" v="3367" actId="20577"/>
          <ac:spMkLst>
            <pc:docMk/>
            <pc:sldMk cId="4004834370" sldId="327"/>
            <ac:spMk id="2" creationId="{49A4DA14-309B-4B4B-A170-29D8DF79D5D9}"/>
          </ac:spMkLst>
        </pc:spChg>
        <pc:spChg chg="mod">
          <ac:chgData name="Matthew Suderman" userId="2709995e-3ea8-4fb0-9b62-eb8034dec529" providerId="ADAL" clId="{654F4AF2-5394-43CF-A8E6-8EE56F16B67E}" dt="2021-07-25T23:47:11.146" v="3425" actId="20577"/>
          <ac:spMkLst>
            <pc:docMk/>
            <pc:sldMk cId="4004834370" sldId="327"/>
            <ac:spMk id="3" creationId="{7C35CE5A-921D-4A15-AD4F-97686AB5B529}"/>
          </ac:spMkLst>
        </pc:spChg>
        <pc:spChg chg="add mod">
          <ac:chgData name="Matthew Suderman" userId="2709995e-3ea8-4fb0-9b62-eb8034dec529" providerId="ADAL" clId="{654F4AF2-5394-43CF-A8E6-8EE56F16B67E}" dt="2021-07-25T23:51:58.483" v="3652" actId="20577"/>
          <ac:spMkLst>
            <pc:docMk/>
            <pc:sldMk cId="4004834370" sldId="327"/>
            <ac:spMk id="5" creationId="{D52EB563-6785-4807-9D87-04F4AE3B1A7A}"/>
          </ac:spMkLst>
        </pc:spChg>
        <pc:spChg chg="add mod">
          <ac:chgData name="Matthew Suderman" userId="2709995e-3ea8-4fb0-9b62-eb8034dec529" providerId="ADAL" clId="{654F4AF2-5394-43CF-A8E6-8EE56F16B67E}" dt="2021-07-25T23:57:30.538" v="3833" actId="1038"/>
          <ac:spMkLst>
            <pc:docMk/>
            <pc:sldMk cId="4004834370" sldId="327"/>
            <ac:spMk id="6" creationId="{705386AC-EAF7-439A-A052-FF8B0521F9DB}"/>
          </ac:spMkLst>
        </pc:spChg>
        <pc:spChg chg="add mod">
          <ac:chgData name="Matthew Suderman" userId="2709995e-3ea8-4fb0-9b62-eb8034dec529" providerId="ADAL" clId="{654F4AF2-5394-43CF-A8E6-8EE56F16B67E}" dt="2021-07-25T23:54:11.220" v="3696" actId="20577"/>
          <ac:spMkLst>
            <pc:docMk/>
            <pc:sldMk cId="4004834370" sldId="327"/>
            <ac:spMk id="7" creationId="{10C7C27D-6008-45A9-9512-33CE80B3587B}"/>
          </ac:spMkLst>
        </pc:spChg>
        <pc:spChg chg="add mod">
          <ac:chgData name="Matthew Suderman" userId="2709995e-3ea8-4fb0-9b62-eb8034dec529" providerId="ADAL" clId="{654F4AF2-5394-43CF-A8E6-8EE56F16B67E}" dt="2021-07-25T23:54:42.379" v="3736" actId="14100"/>
          <ac:spMkLst>
            <pc:docMk/>
            <pc:sldMk cId="4004834370" sldId="327"/>
            <ac:spMk id="10" creationId="{8B8396F9-8040-4309-9799-EADC08F4B44D}"/>
          </ac:spMkLst>
        </pc:spChg>
        <pc:spChg chg="add mod">
          <ac:chgData name="Matthew Suderman" userId="2709995e-3ea8-4fb0-9b62-eb8034dec529" providerId="ADAL" clId="{654F4AF2-5394-43CF-A8E6-8EE56F16B67E}" dt="2021-07-25T23:55:27.338" v="3755" actId="1076"/>
          <ac:spMkLst>
            <pc:docMk/>
            <pc:sldMk cId="4004834370" sldId="327"/>
            <ac:spMk id="11" creationId="{692F16E4-9143-4E65-9BA4-4744EE236D1F}"/>
          </ac:spMkLst>
        </pc:spChg>
        <pc:spChg chg="add mod">
          <ac:chgData name="Matthew Suderman" userId="2709995e-3ea8-4fb0-9b62-eb8034dec529" providerId="ADAL" clId="{654F4AF2-5394-43CF-A8E6-8EE56F16B67E}" dt="2021-07-25T23:59:43.462" v="3875" actId="20577"/>
          <ac:spMkLst>
            <pc:docMk/>
            <pc:sldMk cId="4004834370" sldId="327"/>
            <ac:spMk id="12" creationId="{EE1A62EC-C8D9-4211-89AE-59267CEC67DA}"/>
          </ac:spMkLst>
        </pc:spChg>
        <pc:spChg chg="add del">
          <ac:chgData name="Matthew Suderman" userId="2709995e-3ea8-4fb0-9b62-eb8034dec529" providerId="ADAL" clId="{654F4AF2-5394-43CF-A8E6-8EE56F16B67E}" dt="2021-07-25T23:57:45.443" v="3835" actId="11529"/>
          <ac:spMkLst>
            <pc:docMk/>
            <pc:sldMk cId="4004834370" sldId="327"/>
            <ac:spMk id="18" creationId="{4058B3A6-86B6-4858-AF32-99B09A7D89CA}"/>
          </ac:spMkLst>
        </pc:spChg>
        <pc:picChg chg="add mod">
          <ac:chgData name="Matthew Suderman" userId="2709995e-3ea8-4fb0-9b62-eb8034dec529" providerId="ADAL" clId="{654F4AF2-5394-43CF-A8E6-8EE56F16B67E}" dt="2021-07-25T23:58:30.084" v="3853" actId="1038"/>
          <ac:picMkLst>
            <pc:docMk/>
            <pc:sldMk cId="4004834370" sldId="327"/>
            <ac:picMk id="20" creationId="{69D185B7-8EB2-477F-902A-559AA9E9706F}"/>
          </ac:picMkLst>
        </pc:picChg>
        <pc:picChg chg="add mod">
          <ac:chgData name="Matthew Suderman" userId="2709995e-3ea8-4fb0-9b62-eb8034dec529" providerId="ADAL" clId="{654F4AF2-5394-43CF-A8E6-8EE56F16B67E}" dt="2021-07-25T23:58:16.619" v="3847" actId="167"/>
          <ac:picMkLst>
            <pc:docMk/>
            <pc:sldMk cId="4004834370" sldId="327"/>
            <ac:picMk id="5122" creationId="{AA6E9122-276E-4389-8FE4-D22A8CA839A5}"/>
          </ac:picMkLst>
        </pc:picChg>
        <pc:cxnChg chg="add mod">
          <ac:chgData name="Matthew Suderman" userId="2709995e-3ea8-4fb0-9b62-eb8034dec529" providerId="ADAL" clId="{654F4AF2-5394-43CF-A8E6-8EE56F16B67E}" dt="2021-07-25T23:54:11.146" v="3695" actId="20577"/>
          <ac:cxnSpMkLst>
            <pc:docMk/>
            <pc:sldMk cId="4004834370" sldId="327"/>
            <ac:cxnSpMk id="8" creationId="{F4C2BC88-8A38-4655-96E3-483F4E23A299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3" creationId="{87A43038-D817-48DD-AA63-FE1756DF012C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6" creationId="{EF9BEB89-B263-4DFC-BA80-5C9C98620859}"/>
          </ac:cxnSpMkLst>
        </pc:cxnChg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12326430" sldId="328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03594669" sldId="329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309696368" sldId="330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769068046" sldId="331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128374880" sldId="332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115488799" sldId="333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545536960" sldId="334"/>
        </pc:sldMkLst>
      </pc:sldChg>
    </pc:docChg>
  </pc:docChgLst>
  <pc:docChgLst>
    <pc:chgData name="Matthew Suderman" userId="S::ms13525@bristol.ac.uk::2709995e-3ea8-4fb0-9b62-eb8034dec529" providerId="AD" clId="Web-{E36E45B3-E198-6188-927C-C5368E2754D6}"/>
    <pc:docChg chg="addSld modSld sldOrd">
      <pc:chgData name="Matthew Suderman" userId="S::ms13525@bristol.ac.uk::2709995e-3ea8-4fb0-9b62-eb8034dec529" providerId="AD" clId="Web-{E36E45B3-E198-6188-927C-C5368E2754D6}" dt="2021-06-07T11:01:08.102" v="64"/>
      <pc:docMkLst>
        <pc:docMk/>
      </pc:docMkLst>
      <pc:sldChg chg="addSp delSp modSp">
        <pc:chgData name="Matthew Suderman" userId="S::ms13525@bristol.ac.uk::2709995e-3ea8-4fb0-9b62-eb8034dec529" providerId="AD" clId="Web-{E36E45B3-E198-6188-927C-C5368E2754D6}" dt="2021-06-07T10:58:26.927" v="36" actId="14100"/>
        <pc:sldMkLst>
          <pc:docMk/>
          <pc:sldMk cId="4252548372" sldId="330"/>
        </pc:sldMkLst>
        <pc:spChg chg="mod">
          <ac:chgData name="Matthew Suderman" userId="S::ms13525@bristol.ac.uk::2709995e-3ea8-4fb0-9b62-eb8034dec529" providerId="AD" clId="Web-{E36E45B3-E198-6188-927C-C5368E2754D6}" dt="2021-06-07T10:58:26.927" v="36" actId="14100"/>
          <ac:spMkLst>
            <pc:docMk/>
            <pc:sldMk cId="4252548372" sldId="330"/>
            <ac:spMk id="3" creationId="{A3E9A2EF-5D00-4605-BA90-3C4860EA4C3E}"/>
          </ac:spMkLst>
        </pc:spChg>
        <pc:picChg chg="add del mod">
          <ac:chgData name="Matthew Suderman" userId="S::ms13525@bristol.ac.uk::2709995e-3ea8-4fb0-9b62-eb8034dec529" providerId="AD" clId="Web-{E36E45B3-E198-6188-927C-C5368E2754D6}" dt="2021-06-07T10:57:01.347" v="10"/>
          <ac:picMkLst>
            <pc:docMk/>
            <pc:sldMk cId="4252548372" sldId="330"/>
            <ac:picMk id="4" creationId="{0A71D40A-B524-4E2D-93EF-790D89BD4275}"/>
          </ac:picMkLst>
        </pc:picChg>
      </pc:sldChg>
      <pc:sldChg chg="modSp">
        <pc:chgData name="Matthew Suderman" userId="S::ms13525@bristol.ac.uk::2709995e-3ea8-4fb0-9b62-eb8034dec529" providerId="AD" clId="Web-{E36E45B3-E198-6188-927C-C5368E2754D6}" dt="2021-06-07T10:51:32.324" v="7" actId="20577"/>
        <pc:sldMkLst>
          <pc:docMk/>
          <pc:sldMk cId="3683323943" sldId="332"/>
        </pc:sldMkLst>
        <pc:spChg chg="mod">
          <ac:chgData name="Matthew Suderman" userId="S::ms13525@bristol.ac.uk::2709995e-3ea8-4fb0-9b62-eb8034dec529" providerId="AD" clId="Web-{E36E45B3-E198-6188-927C-C5368E2754D6}" dt="2021-06-07T10:51:32.324" v="7" actId="20577"/>
          <ac:spMkLst>
            <pc:docMk/>
            <pc:sldMk cId="3683323943" sldId="332"/>
            <ac:spMk id="2" creationId="{418A0246-D388-44B0-A880-F5F8B680AA6F}"/>
          </ac:spMkLst>
        </pc:spChg>
      </pc:sldChg>
      <pc:sldChg chg="addSp delSp modSp new ord">
        <pc:chgData name="Matthew Suderman" userId="S::ms13525@bristol.ac.uk::2709995e-3ea8-4fb0-9b62-eb8034dec529" providerId="AD" clId="Web-{E36E45B3-E198-6188-927C-C5368E2754D6}" dt="2021-06-07T11:01:08.102" v="64"/>
        <pc:sldMkLst>
          <pc:docMk/>
          <pc:sldMk cId="1631015651" sldId="333"/>
        </pc:sldMkLst>
        <pc:spChg chg="mod">
          <ac:chgData name="Matthew Suderman" userId="S::ms13525@bristol.ac.uk::2709995e-3ea8-4fb0-9b62-eb8034dec529" providerId="AD" clId="Web-{E36E45B3-E198-6188-927C-C5368E2754D6}" dt="2021-06-07T10:57:06.003" v="16" actId="20577"/>
          <ac:spMkLst>
            <pc:docMk/>
            <pc:sldMk cId="1631015651" sldId="333"/>
            <ac:spMk id="2" creationId="{FCBCF327-34D9-4D45-AE1C-27F3325A2D86}"/>
          </ac:spMkLst>
        </pc:spChg>
        <pc:spChg chg="del">
          <ac:chgData name="Matthew Suderman" userId="S::ms13525@bristol.ac.uk::2709995e-3ea8-4fb0-9b62-eb8034dec529" providerId="AD" clId="Web-{E36E45B3-E198-6188-927C-C5368E2754D6}" dt="2021-06-07T10:57:10.409" v="17"/>
          <ac:spMkLst>
            <pc:docMk/>
            <pc:sldMk cId="1631015651" sldId="333"/>
            <ac:spMk id="3" creationId="{CA2EAA9C-FCD7-44BB-8246-ACA9DECCDD79}"/>
          </ac:spMkLst>
        </pc:spChg>
        <pc:spChg chg="add mod ord">
          <ac:chgData name="Matthew Suderman" userId="S::ms13525@bristol.ac.uk::2709995e-3ea8-4fb0-9b62-eb8034dec529" providerId="AD" clId="Web-{E36E45B3-E198-6188-927C-C5368E2754D6}" dt="2021-06-07T10:58:22.770" v="35" actId="14100"/>
          <ac:spMkLst>
            <pc:docMk/>
            <pc:sldMk cId="1631015651" sldId="333"/>
            <ac:spMk id="6" creationId="{936E5375-F5D5-4388-AB74-94AC4A656D0B}"/>
          </ac:spMkLst>
        </pc:spChg>
        <pc:spChg chg="add del mod">
          <ac:chgData name="Matthew Suderman" userId="S::ms13525@bristol.ac.uk::2709995e-3ea8-4fb0-9b62-eb8034dec529" providerId="AD" clId="Web-{E36E45B3-E198-6188-927C-C5368E2754D6}" dt="2021-06-07T10:58:14.723" v="32"/>
          <ac:spMkLst>
            <pc:docMk/>
            <pc:sldMk cId="1631015651" sldId="333"/>
            <ac:spMk id="8" creationId="{87EDD481-5027-46E8-9810-F234E9F3D9BB}"/>
          </ac:spMkLst>
        </pc:spChg>
        <pc:spChg chg="add mod">
          <ac:chgData name="Matthew Suderman" userId="S::ms13525@bristol.ac.uk::2709995e-3ea8-4fb0-9b62-eb8034dec529" providerId="AD" clId="Web-{E36E45B3-E198-6188-927C-C5368E2754D6}" dt="2021-06-07T11:01:03.102" v="63" actId="14100"/>
          <ac:spMkLst>
            <pc:docMk/>
            <pc:sldMk cId="1631015651" sldId="333"/>
            <ac:spMk id="10" creationId="{4BEEEBB7-8A1A-4B39-8B57-17662F4186C0}"/>
          </ac:spMkLst>
        </pc:spChg>
        <pc:picChg chg="add del mod ord">
          <ac:chgData name="Matthew Suderman" userId="S::ms13525@bristol.ac.uk::2709995e-3ea8-4fb0-9b62-eb8034dec529" providerId="AD" clId="Web-{E36E45B3-E198-6188-927C-C5368E2754D6}" dt="2021-06-07T10:58:04.676" v="31"/>
          <ac:picMkLst>
            <pc:docMk/>
            <pc:sldMk cId="1631015651" sldId="333"/>
            <ac:picMk id="4" creationId="{06A5878E-8C1B-417D-94FC-688663BF5D08}"/>
          </ac:picMkLst>
        </pc:picChg>
        <pc:picChg chg="add mod ord">
          <ac:chgData name="Matthew Suderman" userId="S::ms13525@bristol.ac.uk::2709995e-3ea8-4fb0-9b62-eb8034dec529" providerId="AD" clId="Web-{E36E45B3-E198-6188-927C-C5368E2754D6}" dt="2021-06-07T10:59:44.960" v="48" actId="1076"/>
          <ac:picMkLst>
            <pc:docMk/>
            <pc:sldMk cId="1631015651" sldId="333"/>
            <ac:picMk id="9" creationId="{75F018F0-2107-4E9C-A414-DAA51B8D473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200"/>
            <a:ext cx="10871200" cy="45720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9376" y="332656"/>
            <a:ext cx="3909310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9575" y="462270"/>
            <a:ext cx="2016225" cy="662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871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92313" y="3430803"/>
            <a:ext cx="8102600" cy="220829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Epigenetic Epidemiology Update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9A044B"/>
              </a:solidFill>
              <a:latin typeface="Verdana" pitchFamily="-1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Arial"/>
                <a:cs typeface="Arial"/>
              </a:rPr>
              <a:t>Matthew Suderman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MRC Integrative Epidemiology Unit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Arial"/>
                <a:cs typeface="Arial"/>
              </a:rPr>
              <a:t>Sept 20, </a:t>
            </a:r>
            <a:r>
              <a:rPr lang="en-US" sz="1400" dirty="0">
                <a:latin typeface="Arial"/>
                <a:cs typeface="Arial"/>
              </a:rPr>
              <a:t>2021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E355-23D1-49B9-B0ED-F8A674EF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458791"/>
            <a:ext cx="10929416" cy="809625"/>
          </a:xfrm>
        </p:spPr>
        <p:txBody>
          <a:bodyPr/>
          <a:lstStyle/>
          <a:p>
            <a:r>
              <a:rPr lang="en-CA" dirty="0"/>
              <a:t>EWAS (only 11!)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B3A5A4-2458-4CEF-A140-E12163799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332328"/>
              </p:ext>
            </p:extLst>
          </p:nvPr>
        </p:nvGraphicFramePr>
        <p:xfrm>
          <a:off x="551384" y="1163940"/>
          <a:ext cx="11593288" cy="53614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935">
                  <a:extLst>
                    <a:ext uri="{9D8B030D-6E8A-4147-A177-3AD203B41FA5}">
                      <a16:colId xmlns:a16="http://schemas.microsoft.com/office/drawing/2014/main" val="2908645950"/>
                    </a:ext>
                  </a:extLst>
                </a:gridCol>
                <a:gridCol w="1413823">
                  <a:extLst>
                    <a:ext uri="{9D8B030D-6E8A-4147-A177-3AD203B41FA5}">
                      <a16:colId xmlns:a16="http://schemas.microsoft.com/office/drawing/2014/main" val="3389056282"/>
                    </a:ext>
                  </a:extLst>
                </a:gridCol>
                <a:gridCol w="2634838">
                  <a:extLst>
                    <a:ext uri="{9D8B030D-6E8A-4147-A177-3AD203B41FA5}">
                      <a16:colId xmlns:a16="http://schemas.microsoft.com/office/drawing/2014/main" val="3694951228"/>
                    </a:ext>
                  </a:extLst>
                </a:gridCol>
                <a:gridCol w="1882027">
                  <a:extLst>
                    <a:ext uri="{9D8B030D-6E8A-4147-A177-3AD203B41FA5}">
                      <a16:colId xmlns:a16="http://schemas.microsoft.com/office/drawing/2014/main" val="2579343578"/>
                    </a:ext>
                  </a:extLst>
                </a:gridCol>
                <a:gridCol w="1145735">
                  <a:extLst>
                    <a:ext uri="{9D8B030D-6E8A-4147-A177-3AD203B41FA5}">
                      <a16:colId xmlns:a16="http://schemas.microsoft.com/office/drawing/2014/main" val="1542513947"/>
                    </a:ext>
                  </a:extLst>
                </a:gridCol>
                <a:gridCol w="3462930">
                  <a:extLst>
                    <a:ext uri="{9D8B030D-6E8A-4147-A177-3AD203B41FA5}">
                      <a16:colId xmlns:a16="http://schemas.microsoft.com/office/drawing/2014/main" val="2685033251"/>
                    </a:ext>
                  </a:extLst>
                </a:gridCol>
              </a:tblGrid>
              <a:tr h="189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Finding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261187"/>
                  </a:ext>
                </a:extLst>
              </a:tr>
              <a:tr h="352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34515027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Elife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CHD at 10 years </a:t>
                      </a:r>
                      <a:r>
                        <a:rPr lang="en-US" sz="1600" u="none" strike="noStrike" dirty="0" err="1">
                          <a:effectLst/>
                        </a:rPr>
                        <a:t>followup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982 </a:t>
                      </a:r>
                      <a:r>
                        <a:rPr lang="en-US" sz="1600" u="none" strike="noStrike" dirty="0" err="1">
                          <a:effectLst/>
                        </a:rPr>
                        <a:t>Kadoori</a:t>
                      </a:r>
                      <a:r>
                        <a:rPr lang="en-US" sz="1600" u="none" strike="noStrike" dirty="0">
                          <a:effectLst/>
                        </a:rPr>
                        <a:t> study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blood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 sites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619581"/>
                  </a:ext>
                </a:extLst>
              </a:tr>
              <a:tr h="379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34516295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Environ Health </a:t>
                      </a:r>
                      <a:r>
                        <a:rPr lang="en-US" sz="1600" u="none" strike="noStrike" dirty="0" err="1">
                          <a:effectLst/>
                        </a:rPr>
                        <a:t>Perspect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9 pesticides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1170 Agricultural health study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blood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162 sites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585025"/>
                  </a:ext>
                </a:extLst>
              </a:tr>
              <a:tr h="352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34425644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Environ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polybrominated diphenyl ethers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397 women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blood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15 (1 site breast cancer in blood)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17435"/>
                  </a:ext>
                </a:extLst>
              </a:tr>
              <a:tr h="352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34482817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BMC Genom Data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preterm birth in last 3-5 years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182 mothers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blood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100178"/>
                  </a:ext>
                </a:extLst>
              </a:tr>
              <a:tr h="352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34461807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Epigenetics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diet (balanced/veg/starch)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573 women EDEN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blood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null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5526"/>
                  </a:ext>
                </a:extLst>
              </a:tr>
              <a:tr h="379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34427971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Aging Cell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methylation variability with 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493 twins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blood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3084 sites in males (37% replicated), 0 in females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160067"/>
                  </a:ext>
                </a:extLst>
              </a:tr>
              <a:tr h="352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34415308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Hum Mol Genet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mitochondrial copy 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6182 (5 cohorts)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blood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21 sites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89696"/>
                  </a:ext>
                </a:extLst>
              </a:tr>
              <a:tr h="352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34429407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Nat </a:t>
                      </a:r>
                      <a:r>
                        <a:rPr lang="en-US" sz="1600" u="none" strike="noStrike" dirty="0" err="1">
                          <a:effectLst/>
                        </a:rPr>
                        <a:t>Commun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maternal smoking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1700 PACE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placenta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443 sites (only 2 in cord)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579105"/>
                  </a:ext>
                </a:extLst>
              </a:tr>
              <a:tr h="352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34523531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Environ </a:t>
                      </a:r>
                      <a:r>
                        <a:rPr lang="en-US" sz="1600" u="none" strike="noStrike" dirty="0" err="1">
                          <a:effectLst/>
                        </a:rPr>
                        <a:t>Pollut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maternal synthetic phenols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202 EDEN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placenta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596 sites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0925"/>
                  </a:ext>
                </a:extLst>
              </a:tr>
              <a:tr h="379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34507616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Clin Epigenetics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prenatal risk (low/physical/psychological)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542 preterm infants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buccal cells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 sites; 15 with cumulative risk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673513"/>
                  </a:ext>
                </a:extLst>
              </a:tr>
              <a:tr h="525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34473906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Pediatr Pulmonol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infant RSV immunoprophylaxis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429 preterm infants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nasal epithelia at age 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 sites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45147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6FE6E91-21B8-4D32-AA76-220377FB6A46}"/>
              </a:ext>
            </a:extLst>
          </p:cNvPr>
          <p:cNvSpPr/>
          <p:nvPr/>
        </p:nvSpPr>
        <p:spPr bwMode="auto">
          <a:xfrm>
            <a:off x="47328" y="1772816"/>
            <a:ext cx="12097344" cy="2304256"/>
          </a:xfrm>
          <a:prstGeom prst="rect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5B299D-2220-4886-AD20-31D9CD912C09}"/>
              </a:ext>
            </a:extLst>
          </p:cNvPr>
          <p:cNvSpPr/>
          <p:nvPr/>
        </p:nvSpPr>
        <p:spPr bwMode="auto">
          <a:xfrm>
            <a:off x="47328" y="4081118"/>
            <a:ext cx="12097344" cy="500354"/>
          </a:xfrm>
          <a:prstGeom prst="rect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70694B-2C00-482A-9296-3B5C33EC8FBF}"/>
              </a:ext>
            </a:extLst>
          </p:cNvPr>
          <p:cNvSpPr/>
          <p:nvPr/>
        </p:nvSpPr>
        <p:spPr bwMode="auto">
          <a:xfrm>
            <a:off x="47328" y="4581128"/>
            <a:ext cx="12097344" cy="1944216"/>
          </a:xfrm>
          <a:prstGeom prst="rect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02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108B-BB98-4D41-96AE-782FCE9B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Predicting CHD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683A-B4DE-483C-A515-1195E832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 J, Yang S, Sun D, et al. </a:t>
            </a:r>
            <a:r>
              <a:rPr lang="en-US" b="1" dirty="0"/>
              <a:t>Epigenome-wide analysis of DNA methylation and coronary heart disease: a nested case-control study</a:t>
            </a:r>
            <a:r>
              <a:rPr lang="en-US" dirty="0"/>
              <a:t>. </a:t>
            </a:r>
            <a:r>
              <a:rPr lang="en-US" dirty="0" err="1"/>
              <a:t>Elife</a:t>
            </a:r>
            <a:r>
              <a:rPr lang="en-US" dirty="0"/>
              <a:t>. 2021;10:e68671.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Blood methylation for n=982 from China </a:t>
            </a:r>
            <a:r>
              <a:rPr lang="en-US" dirty="0" err="1"/>
              <a:t>Kadoorie</a:t>
            </a:r>
            <a:r>
              <a:rPr lang="en-US" dirty="0"/>
              <a:t> Biobank (n=512K adults)</a:t>
            </a:r>
          </a:p>
          <a:p>
            <a:pPr marL="0" indent="0">
              <a:buNone/>
            </a:pPr>
            <a:r>
              <a:rPr lang="en-US" dirty="0"/>
              <a:t>n=494 CHD cases identified during 10-year follow-up.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 CpG sites differentially methylated</a:t>
            </a:r>
          </a:p>
          <a:p>
            <a:r>
              <a:rPr lang="en-US" dirty="0"/>
              <a:t>cg23398826 SNX30</a:t>
            </a:r>
            <a:br>
              <a:rPr lang="en-US" dirty="0"/>
            </a:br>
            <a:r>
              <a:rPr lang="en-US" dirty="0"/>
              <a:t>associated with blood pressure (SBP and DBP); SNX30 </a:t>
            </a:r>
            <a:r>
              <a:rPr lang="en-US"/>
              <a:t>linked by GWAS to DBP</a:t>
            </a:r>
            <a:endParaRPr lang="en-US" dirty="0"/>
          </a:p>
          <a:p>
            <a:r>
              <a:rPr lang="en-US" dirty="0"/>
              <a:t>cg02386575 IMPDH2/QRICH1 </a:t>
            </a:r>
            <a:br>
              <a:rPr lang="en-US" dirty="0"/>
            </a:br>
            <a:r>
              <a:rPr lang="en-US" dirty="0"/>
              <a:t>associated with age and with maternal obesity in pregnancy</a:t>
            </a:r>
          </a:p>
          <a:p>
            <a:pPr marL="0" indent="0">
              <a:buNone/>
            </a:pPr>
            <a:r>
              <a:rPr lang="en-US" dirty="0"/>
              <a:t>These two sites belonged to WGCNA module with 23 CpG other differentially methylated sites (p &lt; 1.1e-4 for each).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80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2D2C02-A6AE-4E69-B822-44624314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021"/>
            <a:ext cx="12192000" cy="58999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AAE28AB-B1FA-4AAB-B14C-D1D353BDDB8D}"/>
              </a:ext>
            </a:extLst>
          </p:cNvPr>
          <p:cNvSpPr txBox="1">
            <a:spLocks/>
          </p:cNvSpPr>
          <p:nvPr/>
        </p:nvSpPr>
        <p:spPr>
          <a:xfrm>
            <a:off x="609600" y="458791"/>
            <a:ext cx="10871200" cy="80962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B01F2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9pPr>
          </a:lstStyle>
          <a:p>
            <a:pPr algn="ctr" eaLnBrk="1" hangingPunct="1"/>
            <a:r>
              <a:rPr lang="en-CA" sz="4400" b="1" kern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Congratulations!</a:t>
            </a:r>
            <a:endParaRPr lang="en-US" sz="4400" b="1" kern="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106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BBCD-A780-4F1B-9B80-23270B1E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Changes in methylation cause changes in gene 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A812-B29C-4EA3-9C30-BBD8AFB56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97200"/>
            <a:ext cx="11031016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Shi J, Xu J, Chen YE, et al. </a:t>
            </a:r>
            <a:r>
              <a:rPr lang="en-US" b="1" dirty="0"/>
              <a:t>The concurrence of DNA methylation and demethylation is associated with transcription regulation</a:t>
            </a:r>
            <a:r>
              <a:rPr lang="en-US" dirty="0"/>
              <a:t>. Nat </a:t>
            </a:r>
            <a:r>
              <a:rPr lang="en-US" dirty="0" err="1"/>
              <a:t>Commun</a:t>
            </a:r>
            <a:r>
              <a:rPr lang="en-US" dirty="0"/>
              <a:t>. 2021;12(1):5285.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Aim to identify regions where DNMT or TET are actively </a:t>
            </a:r>
            <a:br>
              <a:rPr lang="en-US" dirty="0"/>
            </a:br>
            <a:r>
              <a:rPr lang="en-US" dirty="0"/>
              <a:t>changing methylation.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/>
              <a:t>‘methylation concurrence ratio’ </a:t>
            </a:r>
            <a:r>
              <a:rPr lang="en-US" dirty="0"/>
              <a:t>= the sum of partially </a:t>
            </a:r>
            <a:br>
              <a:rPr lang="en-US" dirty="0"/>
            </a:br>
            <a:r>
              <a:rPr lang="en-US" dirty="0"/>
              <a:t>methylated fragments’ weights divided by the sum of all </a:t>
            </a:r>
            <a:br>
              <a:rPr lang="en-US" dirty="0"/>
            </a:br>
            <a:r>
              <a:rPr lang="en-US" dirty="0"/>
              <a:t>fragments’ weights in that region.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3074" name="Picture 2" descr="figure1">
            <a:extLst>
              <a:ext uri="{FF2B5EF4-FFF2-40B4-BE49-F238E27FC236}">
                <a16:creationId xmlns:a16="http://schemas.microsoft.com/office/drawing/2014/main" id="{02C04A2B-9EBB-4EB4-9890-C33902C47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4" r="62477" b="54806"/>
          <a:stretch/>
        </p:blipFill>
        <p:spPr bwMode="auto">
          <a:xfrm>
            <a:off x="7176120" y="2646998"/>
            <a:ext cx="5051232" cy="38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9327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BBCD-A780-4F1B-9B80-23270B1E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Changes in methylation cause changes in gene 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A812-B29C-4EA3-9C30-BBD8AFB56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897200"/>
            <a:ext cx="6048672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“elevated methylation concurrence in tumors is associated with the repression of 40~60% of tumor suppressor genes, which cannot be explained by promoter hypermethylation alone.”</a:t>
            </a:r>
          </a:p>
        </p:txBody>
      </p:sp>
      <p:pic>
        <p:nvPicPr>
          <p:cNvPr id="6" name="Picture 2" descr="figure2">
            <a:extLst>
              <a:ext uri="{FF2B5EF4-FFF2-40B4-BE49-F238E27FC236}">
                <a16:creationId xmlns:a16="http://schemas.microsoft.com/office/drawing/2014/main" id="{9D55EF1B-511D-4E0D-94AB-34DFA0A97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93"/>
          <a:stretch/>
        </p:blipFill>
        <p:spPr bwMode="auto">
          <a:xfrm>
            <a:off x="609600" y="1196752"/>
            <a:ext cx="6759841" cy="255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2">
            <a:extLst>
              <a:ext uri="{FF2B5EF4-FFF2-40B4-BE49-F238E27FC236}">
                <a16:creationId xmlns:a16="http://schemas.microsoft.com/office/drawing/2014/main" id="{D7828F0E-1E37-4E48-9712-40C96E59B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03"/>
          <a:stretch/>
        </p:blipFill>
        <p:spPr bwMode="auto">
          <a:xfrm>
            <a:off x="7149301" y="1154529"/>
            <a:ext cx="4851355" cy="559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7960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083C-474E-4A0A-9E03-608D732E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Harmonizing 450k and EPIC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C377-FC62-4E14-ADAF-0837BA31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Vanderlinden</a:t>
            </a:r>
            <a:r>
              <a:rPr lang="en-US" dirty="0"/>
              <a:t> LA, Johnson RK, Carry PM, et al. </a:t>
            </a:r>
            <a:r>
              <a:rPr lang="en-US" b="1" dirty="0"/>
              <a:t>An effective processing pipeline for harmonizing DNA methylation data from Illumina's 450K and EPIC platforms for epidemiological studies</a:t>
            </a:r>
            <a:r>
              <a:rPr lang="en-US" dirty="0"/>
              <a:t>. BMC Res Notes. 2021;14(1):352.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3CE51-45A0-4217-B0CF-86D65A9E8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99" y="2348880"/>
            <a:ext cx="10925871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450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083C-474E-4A0A-9E03-608D732E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Harmonizing 450k and EPIC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C377-FC62-4E14-ADAF-0837BA31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Conclusions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“we recommend including technical replicates in the study design to aid in assessing the quality of pre-processing steps”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“normalization and probe filtering had the biggest effect on data harmonization”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“correcting for genomic inflation also helped with harmonization”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“results of the single model were qualitatively similar to the meta-analysis”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192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4840</TotalTime>
  <Words>546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Times</vt:lpstr>
      <vt:lpstr>Times New Roman</vt:lpstr>
      <vt:lpstr>Verdana</vt:lpstr>
      <vt:lpstr>EU WARM GRAY Powerpoint Template</vt:lpstr>
      <vt:lpstr>MRC slides template</vt:lpstr>
      <vt:lpstr>PowerPoint Presentation</vt:lpstr>
      <vt:lpstr>EWAS (only 11!)</vt:lpstr>
      <vt:lpstr>Predicting CHD</vt:lpstr>
      <vt:lpstr>PowerPoint Presentation</vt:lpstr>
      <vt:lpstr>Changes in methylation cause changes in gene expression</vt:lpstr>
      <vt:lpstr>Changes in methylation cause changes in gene expression</vt:lpstr>
      <vt:lpstr>Harmonizing 450k and EPIC</vt:lpstr>
      <vt:lpstr>Harmonizing 450k and EPIC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69</cp:revision>
  <cp:lastPrinted>2002-07-16T15:27:40Z</cp:lastPrinted>
  <dcterms:created xsi:type="dcterms:W3CDTF">2016-07-26T20:00:27Z</dcterms:created>
  <dcterms:modified xsi:type="dcterms:W3CDTF">2021-09-20T01:04:32Z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</Properties>
</file>