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22"/>
  </p:notesMasterIdLst>
  <p:handoutMasterIdLst>
    <p:handoutMasterId r:id="rId23"/>
  </p:handoutMasterIdLst>
  <p:sldIdLst>
    <p:sldId id="288" r:id="rId6"/>
    <p:sldId id="296" r:id="rId7"/>
    <p:sldId id="297" r:id="rId8"/>
    <p:sldId id="298" r:id="rId9"/>
    <p:sldId id="299" r:id="rId10"/>
    <p:sldId id="300" r:id="rId11"/>
    <p:sldId id="302" r:id="rId12"/>
    <p:sldId id="303" r:id="rId13"/>
    <p:sldId id="304" r:id="rId14"/>
    <p:sldId id="306" r:id="rId15"/>
    <p:sldId id="305" r:id="rId16"/>
    <p:sldId id="301" r:id="rId17"/>
    <p:sldId id="307" r:id="rId18"/>
    <p:sldId id="308" r:id="rId19"/>
    <p:sldId id="309" r:id="rId20"/>
    <p:sldId id="310" r:id="rId21"/>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CDFD"/>
    <a:srgbClr val="B2B2B2"/>
    <a:srgbClr val="8E0452"/>
    <a:srgbClr val="B01F2E"/>
    <a:srgbClr val="822F5A"/>
    <a:srgbClr val="21677E"/>
    <a:srgbClr val="EFEFEF"/>
    <a:srgbClr val="8A7967"/>
    <a:srgbClr val="766A62"/>
    <a:srgbClr val="607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EC804-AF7C-4D6F-9B2C-02C1C29E33E0}" v="65" dt="2022-01-31T02:33:47.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0922" autoAdjust="0"/>
  </p:normalViewPr>
  <p:slideViewPr>
    <p:cSldViewPr>
      <p:cViewPr varScale="1">
        <p:scale>
          <a:sx n="58" d="100"/>
          <a:sy n="58" d="100"/>
        </p:scale>
        <p:origin x="72" y="1008"/>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docChgLst>
    <pc:chgData name="Matthew Suderman" userId="2709995e-3ea8-4fb0-9b62-eb8034dec529" providerId="ADAL" clId="{EC3AB5F6-00C2-4549-A35F-FBC6D0FCCF80}"/>
    <pc:docChg chg="undo custSel addSld delSld modSld">
      <pc:chgData name="Matthew Suderman" userId="2709995e-3ea8-4fb0-9b62-eb8034dec529" providerId="ADAL" clId="{EC3AB5F6-00C2-4549-A35F-FBC6D0FCCF80}" dt="2021-10-31T19:46:06.591" v="5244"/>
      <pc:docMkLst>
        <pc:docMk/>
      </pc:docMkLst>
      <pc:sldChg chg="modSp mod">
        <pc:chgData name="Matthew Suderman" userId="2709995e-3ea8-4fb0-9b62-eb8034dec529" providerId="ADAL" clId="{EC3AB5F6-00C2-4549-A35F-FBC6D0FCCF80}" dt="2021-10-31T17:07:05.883" v="135" actId="20577"/>
        <pc:sldMkLst>
          <pc:docMk/>
          <pc:sldMk cId="0" sldId="288"/>
        </pc:sldMkLst>
        <pc:spChg chg="mod">
          <ac:chgData name="Matthew Suderman" userId="2709995e-3ea8-4fb0-9b62-eb8034dec529" providerId="ADAL" clId="{EC3AB5F6-00C2-4549-A35F-FBC6D0FCCF80}" dt="2021-10-31T17:07:05.883" v="135" actId="20577"/>
          <ac:spMkLst>
            <pc:docMk/>
            <pc:sldMk cId="0" sldId="288"/>
            <ac:spMk id="3" creationId="{00000000-0000-0000-0000-000000000000}"/>
          </ac:spMkLst>
        </pc:spChg>
      </pc:sldChg>
      <pc:sldChg chg="modSp mod">
        <pc:chgData name="Matthew Suderman" userId="2709995e-3ea8-4fb0-9b62-eb8034dec529" providerId="ADAL" clId="{EC3AB5F6-00C2-4549-A35F-FBC6D0FCCF80}" dt="2021-10-31T17:06:44.543" v="112" actId="2061"/>
        <pc:sldMkLst>
          <pc:docMk/>
          <pc:sldMk cId="2594997046" sldId="293"/>
        </pc:sldMkLst>
        <pc:graphicFrameChg chg="mod modGraphic">
          <ac:chgData name="Matthew Suderman" userId="2709995e-3ea8-4fb0-9b62-eb8034dec529" providerId="ADAL" clId="{EC3AB5F6-00C2-4549-A35F-FBC6D0FCCF80}" dt="2021-10-31T17:06:44.543" v="112" actId="2061"/>
          <ac:graphicFrameMkLst>
            <pc:docMk/>
            <pc:sldMk cId="2594997046" sldId="293"/>
            <ac:graphicFrameMk id="10" creationId="{065FA294-F681-46A7-BD04-E1E841EBBE97}"/>
          </ac:graphicFrameMkLst>
        </pc:graphicFrameChg>
      </pc:sldChg>
      <pc:sldChg chg="modSp mod modAnim">
        <pc:chgData name="Matthew Suderman" userId="2709995e-3ea8-4fb0-9b62-eb8034dec529" providerId="ADAL" clId="{EC3AB5F6-00C2-4549-A35F-FBC6D0FCCF80}" dt="2021-10-31T17:44:18.405" v="565" actId="20577"/>
        <pc:sldMkLst>
          <pc:docMk/>
          <pc:sldMk cId="316733845" sldId="295"/>
        </pc:sldMkLst>
        <pc:spChg chg="mod">
          <ac:chgData name="Matthew Suderman" userId="2709995e-3ea8-4fb0-9b62-eb8034dec529" providerId="ADAL" clId="{EC3AB5F6-00C2-4549-A35F-FBC6D0FCCF80}" dt="2021-10-31T17:34:52.597" v="255" actId="20577"/>
          <ac:spMkLst>
            <pc:docMk/>
            <pc:sldMk cId="316733845" sldId="295"/>
            <ac:spMk id="2" creationId="{D8072004-0E62-4A41-9603-564DC9F5E1E6}"/>
          </ac:spMkLst>
        </pc:spChg>
        <pc:spChg chg="mod">
          <ac:chgData name="Matthew Suderman" userId="2709995e-3ea8-4fb0-9b62-eb8034dec529" providerId="ADAL" clId="{EC3AB5F6-00C2-4549-A35F-FBC6D0FCCF80}" dt="2021-10-31T17:44:18.405" v="565" actId="20577"/>
          <ac:spMkLst>
            <pc:docMk/>
            <pc:sldMk cId="316733845" sldId="295"/>
            <ac:spMk id="3" creationId="{C42E9CF8-2587-4F83-9062-3DA613FE3078}"/>
          </ac:spMkLst>
        </pc:spChg>
      </pc:sldChg>
      <pc:sldChg chg="addSp delSp modSp new mod modClrScheme chgLayout">
        <pc:chgData name="Matthew Suderman" userId="2709995e-3ea8-4fb0-9b62-eb8034dec529" providerId="ADAL" clId="{EC3AB5F6-00C2-4549-A35F-FBC6D0FCCF80}" dt="2021-10-31T18:43:32.670" v="2725" actId="1076"/>
        <pc:sldMkLst>
          <pc:docMk/>
          <pc:sldMk cId="2921165612" sldId="296"/>
        </pc:sldMkLst>
        <pc:spChg chg="del">
          <ac:chgData name="Matthew Suderman" userId="2709995e-3ea8-4fb0-9b62-eb8034dec529" providerId="ADAL" clId="{EC3AB5F6-00C2-4549-A35F-FBC6D0FCCF80}" dt="2021-10-31T17:31:35.437" v="154" actId="700"/>
          <ac:spMkLst>
            <pc:docMk/>
            <pc:sldMk cId="2921165612" sldId="296"/>
            <ac:spMk id="2" creationId="{2D6CC451-F829-4E4D-940C-EC2F4119C5F4}"/>
          </ac:spMkLst>
        </pc:spChg>
        <pc:spChg chg="del">
          <ac:chgData name="Matthew Suderman" userId="2709995e-3ea8-4fb0-9b62-eb8034dec529" providerId="ADAL" clId="{EC3AB5F6-00C2-4549-A35F-FBC6D0FCCF80}" dt="2021-10-31T17:31:35.437" v="154" actId="700"/>
          <ac:spMkLst>
            <pc:docMk/>
            <pc:sldMk cId="2921165612" sldId="296"/>
            <ac:spMk id="3" creationId="{4BE7F732-DD2E-4B41-B38B-89C812F572E1}"/>
          </ac:spMkLst>
        </pc:spChg>
        <pc:spChg chg="add mod">
          <ac:chgData name="Matthew Suderman" userId="2709995e-3ea8-4fb0-9b62-eb8034dec529" providerId="ADAL" clId="{EC3AB5F6-00C2-4549-A35F-FBC6D0FCCF80}" dt="2021-10-31T17:59:55.639" v="724" actId="732"/>
          <ac:spMkLst>
            <pc:docMk/>
            <pc:sldMk cId="2921165612" sldId="296"/>
            <ac:spMk id="4" creationId="{2B234CF6-C7EA-4F03-8785-F283C4EA16BF}"/>
          </ac:spMkLst>
        </pc:spChg>
        <pc:spChg chg="add mod">
          <ac:chgData name="Matthew Suderman" userId="2709995e-3ea8-4fb0-9b62-eb8034dec529" providerId="ADAL" clId="{EC3AB5F6-00C2-4549-A35F-FBC6D0FCCF80}" dt="2021-10-31T17:59:55.639" v="724" actId="732"/>
          <ac:spMkLst>
            <pc:docMk/>
            <pc:sldMk cId="2921165612" sldId="296"/>
            <ac:spMk id="9" creationId="{049C85BB-8746-4294-AE19-5E1AF0377F21}"/>
          </ac:spMkLst>
        </pc:spChg>
        <pc:spChg chg="add mod">
          <ac:chgData name="Matthew Suderman" userId="2709995e-3ea8-4fb0-9b62-eb8034dec529" providerId="ADAL" clId="{EC3AB5F6-00C2-4549-A35F-FBC6D0FCCF80}" dt="2021-10-31T17:59:55.639" v="724" actId="732"/>
          <ac:spMkLst>
            <pc:docMk/>
            <pc:sldMk cId="2921165612" sldId="296"/>
            <ac:spMk id="10" creationId="{444E4033-8313-42A2-9DBC-B5F2B515166C}"/>
          </ac:spMkLst>
        </pc:spChg>
        <pc:spChg chg="add del mod">
          <ac:chgData name="Matthew Suderman" userId="2709995e-3ea8-4fb0-9b62-eb8034dec529" providerId="ADAL" clId="{EC3AB5F6-00C2-4549-A35F-FBC6D0FCCF80}" dt="2021-10-31T18:00:26.671" v="732" actId="478"/>
          <ac:spMkLst>
            <pc:docMk/>
            <pc:sldMk cId="2921165612" sldId="296"/>
            <ac:spMk id="12" creationId="{23D432C3-B30C-49E1-9DB8-49A47292EAF7}"/>
          </ac:spMkLst>
        </pc:spChg>
        <pc:spChg chg="add mod">
          <ac:chgData name="Matthew Suderman" userId="2709995e-3ea8-4fb0-9b62-eb8034dec529" providerId="ADAL" clId="{EC3AB5F6-00C2-4549-A35F-FBC6D0FCCF80}" dt="2021-10-31T18:43:32.670" v="2725" actId="1076"/>
          <ac:spMkLst>
            <pc:docMk/>
            <pc:sldMk cId="2921165612" sldId="296"/>
            <ac:spMk id="15" creationId="{1FB53A6E-0946-45B8-96E8-5A063E0EAA85}"/>
          </ac:spMkLst>
        </pc:spChg>
        <pc:grpChg chg="add del mod">
          <ac:chgData name="Matthew Suderman" userId="2709995e-3ea8-4fb0-9b62-eb8034dec529" providerId="ADAL" clId="{EC3AB5F6-00C2-4549-A35F-FBC6D0FCCF80}" dt="2021-10-31T18:13:22.186" v="1277" actId="478"/>
          <ac:grpSpMkLst>
            <pc:docMk/>
            <pc:sldMk cId="2921165612" sldId="296"/>
            <ac:grpSpMk id="8" creationId="{CFFDD89D-CC3F-46BD-8E50-542118220788}"/>
          </ac:grpSpMkLst>
        </pc:grpChg>
        <pc:graphicFrameChg chg="add mod modGraphic">
          <ac:chgData name="Matthew Suderman" userId="2709995e-3ea8-4fb0-9b62-eb8034dec529" providerId="ADAL" clId="{EC3AB5F6-00C2-4549-A35F-FBC6D0FCCF80}" dt="2021-10-31T18:14:08.758" v="1287" actId="1076"/>
          <ac:graphicFrameMkLst>
            <pc:docMk/>
            <pc:sldMk cId="2921165612" sldId="296"/>
            <ac:graphicFrameMk id="11" creationId="{4C41E6C6-F9E3-433D-83D3-93DCC73145D9}"/>
          </ac:graphicFrameMkLst>
        </pc:graphicFrameChg>
        <pc:picChg chg="add del mod">
          <ac:chgData name="Matthew Suderman" userId="2709995e-3ea8-4fb0-9b62-eb8034dec529" providerId="ADAL" clId="{EC3AB5F6-00C2-4549-A35F-FBC6D0FCCF80}" dt="2021-10-31T17:49:26.007" v="567" actId="478"/>
          <ac:picMkLst>
            <pc:docMk/>
            <pc:sldMk cId="2921165612" sldId="296"/>
            <ac:picMk id="5" creationId="{15BE9BDF-4104-40AA-8225-5D6A350DCD43}"/>
          </ac:picMkLst>
        </pc:picChg>
        <pc:picChg chg="add del mod">
          <ac:chgData name="Matthew Suderman" userId="2709995e-3ea8-4fb0-9b62-eb8034dec529" providerId="ADAL" clId="{EC3AB5F6-00C2-4549-A35F-FBC6D0FCCF80}" dt="2021-10-31T18:13:12.100" v="1275" actId="478"/>
          <ac:picMkLst>
            <pc:docMk/>
            <pc:sldMk cId="2921165612" sldId="296"/>
            <ac:picMk id="7" creationId="{AA5FDEF8-712C-40EF-B149-6AED7664B927}"/>
          </ac:picMkLst>
        </pc:picChg>
        <pc:picChg chg="add mod">
          <ac:chgData name="Matthew Suderman" userId="2709995e-3ea8-4fb0-9b62-eb8034dec529" providerId="ADAL" clId="{EC3AB5F6-00C2-4549-A35F-FBC6D0FCCF80}" dt="2021-10-31T18:43:22.863" v="2724" actId="732"/>
          <ac:picMkLst>
            <pc:docMk/>
            <pc:sldMk cId="2921165612" sldId="296"/>
            <ac:picMk id="1026" creationId="{CF6BF510-3FC9-475D-8480-A425905828AF}"/>
          </ac:picMkLst>
        </pc:picChg>
        <pc:picChg chg="add mod">
          <ac:chgData name="Matthew Suderman" userId="2709995e-3ea8-4fb0-9b62-eb8034dec529" providerId="ADAL" clId="{EC3AB5F6-00C2-4549-A35F-FBC6D0FCCF80}" dt="2021-10-31T17:59:55.639" v="724" actId="732"/>
          <ac:picMkLst>
            <pc:docMk/>
            <pc:sldMk cId="2921165612" sldId="296"/>
            <ac:picMk id="1028" creationId="{98F73833-2FCA-4C1F-A6BF-59CEB8B9D393}"/>
          </ac:picMkLst>
        </pc:picChg>
      </pc:sldChg>
      <pc:sldChg chg="del">
        <pc:chgData name="Matthew Suderman" userId="2709995e-3ea8-4fb0-9b62-eb8034dec529" providerId="ADAL" clId="{EC3AB5F6-00C2-4549-A35F-FBC6D0FCCF80}" dt="2021-10-31T17:07:11.946" v="140" actId="47"/>
        <pc:sldMkLst>
          <pc:docMk/>
          <pc:sldMk cId="2303961732" sldId="297"/>
        </pc:sldMkLst>
      </pc:sldChg>
      <pc:sldChg chg="addSp delSp modSp add mod modAnim">
        <pc:chgData name="Matthew Suderman" userId="2709995e-3ea8-4fb0-9b62-eb8034dec529" providerId="ADAL" clId="{EC3AB5F6-00C2-4549-A35F-FBC6D0FCCF80}" dt="2021-10-31T18:36:24.314" v="2312" actId="14100"/>
        <pc:sldMkLst>
          <pc:docMk/>
          <pc:sldMk cId="4283011390" sldId="297"/>
        </pc:sldMkLst>
        <pc:spChg chg="mod">
          <ac:chgData name="Matthew Suderman" userId="2709995e-3ea8-4fb0-9b62-eb8034dec529" providerId="ADAL" clId="{EC3AB5F6-00C2-4549-A35F-FBC6D0FCCF80}" dt="2021-10-31T18:16:00.042" v="1304" actId="1076"/>
          <ac:spMkLst>
            <pc:docMk/>
            <pc:sldMk cId="4283011390" sldId="297"/>
            <ac:spMk id="4" creationId="{2B234CF6-C7EA-4F03-8785-F283C4EA16BF}"/>
          </ac:spMkLst>
        </pc:spChg>
        <pc:spChg chg="mod">
          <ac:chgData name="Matthew Suderman" userId="2709995e-3ea8-4fb0-9b62-eb8034dec529" providerId="ADAL" clId="{EC3AB5F6-00C2-4549-A35F-FBC6D0FCCF80}" dt="2021-10-31T18:21:10.730" v="1434" actId="20577"/>
          <ac:spMkLst>
            <pc:docMk/>
            <pc:sldMk cId="4283011390" sldId="297"/>
            <ac:spMk id="9" creationId="{049C85BB-8746-4294-AE19-5E1AF0377F21}"/>
          </ac:spMkLst>
        </pc:spChg>
        <pc:spChg chg="mod">
          <ac:chgData name="Matthew Suderman" userId="2709995e-3ea8-4fb0-9b62-eb8034dec529" providerId="ADAL" clId="{EC3AB5F6-00C2-4549-A35F-FBC6D0FCCF80}" dt="2021-10-31T18:21:44.359" v="1455" actId="20577"/>
          <ac:spMkLst>
            <pc:docMk/>
            <pc:sldMk cId="4283011390" sldId="297"/>
            <ac:spMk id="10" creationId="{444E4033-8313-42A2-9DBC-B5F2B515166C}"/>
          </ac:spMkLst>
        </pc:spChg>
        <pc:spChg chg="add mod">
          <ac:chgData name="Matthew Suderman" userId="2709995e-3ea8-4fb0-9b62-eb8034dec529" providerId="ADAL" clId="{EC3AB5F6-00C2-4549-A35F-FBC6D0FCCF80}" dt="2021-10-31T18:36:24.314" v="2312" actId="14100"/>
          <ac:spMkLst>
            <pc:docMk/>
            <pc:sldMk cId="4283011390" sldId="297"/>
            <ac:spMk id="12" creationId="{DBC43BFD-177C-41F3-845E-D016D9B81D54}"/>
          </ac:spMkLst>
        </pc:spChg>
        <pc:grpChg chg="mod">
          <ac:chgData name="Matthew Suderman" userId="2709995e-3ea8-4fb0-9b62-eb8034dec529" providerId="ADAL" clId="{EC3AB5F6-00C2-4549-A35F-FBC6D0FCCF80}" dt="2021-10-31T18:16:00.042" v="1304" actId="1076"/>
          <ac:grpSpMkLst>
            <pc:docMk/>
            <pc:sldMk cId="4283011390" sldId="297"/>
            <ac:grpSpMk id="8" creationId="{CFFDD89D-CC3F-46BD-8E50-542118220788}"/>
          </ac:grpSpMkLst>
        </pc:grpChg>
        <pc:graphicFrameChg chg="del">
          <ac:chgData name="Matthew Suderman" userId="2709995e-3ea8-4fb0-9b62-eb8034dec529" providerId="ADAL" clId="{EC3AB5F6-00C2-4549-A35F-FBC6D0FCCF80}" dt="2021-10-31T18:14:34.435" v="1289" actId="478"/>
          <ac:graphicFrameMkLst>
            <pc:docMk/>
            <pc:sldMk cId="4283011390" sldId="297"/>
            <ac:graphicFrameMk id="11" creationId="{4C41E6C6-F9E3-433D-83D3-93DCC73145D9}"/>
          </ac:graphicFrameMkLst>
        </pc:graphicFrameChg>
        <pc:picChg chg="del">
          <ac:chgData name="Matthew Suderman" userId="2709995e-3ea8-4fb0-9b62-eb8034dec529" providerId="ADAL" clId="{EC3AB5F6-00C2-4549-A35F-FBC6D0FCCF80}" dt="2021-10-31T18:14:34.435" v="1289" actId="478"/>
          <ac:picMkLst>
            <pc:docMk/>
            <pc:sldMk cId="4283011390" sldId="297"/>
            <ac:picMk id="1026" creationId="{CF6BF510-3FC9-475D-8480-A425905828AF}"/>
          </ac:picMkLst>
        </pc:picChg>
        <pc:picChg chg="mod">
          <ac:chgData name="Matthew Suderman" userId="2709995e-3ea8-4fb0-9b62-eb8034dec529" providerId="ADAL" clId="{EC3AB5F6-00C2-4549-A35F-FBC6D0FCCF80}" dt="2021-10-31T18:16:00.042" v="1304" actId="1076"/>
          <ac:picMkLst>
            <pc:docMk/>
            <pc:sldMk cId="4283011390" sldId="297"/>
            <ac:picMk id="1028" creationId="{98F73833-2FCA-4C1F-A6BF-59CEB8B9D393}"/>
          </ac:picMkLst>
        </pc:picChg>
      </pc:sldChg>
      <pc:sldChg chg="addSp delSp modSp new mod modAnim">
        <pc:chgData name="Matthew Suderman" userId="2709995e-3ea8-4fb0-9b62-eb8034dec529" providerId="ADAL" clId="{EC3AB5F6-00C2-4549-A35F-FBC6D0FCCF80}" dt="2021-10-31T18:36:01.671" v="2308" actId="14100"/>
        <pc:sldMkLst>
          <pc:docMk/>
          <pc:sldMk cId="791343883" sldId="298"/>
        </pc:sldMkLst>
        <pc:spChg chg="add del">
          <ac:chgData name="Matthew Suderman" userId="2709995e-3ea8-4fb0-9b62-eb8034dec529" providerId="ADAL" clId="{EC3AB5F6-00C2-4549-A35F-FBC6D0FCCF80}" dt="2021-10-31T18:15:08.932" v="1293"/>
          <ac:spMkLst>
            <pc:docMk/>
            <pc:sldMk cId="791343883" sldId="298"/>
            <ac:spMk id="2" creationId="{5CB65645-09FA-4E18-8DB7-F4731D10BFA4}"/>
          </ac:spMkLst>
        </pc:spChg>
        <pc:spChg chg="add del">
          <ac:chgData name="Matthew Suderman" userId="2709995e-3ea8-4fb0-9b62-eb8034dec529" providerId="ADAL" clId="{EC3AB5F6-00C2-4549-A35F-FBC6D0FCCF80}" dt="2021-10-31T18:15:18.674" v="1295"/>
          <ac:spMkLst>
            <pc:docMk/>
            <pc:sldMk cId="791343883" sldId="298"/>
            <ac:spMk id="3" creationId="{88736413-003B-479B-90E0-EF7784BDDEA2}"/>
          </ac:spMkLst>
        </pc:spChg>
        <pc:spChg chg="add mod">
          <ac:chgData name="Matthew Suderman" userId="2709995e-3ea8-4fb0-9b62-eb8034dec529" providerId="ADAL" clId="{EC3AB5F6-00C2-4549-A35F-FBC6D0FCCF80}" dt="2021-10-31T18:36:01.671" v="2308" actId="14100"/>
          <ac:spMkLst>
            <pc:docMk/>
            <pc:sldMk cId="791343883" sldId="298"/>
            <ac:spMk id="6" creationId="{2F4DF212-9862-49C7-89A5-2C27CAA0D3E4}"/>
          </ac:spMkLst>
        </pc:spChg>
        <pc:picChg chg="add mod modCrop">
          <ac:chgData name="Matthew Suderman" userId="2709995e-3ea8-4fb0-9b62-eb8034dec529" providerId="ADAL" clId="{EC3AB5F6-00C2-4549-A35F-FBC6D0FCCF80}" dt="2021-10-31T18:17:38.566" v="1309" actId="14100"/>
          <ac:picMkLst>
            <pc:docMk/>
            <pc:sldMk cId="791343883" sldId="298"/>
            <ac:picMk id="4" creationId="{AF8F794B-7501-4C5D-A181-FE984EDF8170}"/>
          </ac:picMkLst>
        </pc:picChg>
        <pc:picChg chg="add mod modCrop">
          <ac:chgData name="Matthew Suderman" userId="2709995e-3ea8-4fb0-9b62-eb8034dec529" providerId="ADAL" clId="{EC3AB5F6-00C2-4549-A35F-FBC6D0FCCF80}" dt="2021-10-31T18:18:01.227" v="1314" actId="1076"/>
          <ac:picMkLst>
            <pc:docMk/>
            <pc:sldMk cId="791343883" sldId="298"/>
            <ac:picMk id="5" creationId="{BFA46F99-CCB6-4832-9983-447036EA20BF}"/>
          </ac:picMkLst>
        </pc:picChg>
      </pc:sldChg>
      <pc:sldChg chg="del">
        <pc:chgData name="Matthew Suderman" userId="2709995e-3ea8-4fb0-9b62-eb8034dec529" providerId="ADAL" clId="{EC3AB5F6-00C2-4549-A35F-FBC6D0FCCF80}" dt="2021-10-31T17:07:10.730" v="137" actId="47"/>
        <pc:sldMkLst>
          <pc:docMk/>
          <pc:sldMk cId="3823882907" sldId="298"/>
        </pc:sldMkLst>
      </pc:sldChg>
      <pc:sldChg chg="addSp modSp new mod modAnim">
        <pc:chgData name="Matthew Suderman" userId="2709995e-3ea8-4fb0-9b62-eb8034dec529" providerId="ADAL" clId="{EC3AB5F6-00C2-4549-A35F-FBC6D0FCCF80}" dt="2021-10-31T18:35:10.148" v="2302"/>
        <pc:sldMkLst>
          <pc:docMk/>
          <pc:sldMk cId="268440243" sldId="299"/>
        </pc:sldMkLst>
        <pc:spChg chg="add mod">
          <ac:chgData name="Matthew Suderman" userId="2709995e-3ea8-4fb0-9b62-eb8034dec529" providerId="ADAL" clId="{EC3AB5F6-00C2-4549-A35F-FBC6D0FCCF80}" dt="2021-10-31T18:26:56.612" v="1986" actId="20577"/>
          <ac:spMkLst>
            <pc:docMk/>
            <pc:sldMk cId="268440243" sldId="299"/>
            <ac:spMk id="3" creationId="{34038E15-B0BA-420A-9BF9-8755C1525709}"/>
          </ac:spMkLst>
        </pc:spChg>
        <pc:spChg chg="add mod">
          <ac:chgData name="Matthew Suderman" userId="2709995e-3ea8-4fb0-9b62-eb8034dec529" providerId="ADAL" clId="{EC3AB5F6-00C2-4549-A35F-FBC6D0FCCF80}" dt="2021-10-31T18:35:05.129" v="2301" actId="208"/>
          <ac:spMkLst>
            <pc:docMk/>
            <pc:sldMk cId="268440243" sldId="299"/>
            <ac:spMk id="4" creationId="{5C4F3458-EBBE-41B9-AF43-9D662BA958C2}"/>
          </ac:spMkLst>
        </pc:spChg>
        <pc:picChg chg="add mod modCrop">
          <ac:chgData name="Matthew Suderman" userId="2709995e-3ea8-4fb0-9b62-eb8034dec529" providerId="ADAL" clId="{EC3AB5F6-00C2-4549-A35F-FBC6D0FCCF80}" dt="2021-10-31T18:23:20.977" v="1588" actId="732"/>
          <ac:picMkLst>
            <pc:docMk/>
            <pc:sldMk cId="268440243" sldId="299"/>
            <ac:picMk id="2" creationId="{33A1D424-75D6-4067-B1D0-4B87395157A3}"/>
          </ac:picMkLst>
        </pc:picChg>
      </pc:sldChg>
      <pc:sldChg chg="addSp delSp modSp new mod">
        <pc:chgData name="Matthew Suderman" userId="2709995e-3ea8-4fb0-9b62-eb8034dec529" providerId="ADAL" clId="{EC3AB5F6-00C2-4549-A35F-FBC6D0FCCF80}" dt="2021-10-31T18:32:27.554" v="2280" actId="20577"/>
        <pc:sldMkLst>
          <pc:docMk/>
          <pc:sldMk cId="1881534695" sldId="300"/>
        </pc:sldMkLst>
        <pc:spChg chg="add">
          <ac:chgData name="Matthew Suderman" userId="2709995e-3ea8-4fb0-9b62-eb8034dec529" providerId="ADAL" clId="{EC3AB5F6-00C2-4549-A35F-FBC6D0FCCF80}" dt="2021-10-31T18:28:06.878" v="1988"/>
          <ac:spMkLst>
            <pc:docMk/>
            <pc:sldMk cId="1881534695" sldId="300"/>
            <ac:spMk id="2" creationId="{3C0A32AB-5B8B-44AE-9C7F-AD7A9160CF91}"/>
          </ac:spMkLst>
        </pc:spChg>
        <pc:spChg chg="add mod">
          <ac:chgData name="Matthew Suderman" userId="2709995e-3ea8-4fb0-9b62-eb8034dec529" providerId="ADAL" clId="{EC3AB5F6-00C2-4549-A35F-FBC6D0FCCF80}" dt="2021-10-31T18:32:27.554" v="2280" actId="20577"/>
          <ac:spMkLst>
            <pc:docMk/>
            <pc:sldMk cId="1881534695" sldId="300"/>
            <ac:spMk id="5" creationId="{6041E12C-0247-4384-98F6-D692AE59B8DD}"/>
          </ac:spMkLst>
        </pc:spChg>
        <pc:picChg chg="add mod modCrop">
          <ac:chgData name="Matthew Suderman" userId="2709995e-3ea8-4fb0-9b62-eb8034dec529" providerId="ADAL" clId="{EC3AB5F6-00C2-4549-A35F-FBC6D0FCCF80}" dt="2021-10-31T18:30:22.057" v="2058" actId="1076"/>
          <ac:picMkLst>
            <pc:docMk/>
            <pc:sldMk cId="1881534695" sldId="300"/>
            <ac:picMk id="3" creationId="{44D755B9-FB0D-4BA9-851F-CC5E6EF88F74}"/>
          </ac:picMkLst>
        </pc:picChg>
        <pc:picChg chg="add del mod modCrop">
          <ac:chgData name="Matthew Suderman" userId="2709995e-3ea8-4fb0-9b62-eb8034dec529" providerId="ADAL" clId="{EC3AB5F6-00C2-4549-A35F-FBC6D0FCCF80}" dt="2021-10-31T18:28:53.574" v="1997" actId="478"/>
          <ac:picMkLst>
            <pc:docMk/>
            <pc:sldMk cId="1881534695" sldId="300"/>
            <ac:picMk id="4" creationId="{3D056BC7-0055-4596-92E4-0D3677A5ED97}"/>
          </ac:picMkLst>
        </pc:picChg>
      </pc:sldChg>
      <pc:sldChg chg="del">
        <pc:chgData name="Matthew Suderman" userId="2709995e-3ea8-4fb0-9b62-eb8034dec529" providerId="ADAL" clId="{EC3AB5F6-00C2-4549-A35F-FBC6D0FCCF80}" dt="2021-10-31T17:07:10.137" v="136" actId="47"/>
        <pc:sldMkLst>
          <pc:docMk/>
          <pc:sldMk cId="3483005337" sldId="300"/>
        </pc:sldMkLst>
      </pc:sldChg>
      <pc:sldChg chg="del">
        <pc:chgData name="Matthew Suderman" userId="2709995e-3ea8-4fb0-9b62-eb8034dec529" providerId="ADAL" clId="{EC3AB5F6-00C2-4549-A35F-FBC6D0FCCF80}" dt="2021-10-31T17:07:11.225" v="138" actId="47"/>
        <pc:sldMkLst>
          <pc:docMk/>
          <pc:sldMk cId="2010435163" sldId="301"/>
        </pc:sldMkLst>
      </pc:sldChg>
      <pc:sldChg chg="addSp delSp modSp new mod">
        <pc:chgData name="Matthew Suderman" userId="2709995e-3ea8-4fb0-9b62-eb8034dec529" providerId="ADAL" clId="{EC3AB5F6-00C2-4549-A35F-FBC6D0FCCF80}" dt="2021-10-31T18:44:14.676" v="2728" actId="113"/>
        <pc:sldMkLst>
          <pc:docMk/>
          <pc:sldMk cId="4287521953" sldId="301"/>
        </pc:sldMkLst>
        <pc:spChg chg="add del">
          <ac:chgData name="Matthew Suderman" userId="2709995e-3ea8-4fb0-9b62-eb8034dec529" providerId="ADAL" clId="{EC3AB5F6-00C2-4549-A35F-FBC6D0FCCF80}" dt="2021-10-31T18:33:21.990" v="2283"/>
          <ac:spMkLst>
            <pc:docMk/>
            <pc:sldMk cId="4287521953" sldId="301"/>
            <ac:spMk id="2" creationId="{7E6C1EDC-96E0-4D41-9595-D284E5619EB0}"/>
          </ac:spMkLst>
        </pc:spChg>
        <pc:spChg chg="add del">
          <ac:chgData name="Matthew Suderman" userId="2709995e-3ea8-4fb0-9b62-eb8034dec529" providerId="ADAL" clId="{EC3AB5F6-00C2-4549-A35F-FBC6D0FCCF80}" dt="2021-10-31T18:33:33.159" v="2286"/>
          <ac:spMkLst>
            <pc:docMk/>
            <pc:sldMk cId="4287521953" sldId="301"/>
            <ac:spMk id="4" creationId="{683A20C7-9608-4E11-92A4-CDEA2006281A}"/>
          </ac:spMkLst>
        </pc:spChg>
        <pc:spChg chg="add mod">
          <ac:chgData name="Matthew Suderman" userId="2709995e-3ea8-4fb0-9b62-eb8034dec529" providerId="ADAL" clId="{EC3AB5F6-00C2-4549-A35F-FBC6D0FCCF80}" dt="2021-10-31T18:44:14.676" v="2728" actId="113"/>
          <ac:spMkLst>
            <pc:docMk/>
            <pc:sldMk cId="4287521953" sldId="301"/>
            <ac:spMk id="5" creationId="{DFC1D28C-D815-4B65-93E0-8705F97E75E9}"/>
          </ac:spMkLst>
        </pc:spChg>
        <pc:spChg chg="add del mod">
          <ac:chgData name="Matthew Suderman" userId="2709995e-3ea8-4fb0-9b62-eb8034dec529" providerId="ADAL" clId="{EC3AB5F6-00C2-4549-A35F-FBC6D0FCCF80}" dt="2021-10-31T18:37:52.991" v="2315" actId="478"/>
          <ac:spMkLst>
            <pc:docMk/>
            <pc:sldMk cId="4287521953" sldId="301"/>
            <ac:spMk id="6" creationId="{B2A33651-C60B-4CE9-9EE1-27B06E8E096A}"/>
          </ac:spMkLst>
        </pc:spChg>
        <pc:picChg chg="add">
          <ac:chgData name="Matthew Suderman" userId="2709995e-3ea8-4fb0-9b62-eb8034dec529" providerId="ADAL" clId="{EC3AB5F6-00C2-4549-A35F-FBC6D0FCCF80}" dt="2021-10-31T18:33:24.093" v="2284"/>
          <ac:picMkLst>
            <pc:docMk/>
            <pc:sldMk cId="4287521953" sldId="301"/>
            <ac:picMk id="3" creationId="{FCAD4702-CB54-46DC-B2F4-98BB8B79E081}"/>
          </ac:picMkLst>
        </pc:picChg>
      </pc:sldChg>
      <pc:sldChg chg="del">
        <pc:chgData name="Matthew Suderman" userId="2709995e-3ea8-4fb0-9b62-eb8034dec529" providerId="ADAL" clId="{EC3AB5F6-00C2-4549-A35F-FBC6D0FCCF80}" dt="2021-10-31T17:07:11.615" v="139" actId="47"/>
        <pc:sldMkLst>
          <pc:docMk/>
          <pc:sldMk cId="2535909577" sldId="302"/>
        </pc:sldMkLst>
      </pc:sldChg>
      <pc:sldChg chg="addSp modSp new mod modClrScheme chgLayout">
        <pc:chgData name="Matthew Suderman" userId="2709995e-3ea8-4fb0-9b62-eb8034dec529" providerId="ADAL" clId="{EC3AB5F6-00C2-4549-A35F-FBC6D0FCCF80}" dt="2021-10-31T19:07:51.311" v="3441" actId="1035"/>
        <pc:sldMkLst>
          <pc:docMk/>
          <pc:sldMk cId="2790356196" sldId="302"/>
        </pc:sldMkLst>
        <pc:spChg chg="add mod ord">
          <ac:chgData name="Matthew Suderman" userId="2709995e-3ea8-4fb0-9b62-eb8034dec529" providerId="ADAL" clId="{EC3AB5F6-00C2-4549-A35F-FBC6D0FCCF80}" dt="2021-10-31T18:54:16.140" v="2777" actId="20577"/>
          <ac:spMkLst>
            <pc:docMk/>
            <pc:sldMk cId="2790356196" sldId="302"/>
            <ac:spMk id="4" creationId="{C8F8AF80-4AA1-4C31-9B6F-2BF96A0162A2}"/>
          </ac:spMkLst>
        </pc:spChg>
        <pc:spChg chg="add mod ord">
          <ac:chgData name="Matthew Suderman" userId="2709995e-3ea8-4fb0-9b62-eb8034dec529" providerId="ADAL" clId="{EC3AB5F6-00C2-4549-A35F-FBC6D0FCCF80}" dt="2021-10-31T19:06:30.848" v="3331" actId="404"/>
          <ac:spMkLst>
            <pc:docMk/>
            <pc:sldMk cId="2790356196" sldId="302"/>
            <ac:spMk id="5" creationId="{8D0EFDE3-D1CA-4CD7-BAB7-6F0A44EAC240}"/>
          </ac:spMkLst>
        </pc:spChg>
        <pc:spChg chg="add mod">
          <ac:chgData name="Matthew Suderman" userId="2709995e-3ea8-4fb0-9b62-eb8034dec529" providerId="ADAL" clId="{EC3AB5F6-00C2-4549-A35F-FBC6D0FCCF80}" dt="2021-10-31T19:07:51.311" v="3441" actId="1035"/>
          <ac:spMkLst>
            <pc:docMk/>
            <pc:sldMk cId="2790356196" sldId="302"/>
            <ac:spMk id="6" creationId="{31FA28FD-B3F1-4D42-8106-1A08599F205C}"/>
          </ac:spMkLst>
        </pc:spChg>
        <pc:spChg chg="add mod">
          <ac:chgData name="Matthew Suderman" userId="2709995e-3ea8-4fb0-9b62-eb8034dec529" providerId="ADAL" clId="{EC3AB5F6-00C2-4549-A35F-FBC6D0FCCF80}" dt="2021-10-31T19:07:36.816" v="3436" actId="20577"/>
          <ac:spMkLst>
            <pc:docMk/>
            <pc:sldMk cId="2790356196" sldId="302"/>
            <ac:spMk id="7" creationId="{BD93802B-E421-4C89-B88D-C8A2D3053E35}"/>
          </ac:spMkLst>
        </pc:spChg>
        <pc:picChg chg="add mod">
          <ac:chgData name="Matthew Suderman" userId="2709995e-3ea8-4fb0-9b62-eb8034dec529" providerId="ADAL" clId="{EC3AB5F6-00C2-4549-A35F-FBC6D0FCCF80}" dt="2021-10-31T19:07:17.269" v="3405" actId="1076"/>
          <ac:picMkLst>
            <pc:docMk/>
            <pc:sldMk cId="2790356196" sldId="302"/>
            <ac:picMk id="3" creationId="{B56A6F74-35A2-47CF-A10E-AB8BCB5C7AAB}"/>
          </ac:picMkLst>
        </pc:picChg>
      </pc:sldChg>
      <pc:sldChg chg="addSp modSp new mod">
        <pc:chgData name="Matthew Suderman" userId="2709995e-3ea8-4fb0-9b62-eb8034dec529" providerId="ADAL" clId="{EC3AB5F6-00C2-4549-A35F-FBC6D0FCCF80}" dt="2021-10-31T19:14:49.116" v="3745" actId="20577"/>
        <pc:sldMkLst>
          <pc:docMk/>
          <pc:sldMk cId="460961233" sldId="303"/>
        </pc:sldMkLst>
        <pc:spChg chg="mod">
          <ac:chgData name="Matthew Suderman" userId="2709995e-3ea8-4fb0-9b62-eb8034dec529" providerId="ADAL" clId="{EC3AB5F6-00C2-4549-A35F-FBC6D0FCCF80}" dt="2021-10-31T19:08:58.704" v="3506" actId="20577"/>
          <ac:spMkLst>
            <pc:docMk/>
            <pc:sldMk cId="460961233" sldId="303"/>
            <ac:spMk id="2" creationId="{33371176-6045-489A-A50E-99AF68DCA7C1}"/>
          </ac:spMkLst>
        </pc:spChg>
        <pc:spChg chg="mod">
          <ac:chgData name="Matthew Suderman" userId="2709995e-3ea8-4fb0-9b62-eb8034dec529" providerId="ADAL" clId="{EC3AB5F6-00C2-4549-A35F-FBC6D0FCCF80}" dt="2021-10-31T19:14:49.116" v="3745" actId="20577"/>
          <ac:spMkLst>
            <pc:docMk/>
            <pc:sldMk cId="460961233" sldId="303"/>
            <ac:spMk id="3" creationId="{7A94F0D2-E2EB-4C53-8C22-F5156BE2FC13}"/>
          </ac:spMkLst>
        </pc:spChg>
        <pc:picChg chg="add mod">
          <ac:chgData name="Matthew Suderman" userId="2709995e-3ea8-4fb0-9b62-eb8034dec529" providerId="ADAL" clId="{EC3AB5F6-00C2-4549-A35F-FBC6D0FCCF80}" dt="2021-10-31T19:12:00.400" v="3523" actId="14100"/>
          <ac:picMkLst>
            <pc:docMk/>
            <pc:sldMk cId="460961233" sldId="303"/>
            <ac:picMk id="4" creationId="{6EB6DE87-466C-404E-ACFB-071FA6CEB303}"/>
          </ac:picMkLst>
        </pc:picChg>
      </pc:sldChg>
      <pc:sldChg chg="del">
        <pc:chgData name="Matthew Suderman" userId="2709995e-3ea8-4fb0-9b62-eb8034dec529" providerId="ADAL" clId="{EC3AB5F6-00C2-4549-A35F-FBC6D0FCCF80}" dt="2021-10-31T17:07:12.216" v="141" actId="47"/>
        <pc:sldMkLst>
          <pc:docMk/>
          <pc:sldMk cId="1560105621" sldId="303"/>
        </pc:sldMkLst>
      </pc:sldChg>
      <pc:sldChg chg="del">
        <pc:chgData name="Matthew Suderman" userId="2709995e-3ea8-4fb0-9b62-eb8034dec529" providerId="ADAL" clId="{EC3AB5F6-00C2-4549-A35F-FBC6D0FCCF80}" dt="2021-10-31T17:07:12.613" v="142" actId="47"/>
        <pc:sldMkLst>
          <pc:docMk/>
          <pc:sldMk cId="2458785995" sldId="304"/>
        </pc:sldMkLst>
      </pc:sldChg>
      <pc:sldChg chg="modSp new mod modAnim">
        <pc:chgData name="Matthew Suderman" userId="2709995e-3ea8-4fb0-9b62-eb8034dec529" providerId="ADAL" clId="{EC3AB5F6-00C2-4549-A35F-FBC6D0FCCF80}" dt="2021-10-31T19:46:06.591" v="5244"/>
        <pc:sldMkLst>
          <pc:docMk/>
          <pc:sldMk cId="2779894588" sldId="304"/>
        </pc:sldMkLst>
        <pc:spChg chg="mod">
          <ac:chgData name="Matthew Suderman" userId="2709995e-3ea8-4fb0-9b62-eb8034dec529" providerId="ADAL" clId="{EC3AB5F6-00C2-4549-A35F-FBC6D0FCCF80}" dt="2021-10-31T19:19:59.850" v="3851" actId="20577"/>
          <ac:spMkLst>
            <pc:docMk/>
            <pc:sldMk cId="2779894588" sldId="304"/>
            <ac:spMk id="2" creationId="{D663EB4A-6DF1-4C48-902B-B6716C152B00}"/>
          </ac:spMkLst>
        </pc:spChg>
        <pc:spChg chg="mod">
          <ac:chgData name="Matthew Suderman" userId="2709995e-3ea8-4fb0-9b62-eb8034dec529" providerId="ADAL" clId="{EC3AB5F6-00C2-4549-A35F-FBC6D0FCCF80}" dt="2021-10-31T19:45:48.038" v="5242" actId="1035"/>
          <ac:spMkLst>
            <pc:docMk/>
            <pc:sldMk cId="2779894588" sldId="304"/>
            <ac:spMk id="3" creationId="{B83D3BBC-A477-4FAA-892C-D452AF631068}"/>
          </ac:spMkLst>
        </pc:spChg>
      </pc:sldChg>
      <pc:sldChg chg="del">
        <pc:chgData name="Matthew Suderman" userId="2709995e-3ea8-4fb0-9b62-eb8034dec529" providerId="ADAL" clId="{EC3AB5F6-00C2-4549-A35F-FBC6D0FCCF80}" dt="2021-10-31T17:07:13.059" v="143" actId="47"/>
        <pc:sldMkLst>
          <pc:docMk/>
          <pc:sldMk cId="1173659520" sldId="305"/>
        </pc:sldMkLst>
      </pc:sldChg>
      <pc:sldChg chg="del">
        <pc:chgData name="Matthew Suderman" userId="2709995e-3ea8-4fb0-9b62-eb8034dec529" providerId="ADAL" clId="{EC3AB5F6-00C2-4549-A35F-FBC6D0FCCF80}" dt="2021-10-31T17:07:13.585" v="144" actId="47"/>
        <pc:sldMkLst>
          <pc:docMk/>
          <pc:sldMk cId="1526593456" sldId="306"/>
        </pc:sldMkLst>
      </pc:sldChg>
      <pc:sldChg chg="del">
        <pc:chgData name="Matthew Suderman" userId="2709995e-3ea8-4fb0-9b62-eb8034dec529" providerId="ADAL" clId="{EC3AB5F6-00C2-4549-A35F-FBC6D0FCCF80}" dt="2021-10-31T17:07:13.969" v="145" actId="47"/>
        <pc:sldMkLst>
          <pc:docMk/>
          <pc:sldMk cId="2451055706" sldId="307"/>
        </pc:sldMkLst>
      </pc:sldChg>
      <pc:sldChg chg="del">
        <pc:chgData name="Matthew Suderman" userId="2709995e-3ea8-4fb0-9b62-eb8034dec529" providerId="ADAL" clId="{EC3AB5F6-00C2-4549-A35F-FBC6D0FCCF80}" dt="2021-10-31T17:07:14.454" v="146" actId="47"/>
        <pc:sldMkLst>
          <pc:docMk/>
          <pc:sldMk cId="1421834082" sldId="308"/>
        </pc:sldMkLst>
      </pc:sldChg>
      <pc:sldChg chg="del">
        <pc:chgData name="Matthew Suderman" userId="2709995e-3ea8-4fb0-9b62-eb8034dec529" providerId="ADAL" clId="{EC3AB5F6-00C2-4549-A35F-FBC6D0FCCF80}" dt="2021-10-31T17:07:14.960" v="147" actId="47"/>
        <pc:sldMkLst>
          <pc:docMk/>
          <pc:sldMk cId="3934191110" sldId="310"/>
        </pc:sldMkLst>
      </pc:sld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0" sldId="318"/>
        </pc:sldMkLst>
        <pc:spChg chg="mod">
          <ac:chgData name="Matthew Suderman" userId="2709995e-3ea8-4fb0-9b62-eb8034dec529" providerId="ADAL" clId="{654F4AF2-5394-43CF-A8E6-8EE56F16B67E}" dt="2021-07-25T16:43:15.158" v="330" actId="20577"/>
          <ac:spMkLst>
            <pc:docMk/>
            <pc:sldMk cId="0"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0"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0"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7C5EC804-AF7C-4D6F-9B2C-02C1C29E33E0}"/>
    <pc:docChg chg="undo custSel addSld delSld modSld sldOrd">
      <pc:chgData name="Matthew Suderman" userId="2709995e-3ea8-4fb0-9b62-eb8034dec529" providerId="ADAL" clId="{7C5EC804-AF7C-4D6F-9B2C-02C1C29E33E0}" dt="2022-01-31T02:41:14.437" v="1507" actId="2696"/>
      <pc:docMkLst>
        <pc:docMk/>
      </pc:docMkLst>
      <pc:sldChg chg="modSp mod">
        <pc:chgData name="Matthew Suderman" userId="2709995e-3ea8-4fb0-9b62-eb8034dec529" providerId="ADAL" clId="{7C5EC804-AF7C-4D6F-9B2C-02C1C29E33E0}" dt="2022-01-31T00:17:07.484" v="35" actId="20577"/>
        <pc:sldMkLst>
          <pc:docMk/>
          <pc:sldMk cId="0" sldId="288"/>
        </pc:sldMkLst>
        <pc:spChg chg="mod">
          <ac:chgData name="Matthew Suderman" userId="2709995e-3ea8-4fb0-9b62-eb8034dec529" providerId="ADAL" clId="{7C5EC804-AF7C-4D6F-9B2C-02C1C29E33E0}" dt="2022-01-31T00:17:07.484" v="35" actId="20577"/>
          <ac:spMkLst>
            <pc:docMk/>
            <pc:sldMk cId="0" sldId="288"/>
            <ac:spMk id="3" creationId="{00000000-0000-0000-0000-000000000000}"/>
          </ac:spMkLst>
        </pc:spChg>
      </pc:sldChg>
      <pc:sldChg chg="del">
        <pc:chgData name="Matthew Suderman" userId="2709995e-3ea8-4fb0-9b62-eb8034dec529" providerId="ADAL" clId="{7C5EC804-AF7C-4D6F-9B2C-02C1C29E33E0}" dt="2022-01-31T00:17:11.924" v="36" actId="47"/>
        <pc:sldMkLst>
          <pc:docMk/>
          <pc:sldMk cId="2594997046" sldId="293"/>
        </pc:sldMkLst>
      </pc:sldChg>
      <pc:sldChg chg="addSp delSp modSp add del mod">
        <pc:chgData name="Matthew Suderman" userId="2709995e-3ea8-4fb0-9b62-eb8034dec529" providerId="ADAL" clId="{7C5EC804-AF7C-4D6F-9B2C-02C1C29E33E0}" dt="2022-01-31T02:41:14.437" v="1507" actId="2696"/>
        <pc:sldMkLst>
          <pc:docMk/>
          <pc:sldMk cId="316733845" sldId="295"/>
        </pc:sldMkLst>
        <pc:spChg chg="mod">
          <ac:chgData name="Matthew Suderman" userId="2709995e-3ea8-4fb0-9b62-eb8034dec529" providerId="ADAL" clId="{7C5EC804-AF7C-4D6F-9B2C-02C1C29E33E0}" dt="2022-01-31T00:18:13.983" v="52" actId="20577"/>
          <ac:spMkLst>
            <pc:docMk/>
            <pc:sldMk cId="316733845" sldId="295"/>
            <ac:spMk id="3" creationId="{C42E9CF8-2587-4F83-9062-3DA613FE3078}"/>
          </ac:spMkLst>
        </pc:spChg>
        <pc:picChg chg="add del">
          <ac:chgData name="Matthew Suderman" userId="2709995e-3ea8-4fb0-9b62-eb8034dec529" providerId="ADAL" clId="{7C5EC804-AF7C-4D6F-9B2C-02C1C29E33E0}" dt="2022-01-31T01:53:50.171" v="1285" actId="22"/>
          <ac:picMkLst>
            <pc:docMk/>
            <pc:sldMk cId="316733845" sldId="295"/>
            <ac:picMk id="5" creationId="{FDEC504E-9B05-4167-90BB-1C5943865365}"/>
          </ac:picMkLst>
        </pc:picChg>
        <pc:picChg chg="add del">
          <ac:chgData name="Matthew Suderman" userId="2709995e-3ea8-4fb0-9b62-eb8034dec529" providerId="ADAL" clId="{7C5EC804-AF7C-4D6F-9B2C-02C1C29E33E0}" dt="2022-01-31T00:17:35.121" v="51" actId="478"/>
          <ac:picMkLst>
            <pc:docMk/>
            <pc:sldMk cId="316733845" sldId="295"/>
            <ac:picMk id="1026" creationId="{91508AD6-C0C2-4806-B58E-83D1518C38B9}"/>
          </ac:picMkLst>
        </pc:picChg>
      </pc:sldChg>
      <pc:sldChg chg="new del ord">
        <pc:chgData name="Matthew Suderman" userId="2709995e-3ea8-4fb0-9b62-eb8034dec529" providerId="ADAL" clId="{7C5EC804-AF7C-4D6F-9B2C-02C1C29E33E0}" dt="2022-01-31T00:34:30.155" v="56" actId="2696"/>
        <pc:sldMkLst>
          <pc:docMk/>
          <pc:sldMk cId="3007010651" sldId="296"/>
        </pc:sldMkLst>
      </pc:sldChg>
      <pc:sldChg chg="addSp delSp modSp new mod ord">
        <pc:chgData name="Matthew Suderman" userId="2709995e-3ea8-4fb0-9b62-eb8034dec529" providerId="ADAL" clId="{7C5EC804-AF7C-4D6F-9B2C-02C1C29E33E0}" dt="2022-01-31T01:01:08.670" v="539" actId="207"/>
        <pc:sldMkLst>
          <pc:docMk/>
          <pc:sldMk cId="3770382563" sldId="296"/>
        </pc:sldMkLst>
        <pc:spChg chg="mod">
          <ac:chgData name="Matthew Suderman" userId="2709995e-3ea8-4fb0-9b62-eb8034dec529" providerId="ADAL" clId="{7C5EC804-AF7C-4D6F-9B2C-02C1C29E33E0}" dt="2022-01-31T00:34:47.133" v="112" actId="20577"/>
          <ac:spMkLst>
            <pc:docMk/>
            <pc:sldMk cId="3770382563" sldId="296"/>
            <ac:spMk id="2" creationId="{BEE9AD77-7861-4A47-829C-A09472E4C3D5}"/>
          </ac:spMkLst>
        </pc:spChg>
        <pc:spChg chg="del">
          <ac:chgData name="Matthew Suderman" userId="2709995e-3ea8-4fb0-9b62-eb8034dec529" providerId="ADAL" clId="{7C5EC804-AF7C-4D6F-9B2C-02C1C29E33E0}" dt="2022-01-31T00:35:41.524" v="113"/>
          <ac:spMkLst>
            <pc:docMk/>
            <pc:sldMk cId="3770382563" sldId="296"/>
            <ac:spMk id="3" creationId="{6DCFFC3C-50ED-490E-93E8-242FE0882B37}"/>
          </ac:spMkLst>
        </pc:spChg>
        <pc:spChg chg="add mod">
          <ac:chgData name="Matthew Suderman" userId="2709995e-3ea8-4fb0-9b62-eb8034dec529" providerId="ADAL" clId="{7C5EC804-AF7C-4D6F-9B2C-02C1C29E33E0}" dt="2022-01-31T00:43:05.341" v="227" actId="1076"/>
          <ac:spMkLst>
            <pc:docMk/>
            <pc:sldMk cId="3770382563" sldId="296"/>
            <ac:spMk id="5" creationId="{EEA09386-18F3-485C-972F-D4FB34D06DC1}"/>
          </ac:spMkLst>
        </pc:spChg>
        <pc:graphicFrameChg chg="add mod modGraphic">
          <ac:chgData name="Matthew Suderman" userId="2709995e-3ea8-4fb0-9b62-eb8034dec529" providerId="ADAL" clId="{7C5EC804-AF7C-4D6F-9B2C-02C1C29E33E0}" dt="2022-01-31T00:37:30.389" v="152" actId="20577"/>
          <ac:graphicFrameMkLst>
            <pc:docMk/>
            <pc:sldMk cId="3770382563" sldId="296"/>
            <ac:graphicFrameMk id="4" creationId="{2383FB28-2933-4AD2-817C-2CCD1D442C26}"/>
          </ac:graphicFrameMkLst>
        </pc:graphicFrameChg>
        <pc:graphicFrameChg chg="add mod modGraphic">
          <ac:chgData name="Matthew Suderman" userId="2709995e-3ea8-4fb0-9b62-eb8034dec529" providerId="ADAL" clId="{7C5EC804-AF7C-4D6F-9B2C-02C1C29E33E0}" dt="2022-01-31T01:01:08.670" v="539" actId="207"/>
          <ac:graphicFrameMkLst>
            <pc:docMk/>
            <pc:sldMk cId="3770382563" sldId="296"/>
            <ac:graphicFrameMk id="6" creationId="{87EB5EB2-B04A-47D0-A065-562D5F48C289}"/>
          </ac:graphicFrameMkLst>
        </pc:graphicFrameChg>
      </pc:sldChg>
      <pc:sldChg chg="del">
        <pc:chgData name="Matthew Suderman" userId="2709995e-3ea8-4fb0-9b62-eb8034dec529" providerId="ADAL" clId="{7C5EC804-AF7C-4D6F-9B2C-02C1C29E33E0}" dt="2022-01-31T00:17:14.769" v="38" actId="47"/>
        <pc:sldMkLst>
          <pc:docMk/>
          <pc:sldMk cId="4049465638" sldId="296"/>
        </pc:sldMkLst>
      </pc:sldChg>
      <pc:sldChg chg="addSp delSp modSp new mod">
        <pc:chgData name="Matthew Suderman" userId="2709995e-3ea8-4fb0-9b62-eb8034dec529" providerId="ADAL" clId="{7C5EC804-AF7C-4D6F-9B2C-02C1C29E33E0}" dt="2022-01-31T01:04:28.449" v="547" actId="207"/>
        <pc:sldMkLst>
          <pc:docMk/>
          <pc:sldMk cId="993372672" sldId="297"/>
        </pc:sldMkLst>
        <pc:spChg chg="del mod">
          <ac:chgData name="Matthew Suderman" userId="2709995e-3ea8-4fb0-9b62-eb8034dec529" providerId="ADAL" clId="{7C5EC804-AF7C-4D6F-9B2C-02C1C29E33E0}" dt="2022-01-31T00:42:50.528" v="224" actId="21"/>
          <ac:spMkLst>
            <pc:docMk/>
            <pc:sldMk cId="993372672" sldId="297"/>
            <ac:spMk id="2" creationId="{6B3F8477-AC58-4525-AB5D-A49013B3CDB5}"/>
          </ac:spMkLst>
        </pc:spChg>
        <pc:spChg chg="del">
          <ac:chgData name="Matthew Suderman" userId="2709995e-3ea8-4fb0-9b62-eb8034dec529" providerId="ADAL" clId="{7C5EC804-AF7C-4D6F-9B2C-02C1C29E33E0}" dt="2022-01-31T00:38:21.627" v="196"/>
          <ac:spMkLst>
            <pc:docMk/>
            <pc:sldMk cId="993372672" sldId="297"/>
            <ac:spMk id="3" creationId="{D0D51088-EE6F-4A1C-BA9D-CDA1E848C3B0}"/>
          </ac:spMkLst>
        </pc:spChg>
        <pc:spChg chg="add mod">
          <ac:chgData name="Matthew Suderman" userId="2709995e-3ea8-4fb0-9b62-eb8034dec529" providerId="ADAL" clId="{7C5EC804-AF7C-4D6F-9B2C-02C1C29E33E0}" dt="2022-01-31T00:44:22.159" v="276" actId="20577"/>
          <ac:spMkLst>
            <pc:docMk/>
            <pc:sldMk cId="993372672" sldId="297"/>
            <ac:spMk id="5" creationId="{B2CFB82F-F130-40E1-B517-EAB612A943A5}"/>
          </ac:spMkLst>
        </pc:spChg>
        <pc:spChg chg="add del mod">
          <ac:chgData name="Matthew Suderman" userId="2709995e-3ea8-4fb0-9b62-eb8034dec529" providerId="ADAL" clId="{7C5EC804-AF7C-4D6F-9B2C-02C1C29E33E0}" dt="2022-01-31T00:43:41.114" v="233" actId="478"/>
          <ac:spMkLst>
            <pc:docMk/>
            <pc:sldMk cId="993372672" sldId="297"/>
            <ac:spMk id="8" creationId="{A95DF961-C843-4B22-B0E4-483F23E43C60}"/>
          </ac:spMkLst>
        </pc:spChg>
        <pc:spChg chg="add del mod">
          <ac:chgData name="Matthew Suderman" userId="2709995e-3ea8-4fb0-9b62-eb8034dec529" providerId="ADAL" clId="{7C5EC804-AF7C-4D6F-9B2C-02C1C29E33E0}" dt="2022-01-31T00:43:22.323" v="229" actId="478"/>
          <ac:spMkLst>
            <pc:docMk/>
            <pc:sldMk cId="993372672" sldId="297"/>
            <ac:spMk id="10" creationId="{6491739F-BFB7-4507-9B04-C213F2067121}"/>
          </ac:spMkLst>
        </pc:spChg>
        <pc:spChg chg="add mod">
          <ac:chgData name="Matthew Suderman" userId="2709995e-3ea8-4fb0-9b62-eb8034dec529" providerId="ADAL" clId="{7C5EC804-AF7C-4D6F-9B2C-02C1C29E33E0}" dt="2022-01-31T00:44:48.648" v="299" actId="20577"/>
          <ac:spMkLst>
            <pc:docMk/>
            <pc:sldMk cId="993372672" sldId="297"/>
            <ac:spMk id="13" creationId="{519660D7-A49B-43AB-A239-241E0B9ADE2E}"/>
          </ac:spMkLst>
        </pc:spChg>
        <pc:graphicFrameChg chg="add del mod modGraphic">
          <ac:chgData name="Matthew Suderman" userId="2709995e-3ea8-4fb0-9b62-eb8034dec529" providerId="ADAL" clId="{7C5EC804-AF7C-4D6F-9B2C-02C1C29E33E0}" dt="2022-01-31T00:42:50.528" v="224" actId="21"/>
          <ac:graphicFrameMkLst>
            <pc:docMk/>
            <pc:sldMk cId="993372672" sldId="297"/>
            <ac:graphicFrameMk id="4" creationId="{E4D6BF14-B148-442F-B829-80F5B791D281}"/>
          </ac:graphicFrameMkLst>
        </pc:graphicFrameChg>
        <pc:graphicFrameChg chg="add mod modGraphic">
          <ac:chgData name="Matthew Suderman" userId="2709995e-3ea8-4fb0-9b62-eb8034dec529" providerId="ADAL" clId="{7C5EC804-AF7C-4D6F-9B2C-02C1C29E33E0}" dt="2022-01-31T00:46:49.984" v="313" actId="207"/>
          <ac:graphicFrameMkLst>
            <pc:docMk/>
            <pc:sldMk cId="993372672" sldId="297"/>
            <ac:graphicFrameMk id="6" creationId="{1F01AD92-66FC-418C-9406-540F163614ED}"/>
          </ac:graphicFrameMkLst>
        </pc:graphicFrameChg>
        <pc:graphicFrameChg chg="add mod modGraphic">
          <ac:chgData name="Matthew Suderman" userId="2709995e-3ea8-4fb0-9b62-eb8034dec529" providerId="ADAL" clId="{7C5EC804-AF7C-4D6F-9B2C-02C1C29E33E0}" dt="2022-01-31T01:04:28.449" v="547" actId="207"/>
          <ac:graphicFrameMkLst>
            <pc:docMk/>
            <pc:sldMk cId="993372672" sldId="297"/>
            <ac:graphicFrameMk id="14" creationId="{B7C4FDA3-45E6-47FD-B107-5F17A1661F18}"/>
          </ac:graphicFrameMkLst>
        </pc:graphicFrameChg>
      </pc:sldChg>
      <pc:sldChg chg="del">
        <pc:chgData name="Matthew Suderman" userId="2709995e-3ea8-4fb0-9b62-eb8034dec529" providerId="ADAL" clId="{7C5EC804-AF7C-4D6F-9B2C-02C1C29E33E0}" dt="2022-01-31T00:17:14.374" v="37" actId="47"/>
        <pc:sldMkLst>
          <pc:docMk/>
          <pc:sldMk cId="2285562532" sldId="297"/>
        </pc:sldMkLst>
      </pc:sldChg>
      <pc:sldChg chg="del">
        <pc:chgData name="Matthew Suderman" userId="2709995e-3ea8-4fb0-9b62-eb8034dec529" providerId="ADAL" clId="{7C5EC804-AF7C-4D6F-9B2C-02C1C29E33E0}" dt="2022-01-31T00:17:15.531" v="40" actId="47"/>
        <pc:sldMkLst>
          <pc:docMk/>
          <pc:sldMk cId="517282719" sldId="298"/>
        </pc:sldMkLst>
      </pc:sldChg>
      <pc:sldChg chg="addSp delSp modSp new mod">
        <pc:chgData name="Matthew Suderman" userId="2709995e-3ea8-4fb0-9b62-eb8034dec529" providerId="ADAL" clId="{7C5EC804-AF7C-4D6F-9B2C-02C1C29E33E0}" dt="2022-01-31T01:01:47.551" v="541" actId="207"/>
        <pc:sldMkLst>
          <pc:docMk/>
          <pc:sldMk cId="3281288381" sldId="298"/>
        </pc:sldMkLst>
        <pc:spChg chg="mod">
          <ac:chgData name="Matthew Suderman" userId="2709995e-3ea8-4fb0-9b62-eb8034dec529" providerId="ADAL" clId="{7C5EC804-AF7C-4D6F-9B2C-02C1C29E33E0}" dt="2022-01-31T00:47:33.096" v="359" actId="20577"/>
          <ac:spMkLst>
            <pc:docMk/>
            <pc:sldMk cId="3281288381" sldId="298"/>
            <ac:spMk id="2" creationId="{04958CEC-6C73-4F07-B628-C52F1DB00433}"/>
          </ac:spMkLst>
        </pc:spChg>
        <pc:spChg chg="del">
          <ac:chgData name="Matthew Suderman" userId="2709995e-3ea8-4fb0-9b62-eb8034dec529" providerId="ADAL" clId="{7C5EC804-AF7C-4D6F-9B2C-02C1C29E33E0}" dt="2022-01-31T00:47:36.009" v="360"/>
          <ac:spMkLst>
            <pc:docMk/>
            <pc:sldMk cId="3281288381" sldId="298"/>
            <ac:spMk id="3" creationId="{F0F49A63-2B9D-43C5-9AC2-72F57DB3D142}"/>
          </ac:spMkLst>
        </pc:spChg>
        <pc:spChg chg="add mod">
          <ac:chgData name="Matthew Suderman" userId="2709995e-3ea8-4fb0-9b62-eb8034dec529" providerId="ADAL" clId="{7C5EC804-AF7C-4D6F-9B2C-02C1C29E33E0}" dt="2022-01-31T00:50:54.334" v="414" actId="1076"/>
          <ac:spMkLst>
            <pc:docMk/>
            <pc:sldMk cId="3281288381" sldId="298"/>
            <ac:spMk id="6" creationId="{741D4D3F-A6DD-4BA6-B203-DF0691B11DC9}"/>
          </ac:spMkLst>
        </pc:spChg>
        <pc:graphicFrameChg chg="add mod modGraphic">
          <ac:chgData name="Matthew Suderman" userId="2709995e-3ea8-4fb0-9b62-eb8034dec529" providerId="ADAL" clId="{7C5EC804-AF7C-4D6F-9B2C-02C1C29E33E0}" dt="2022-01-31T01:01:47.551" v="541" actId="207"/>
          <ac:graphicFrameMkLst>
            <pc:docMk/>
            <pc:sldMk cId="3281288381" sldId="298"/>
            <ac:graphicFrameMk id="4" creationId="{854BC271-6765-4456-BBA8-DE2C17FAB750}"/>
          </ac:graphicFrameMkLst>
        </pc:graphicFrameChg>
        <pc:graphicFrameChg chg="add mod modGraphic">
          <ac:chgData name="Matthew Suderman" userId="2709995e-3ea8-4fb0-9b62-eb8034dec529" providerId="ADAL" clId="{7C5EC804-AF7C-4D6F-9B2C-02C1C29E33E0}" dt="2022-01-31T00:51:37.919" v="421" actId="14734"/>
          <ac:graphicFrameMkLst>
            <pc:docMk/>
            <pc:sldMk cId="3281288381" sldId="298"/>
            <ac:graphicFrameMk id="5" creationId="{5348CAD2-C8CB-420B-98AD-38BC1C25F57E}"/>
          </ac:graphicFrameMkLst>
        </pc:graphicFrameChg>
      </pc:sldChg>
      <pc:sldChg chg="del">
        <pc:chgData name="Matthew Suderman" userId="2709995e-3ea8-4fb0-9b62-eb8034dec529" providerId="ADAL" clId="{7C5EC804-AF7C-4D6F-9B2C-02C1C29E33E0}" dt="2022-01-31T00:17:15.330" v="39" actId="47"/>
        <pc:sldMkLst>
          <pc:docMk/>
          <pc:sldMk cId="678716849" sldId="299"/>
        </pc:sldMkLst>
      </pc:sldChg>
      <pc:sldChg chg="addSp delSp modSp new mod">
        <pc:chgData name="Matthew Suderman" userId="2709995e-3ea8-4fb0-9b62-eb8034dec529" providerId="ADAL" clId="{7C5EC804-AF7C-4D6F-9B2C-02C1C29E33E0}" dt="2022-01-31T01:03:47.568" v="543" actId="21"/>
        <pc:sldMkLst>
          <pc:docMk/>
          <pc:sldMk cId="1610328728" sldId="299"/>
        </pc:sldMkLst>
        <pc:spChg chg="mod">
          <ac:chgData name="Matthew Suderman" userId="2709995e-3ea8-4fb0-9b62-eb8034dec529" providerId="ADAL" clId="{7C5EC804-AF7C-4D6F-9B2C-02C1C29E33E0}" dt="2022-01-31T00:51:53.758" v="448" actId="20577"/>
          <ac:spMkLst>
            <pc:docMk/>
            <pc:sldMk cId="1610328728" sldId="299"/>
            <ac:spMk id="2" creationId="{8F3FE177-6D43-41F3-9F15-3C8E39B52D83}"/>
          </ac:spMkLst>
        </pc:spChg>
        <pc:spChg chg="del">
          <ac:chgData name="Matthew Suderman" userId="2709995e-3ea8-4fb0-9b62-eb8034dec529" providerId="ADAL" clId="{7C5EC804-AF7C-4D6F-9B2C-02C1C29E33E0}" dt="2022-01-31T00:49:00.723" v="371"/>
          <ac:spMkLst>
            <pc:docMk/>
            <pc:sldMk cId="1610328728" sldId="299"/>
            <ac:spMk id="3" creationId="{278015F7-D1BB-4905-8B19-D16EBE104343}"/>
          </ac:spMkLst>
        </pc:spChg>
        <pc:graphicFrameChg chg="add mod modGraphic">
          <ac:chgData name="Matthew Suderman" userId="2709995e-3ea8-4fb0-9b62-eb8034dec529" providerId="ADAL" clId="{7C5EC804-AF7C-4D6F-9B2C-02C1C29E33E0}" dt="2022-01-31T01:03:47.568" v="543" actId="21"/>
          <ac:graphicFrameMkLst>
            <pc:docMk/>
            <pc:sldMk cId="1610328728" sldId="299"/>
            <ac:graphicFrameMk id="4" creationId="{FA547160-29B9-4669-9AD3-E3C209EFC97C}"/>
          </ac:graphicFrameMkLst>
        </pc:graphicFrameChg>
      </pc:sldChg>
      <pc:sldChg chg="modSp add mod">
        <pc:chgData name="Matthew Suderman" userId="2709995e-3ea8-4fb0-9b62-eb8034dec529" providerId="ADAL" clId="{7C5EC804-AF7C-4D6F-9B2C-02C1C29E33E0}" dt="2022-01-31T01:05:34.146" v="554" actId="20577"/>
        <pc:sldMkLst>
          <pc:docMk/>
          <pc:sldMk cId="58199068" sldId="300"/>
        </pc:sldMkLst>
        <pc:spChg chg="mod">
          <ac:chgData name="Matthew Suderman" userId="2709995e-3ea8-4fb0-9b62-eb8034dec529" providerId="ADAL" clId="{7C5EC804-AF7C-4D6F-9B2C-02C1C29E33E0}" dt="2022-01-31T00:58:06.726" v="512" actId="5793"/>
          <ac:spMkLst>
            <pc:docMk/>
            <pc:sldMk cId="58199068" sldId="300"/>
            <ac:spMk id="2" creationId="{8F3FE177-6D43-41F3-9F15-3C8E39B52D83}"/>
          </ac:spMkLst>
        </pc:spChg>
        <pc:graphicFrameChg chg="mod modGraphic">
          <ac:chgData name="Matthew Suderman" userId="2709995e-3ea8-4fb0-9b62-eb8034dec529" providerId="ADAL" clId="{7C5EC804-AF7C-4D6F-9B2C-02C1C29E33E0}" dt="2022-01-31T01:05:34.146" v="554" actId="20577"/>
          <ac:graphicFrameMkLst>
            <pc:docMk/>
            <pc:sldMk cId="58199068" sldId="300"/>
            <ac:graphicFrameMk id="4" creationId="{FA547160-29B9-4669-9AD3-E3C209EFC97C}"/>
          </ac:graphicFrameMkLst>
        </pc:graphicFrameChg>
      </pc:sldChg>
      <pc:sldChg chg="del">
        <pc:chgData name="Matthew Suderman" userId="2709995e-3ea8-4fb0-9b62-eb8034dec529" providerId="ADAL" clId="{7C5EC804-AF7C-4D6F-9B2C-02C1C29E33E0}" dt="2022-01-31T00:17:15.696" v="41" actId="47"/>
        <pc:sldMkLst>
          <pc:docMk/>
          <pc:sldMk cId="2221005776" sldId="300"/>
        </pc:sldMkLst>
      </pc:sldChg>
      <pc:sldChg chg="addSp delSp modSp new mod ord">
        <pc:chgData name="Matthew Suderman" userId="2709995e-3ea8-4fb0-9b62-eb8034dec529" providerId="ADAL" clId="{7C5EC804-AF7C-4D6F-9B2C-02C1C29E33E0}" dt="2022-01-31T01:59:06.622" v="1324"/>
        <pc:sldMkLst>
          <pc:docMk/>
          <pc:sldMk cId="1847618269" sldId="301"/>
        </pc:sldMkLst>
        <pc:spChg chg="del">
          <ac:chgData name="Matthew Suderman" userId="2709995e-3ea8-4fb0-9b62-eb8034dec529" providerId="ADAL" clId="{7C5EC804-AF7C-4D6F-9B2C-02C1C29E33E0}" dt="2022-01-31T01:10:31.184" v="563" actId="478"/>
          <ac:spMkLst>
            <pc:docMk/>
            <pc:sldMk cId="1847618269" sldId="301"/>
            <ac:spMk id="2" creationId="{062B8F8A-2991-4781-88B8-FDBB727392B3}"/>
          </ac:spMkLst>
        </pc:spChg>
        <pc:spChg chg="del">
          <ac:chgData name="Matthew Suderman" userId="2709995e-3ea8-4fb0-9b62-eb8034dec529" providerId="ADAL" clId="{7C5EC804-AF7C-4D6F-9B2C-02C1C29E33E0}" dt="2022-01-31T01:10:26.513" v="561" actId="22"/>
          <ac:spMkLst>
            <pc:docMk/>
            <pc:sldMk cId="1847618269" sldId="301"/>
            <ac:spMk id="3" creationId="{A9F5BAC6-CB06-4152-AF74-45FE0C3FF1D7}"/>
          </ac:spMkLst>
        </pc:spChg>
        <pc:spChg chg="add del">
          <ac:chgData name="Matthew Suderman" userId="2709995e-3ea8-4fb0-9b62-eb8034dec529" providerId="ADAL" clId="{7C5EC804-AF7C-4D6F-9B2C-02C1C29E33E0}" dt="2022-01-31T01:11:31.311" v="566" actId="22"/>
          <ac:spMkLst>
            <pc:docMk/>
            <pc:sldMk cId="1847618269" sldId="301"/>
            <ac:spMk id="9" creationId="{110C0EAF-5C5B-4220-8E7D-3DBA8E51CAD8}"/>
          </ac:spMkLst>
        </pc:spChg>
        <pc:spChg chg="add del mod">
          <ac:chgData name="Matthew Suderman" userId="2709995e-3ea8-4fb0-9b62-eb8034dec529" providerId="ADAL" clId="{7C5EC804-AF7C-4D6F-9B2C-02C1C29E33E0}" dt="2022-01-31T01:12:04.733" v="572" actId="478"/>
          <ac:spMkLst>
            <pc:docMk/>
            <pc:sldMk cId="1847618269" sldId="301"/>
            <ac:spMk id="11" creationId="{A9C188DA-5E98-406C-9798-DCA10CDF6FB5}"/>
          </ac:spMkLst>
        </pc:spChg>
        <pc:spChg chg="add del mod">
          <ac:chgData name="Matthew Suderman" userId="2709995e-3ea8-4fb0-9b62-eb8034dec529" providerId="ADAL" clId="{7C5EC804-AF7C-4D6F-9B2C-02C1C29E33E0}" dt="2022-01-31T01:19:15.476" v="604" actId="478"/>
          <ac:spMkLst>
            <pc:docMk/>
            <pc:sldMk cId="1847618269" sldId="301"/>
            <ac:spMk id="12" creationId="{FF54FAEB-24A3-4801-A08E-7B7270059A61}"/>
          </ac:spMkLst>
        </pc:spChg>
        <pc:spChg chg="add del mod">
          <ac:chgData name="Matthew Suderman" userId="2709995e-3ea8-4fb0-9b62-eb8034dec529" providerId="ADAL" clId="{7C5EC804-AF7C-4D6F-9B2C-02C1C29E33E0}" dt="2022-01-31T01:19:15.476" v="604" actId="478"/>
          <ac:spMkLst>
            <pc:docMk/>
            <pc:sldMk cId="1847618269" sldId="301"/>
            <ac:spMk id="13" creationId="{55896183-4839-4AC8-9F91-615BE9BCC9BD}"/>
          </ac:spMkLst>
        </pc:spChg>
        <pc:spChg chg="add mod">
          <ac:chgData name="Matthew Suderman" userId="2709995e-3ea8-4fb0-9b62-eb8034dec529" providerId="ADAL" clId="{7C5EC804-AF7C-4D6F-9B2C-02C1C29E33E0}" dt="2022-01-31T01:21:20.006" v="626" actId="403"/>
          <ac:spMkLst>
            <pc:docMk/>
            <pc:sldMk cId="1847618269" sldId="301"/>
            <ac:spMk id="15" creationId="{6A5B9AD1-4007-466B-894A-173A872209A8}"/>
          </ac:spMkLst>
        </pc:spChg>
        <pc:picChg chg="add del mod modCrop">
          <ac:chgData name="Matthew Suderman" userId="2709995e-3ea8-4fb0-9b62-eb8034dec529" providerId="ADAL" clId="{7C5EC804-AF7C-4D6F-9B2C-02C1C29E33E0}" dt="2022-01-31T01:09:08.858" v="560" actId="478"/>
          <ac:picMkLst>
            <pc:docMk/>
            <pc:sldMk cId="1847618269" sldId="301"/>
            <ac:picMk id="5" creationId="{A154082A-BE11-4AFC-A59B-001CBEBCD2F4}"/>
          </ac:picMkLst>
        </pc:picChg>
        <pc:picChg chg="add mod ord modCrop">
          <ac:chgData name="Matthew Suderman" userId="2709995e-3ea8-4fb0-9b62-eb8034dec529" providerId="ADAL" clId="{7C5EC804-AF7C-4D6F-9B2C-02C1C29E33E0}" dt="2022-01-31T01:20:02.721" v="611" actId="732"/>
          <ac:picMkLst>
            <pc:docMk/>
            <pc:sldMk cId="1847618269" sldId="301"/>
            <ac:picMk id="7" creationId="{63B6B9C9-3E23-4028-81C1-83D05EAA9766}"/>
          </ac:picMkLst>
        </pc:picChg>
      </pc:sldChg>
      <pc:sldChg chg="del">
        <pc:chgData name="Matthew Suderman" userId="2709995e-3ea8-4fb0-9b62-eb8034dec529" providerId="ADAL" clId="{7C5EC804-AF7C-4D6F-9B2C-02C1C29E33E0}" dt="2022-01-31T00:17:15.886" v="42" actId="47"/>
        <pc:sldMkLst>
          <pc:docMk/>
          <pc:sldMk cId="2286190718" sldId="302"/>
        </pc:sldMkLst>
      </pc:sldChg>
      <pc:sldChg chg="addSp delSp modSp new mod ord">
        <pc:chgData name="Matthew Suderman" userId="2709995e-3ea8-4fb0-9b62-eb8034dec529" providerId="ADAL" clId="{7C5EC804-AF7C-4D6F-9B2C-02C1C29E33E0}" dt="2022-01-31T01:58:17.408" v="1310"/>
        <pc:sldMkLst>
          <pc:docMk/>
          <pc:sldMk cId="3796458013" sldId="302"/>
        </pc:sldMkLst>
        <pc:spChg chg="del">
          <ac:chgData name="Matthew Suderman" userId="2709995e-3ea8-4fb0-9b62-eb8034dec529" providerId="ADAL" clId="{7C5EC804-AF7C-4D6F-9B2C-02C1C29E33E0}" dt="2022-01-31T01:16:36.550" v="585" actId="478"/>
          <ac:spMkLst>
            <pc:docMk/>
            <pc:sldMk cId="3796458013" sldId="302"/>
            <ac:spMk id="2" creationId="{040D3A2A-97FF-4EEB-8FBD-681B5CECB1AB}"/>
          </ac:spMkLst>
        </pc:spChg>
        <pc:spChg chg="mod">
          <ac:chgData name="Matthew Suderman" userId="2709995e-3ea8-4fb0-9b62-eb8034dec529" providerId="ADAL" clId="{7C5EC804-AF7C-4D6F-9B2C-02C1C29E33E0}" dt="2022-01-31T01:20:36.932" v="618" actId="403"/>
          <ac:spMkLst>
            <pc:docMk/>
            <pc:sldMk cId="3796458013" sldId="302"/>
            <ac:spMk id="3" creationId="{A31CDB62-92BA-40AB-876D-15EDF69A3415}"/>
          </ac:spMkLst>
        </pc:spChg>
        <pc:picChg chg="add mod modCrop">
          <ac:chgData name="Matthew Suderman" userId="2709995e-3ea8-4fb0-9b62-eb8034dec529" providerId="ADAL" clId="{7C5EC804-AF7C-4D6F-9B2C-02C1C29E33E0}" dt="2022-01-31T01:18:19.505" v="597" actId="1076"/>
          <ac:picMkLst>
            <pc:docMk/>
            <pc:sldMk cId="3796458013" sldId="302"/>
            <ac:picMk id="5" creationId="{CD9D2803-ED1D-4790-808F-D8B5F4CDA486}"/>
          </ac:picMkLst>
        </pc:picChg>
      </pc:sldChg>
      <pc:sldChg chg="addSp delSp modSp new mod ord">
        <pc:chgData name="Matthew Suderman" userId="2709995e-3ea8-4fb0-9b62-eb8034dec529" providerId="ADAL" clId="{7C5EC804-AF7C-4D6F-9B2C-02C1C29E33E0}" dt="2022-01-31T01:58:50.366" v="1318"/>
        <pc:sldMkLst>
          <pc:docMk/>
          <pc:sldMk cId="1828427109" sldId="303"/>
        </pc:sldMkLst>
        <pc:spChg chg="del">
          <ac:chgData name="Matthew Suderman" userId="2709995e-3ea8-4fb0-9b62-eb8034dec529" providerId="ADAL" clId="{7C5EC804-AF7C-4D6F-9B2C-02C1C29E33E0}" dt="2022-01-31T01:24:12.358" v="639" actId="478"/>
          <ac:spMkLst>
            <pc:docMk/>
            <pc:sldMk cId="1828427109" sldId="303"/>
            <ac:spMk id="2" creationId="{E9C061F2-5523-42FB-8128-C04C6F15B1B2}"/>
          </ac:spMkLst>
        </pc:spChg>
        <pc:spChg chg="del mod">
          <ac:chgData name="Matthew Suderman" userId="2709995e-3ea8-4fb0-9b62-eb8034dec529" providerId="ADAL" clId="{7C5EC804-AF7C-4D6F-9B2C-02C1C29E33E0}" dt="2022-01-31T01:30:10.040" v="667" actId="478"/>
          <ac:spMkLst>
            <pc:docMk/>
            <pc:sldMk cId="1828427109" sldId="303"/>
            <ac:spMk id="3" creationId="{B7EE6750-92FC-47D2-8710-D1908B71179D}"/>
          </ac:spMkLst>
        </pc:spChg>
        <pc:spChg chg="add mod">
          <ac:chgData name="Matthew Suderman" userId="2709995e-3ea8-4fb0-9b62-eb8034dec529" providerId="ADAL" clId="{7C5EC804-AF7C-4D6F-9B2C-02C1C29E33E0}" dt="2022-01-31T01:49:48.169" v="1283" actId="114"/>
          <ac:spMkLst>
            <pc:docMk/>
            <pc:sldMk cId="1828427109" sldId="303"/>
            <ac:spMk id="9" creationId="{F6A6DD8F-8894-4A28-8A4D-E16A3B821AEC}"/>
          </ac:spMkLst>
        </pc:spChg>
        <pc:picChg chg="add mod modCrop">
          <ac:chgData name="Matthew Suderman" userId="2709995e-3ea8-4fb0-9b62-eb8034dec529" providerId="ADAL" clId="{7C5EC804-AF7C-4D6F-9B2C-02C1C29E33E0}" dt="2022-01-31T01:37:14.378" v="951" actId="1076"/>
          <ac:picMkLst>
            <pc:docMk/>
            <pc:sldMk cId="1828427109" sldId="303"/>
            <ac:picMk id="5" creationId="{E6EE6183-FD92-4F7D-B21B-351F0E71813B}"/>
          </ac:picMkLst>
        </pc:picChg>
        <pc:picChg chg="add mod modCrop">
          <ac:chgData name="Matthew Suderman" userId="2709995e-3ea8-4fb0-9b62-eb8034dec529" providerId="ADAL" clId="{7C5EC804-AF7C-4D6F-9B2C-02C1C29E33E0}" dt="2022-01-31T01:25:07.049" v="648" actId="732"/>
          <ac:picMkLst>
            <pc:docMk/>
            <pc:sldMk cId="1828427109" sldId="303"/>
            <ac:picMk id="6" creationId="{F48459AD-F684-4625-95B2-BE36F59F8A21}"/>
          </ac:picMkLst>
        </pc:picChg>
        <pc:picChg chg="add mod modCrop">
          <ac:chgData name="Matthew Suderman" userId="2709995e-3ea8-4fb0-9b62-eb8034dec529" providerId="ADAL" clId="{7C5EC804-AF7C-4D6F-9B2C-02C1C29E33E0}" dt="2022-01-31T01:37:21.682" v="952" actId="1076"/>
          <ac:picMkLst>
            <pc:docMk/>
            <pc:sldMk cId="1828427109" sldId="303"/>
            <ac:picMk id="7" creationId="{079D608F-F244-4CDA-BC9B-F1BD574EFBD9}"/>
          </ac:picMkLst>
        </pc:picChg>
      </pc:sldChg>
      <pc:sldChg chg="del">
        <pc:chgData name="Matthew Suderman" userId="2709995e-3ea8-4fb0-9b62-eb8034dec529" providerId="ADAL" clId="{7C5EC804-AF7C-4D6F-9B2C-02C1C29E33E0}" dt="2022-01-31T00:17:16.038" v="43" actId="47"/>
        <pc:sldMkLst>
          <pc:docMk/>
          <pc:sldMk cId="2226909434" sldId="303"/>
        </pc:sldMkLst>
      </pc:sldChg>
      <pc:sldChg chg="addSp delSp modSp new mod">
        <pc:chgData name="Matthew Suderman" userId="2709995e-3ea8-4fb0-9b62-eb8034dec529" providerId="ADAL" clId="{7C5EC804-AF7C-4D6F-9B2C-02C1C29E33E0}" dt="2022-01-31T01:45:57.331" v="1196" actId="1076"/>
        <pc:sldMkLst>
          <pc:docMk/>
          <pc:sldMk cId="3348168780" sldId="304"/>
        </pc:sldMkLst>
        <pc:spChg chg="mod">
          <ac:chgData name="Matthew Suderman" userId="2709995e-3ea8-4fb0-9b62-eb8034dec529" providerId="ADAL" clId="{7C5EC804-AF7C-4D6F-9B2C-02C1C29E33E0}" dt="2022-01-31T01:45:48.869" v="1195" actId="404"/>
          <ac:spMkLst>
            <pc:docMk/>
            <pc:sldMk cId="3348168780" sldId="304"/>
            <ac:spMk id="2" creationId="{286D56DE-CBF4-4291-A168-7B3A0025219F}"/>
          </ac:spMkLst>
        </pc:spChg>
        <pc:spChg chg="del">
          <ac:chgData name="Matthew Suderman" userId="2709995e-3ea8-4fb0-9b62-eb8034dec529" providerId="ADAL" clId="{7C5EC804-AF7C-4D6F-9B2C-02C1C29E33E0}" dt="2022-01-31T01:40:29.250" v="1000" actId="22"/>
          <ac:spMkLst>
            <pc:docMk/>
            <pc:sldMk cId="3348168780" sldId="304"/>
            <ac:spMk id="3" creationId="{43275460-76D9-4883-AFC8-D28D81D6D42B}"/>
          </ac:spMkLst>
        </pc:spChg>
        <pc:picChg chg="add mod ord">
          <ac:chgData name="Matthew Suderman" userId="2709995e-3ea8-4fb0-9b62-eb8034dec529" providerId="ADAL" clId="{7C5EC804-AF7C-4D6F-9B2C-02C1C29E33E0}" dt="2022-01-31T01:45:57.331" v="1196" actId="1076"/>
          <ac:picMkLst>
            <pc:docMk/>
            <pc:sldMk cId="3348168780" sldId="304"/>
            <ac:picMk id="5" creationId="{28E2AD08-0C02-4CB4-9F49-0ED887FBB389}"/>
          </ac:picMkLst>
        </pc:picChg>
        <pc:picChg chg="add del">
          <ac:chgData name="Matthew Suderman" userId="2709995e-3ea8-4fb0-9b62-eb8034dec529" providerId="ADAL" clId="{7C5EC804-AF7C-4D6F-9B2C-02C1C29E33E0}" dt="2022-01-31T01:42:03.137" v="1004" actId="22"/>
          <ac:picMkLst>
            <pc:docMk/>
            <pc:sldMk cId="3348168780" sldId="304"/>
            <ac:picMk id="7" creationId="{4D6BFB06-6983-4643-B022-E42C703023E7}"/>
          </ac:picMkLst>
        </pc:picChg>
        <pc:picChg chg="add del mod">
          <ac:chgData name="Matthew Suderman" userId="2709995e-3ea8-4fb0-9b62-eb8034dec529" providerId="ADAL" clId="{7C5EC804-AF7C-4D6F-9B2C-02C1C29E33E0}" dt="2022-01-31T01:44:17.320" v="1012" actId="21"/>
          <ac:picMkLst>
            <pc:docMk/>
            <pc:sldMk cId="3348168780" sldId="304"/>
            <ac:picMk id="9" creationId="{3C015475-B473-404B-B26E-0EA8944E346C}"/>
          </ac:picMkLst>
        </pc:picChg>
      </pc:sldChg>
      <pc:sldChg chg="addSp delSp modSp new mod">
        <pc:chgData name="Matthew Suderman" userId="2709995e-3ea8-4fb0-9b62-eb8034dec529" providerId="ADAL" clId="{7C5EC804-AF7C-4D6F-9B2C-02C1C29E33E0}" dt="2022-01-31T01:49:02.899" v="1260" actId="1076"/>
        <pc:sldMkLst>
          <pc:docMk/>
          <pc:sldMk cId="4270756616" sldId="305"/>
        </pc:sldMkLst>
        <pc:spChg chg="mod">
          <ac:chgData name="Matthew Suderman" userId="2709995e-3ea8-4fb0-9b62-eb8034dec529" providerId="ADAL" clId="{7C5EC804-AF7C-4D6F-9B2C-02C1C29E33E0}" dt="2022-01-31T01:48:58.060" v="1259" actId="20577"/>
          <ac:spMkLst>
            <pc:docMk/>
            <pc:sldMk cId="4270756616" sldId="305"/>
            <ac:spMk id="2" creationId="{40DE7875-AEDF-472D-9B01-C83C93325E91}"/>
          </ac:spMkLst>
        </pc:spChg>
        <pc:spChg chg="del">
          <ac:chgData name="Matthew Suderman" userId="2709995e-3ea8-4fb0-9b62-eb8034dec529" providerId="ADAL" clId="{7C5EC804-AF7C-4D6F-9B2C-02C1C29E33E0}" dt="2022-01-31T01:43:20.216" v="1010" actId="478"/>
          <ac:spMkLst>
            <pc:docMk/>
            <pc:sldMk cId="4270756616" sldId="305"/>
            <ac:spMk id="3" creationId="{E371BC7C-BAEA-49E5-8201-03DF6D7DF036}"/>
          </ac:spMkLst>
        </pc:spChg>
        <pc:picChg chg="add mod">
          <ac:chgData name="Matthew Suderman" userId="2709995e-3ea8-4fb0-9b62-eb8034dec529" providerId="ADAL" clId="{7C5EC804-AF7C-4D6F-9B2C-02C1C29E33E0}" dt="2022-01-31T01:49:02.899" v="1260" actId="1076"/>
          <ac:picMkLst>
            <pc:docMk/>
            <pc:sldMk cId="4270756616" sldId="305"/>
            <ac:picMk id="5" creationId="{6CF4C68D-533E-4546-8620-431B7DB360AB}"/>
          </ac:picMkLst>
        </pc:picChg>
      </pc:sldChg>
      <pc:sldChg chg="addSp delSp modSp new mod">
        <pc:chgData name="Matthew Suderman" userId="2709995e-3ea8-4fb0-9b62-eb8034dec529" providerId="ADAL" clId="{7C5EC804-AF7C-4D6F-9B2C-02C1C29E33E0}" dt="2022-01-31T01:48:01.931" v="1197" actId="1076"/>
        <pc:sldMkLst>
          <pc:docMk/>
          <pc:sldMk cId="1502931259" sldId="306"/>
        </pc:sldMkLst>
        <pc:spChg chg="mod">
          <ac:chgData name="Matthew Suderman" userId="2709995e-3ea8-4fb0-9b62-eb8034dec529" providerId="ADAL" clId="{7C5EC804-AF7C-4D6F-9B2C-02C1C29E33E0}" dt="2022-01-31T01:45:02.893" v="1123" actId="20577"/>
          <ac:spMkLst>
            <pc:docMk/>
            <pc:sldMk cId="1502931259" sldId="306"/>
            <ac:spMk id="2" creationId="{7E0B74D6-BFD8-4FA5-B823-610AECDB31C0}"/>
          </ac:spMkLst>
        </pc:spChg>
        <pc:spChg chg="del mod">
          <ac:chgData name="Matthew Suderman" userId="2709995e-3ea8-4fb0-9b62-eb8034dec529" providerId="ADAL" clId="{7C5EC804-AF7C-4D6F-9B2C-02C1C29E33E0}" dt="2022-01-31T01:44:41.202" v="1060" actId="478"/>
          <ac:spMkLst>
            <pc:docMk/>
            <pc:sldMk cId="1502931259" sldId="306"/>
            <ac:spMk id="3" creationId="{153AF48F-BAA0-4399-906F-1CE501036750}"/>
          </ac:spMkLst>
        </pc:spChg>
        <pc:picChg chg="add mod">
          <ac:chgData name="Matthew Suderman" userId="2709995e-3ea8-4fb0-9b62-eb8034dec529" providerId="ADAL" clId="{7C5EC804-AF7C-4D6F-9B2C-02C1C29E33E0}" dt="2022-01-31T01:48:01.931" v="1197" actId="1076"/>
          <ac:picMkLst>
            <pc:docMk/>
            <pc:sldMk cId="1502931259" sldId="306"/>
            <ac:picMk id="4" creationId="{B137C63D-78AA-4A77-B0CF-16161FC35830}"/>
          </ac:picMkLst>
        </pc:picChg>
      </pc:sldChg>
      <pc:sldChg chg="addSp delSp modSp new mod ord">
        <pc:chgData name="Matthew Suderman" userId="2709995e-3ea8-4fb0-9b62-eb8034dec529" providerId="ADAL" clId="{7C5EC804-AF7C-4D6F-9B2C-02C1C29E33E0}" dt="2022-01-31T01:54:40.363" v="1304" actId="1076"/>
        <pc:sldMkLst>
          <pc:docMk/>
          <pc:sldMk cId="741332233" sldId="307"/>
        </pc:sldMkLst>
        <pc:spChg chg="del">
          <ac:chgData name="Matthew Suderman" userId="2709995e-3ea8-4fb0-9b62-eb8034dec529" providerId="ADAL" clId="{7C5EC804-AF7C-4D6F-9B2C-02C1C29E33E0}" dt="2022-01-31T01:54:00.345" v="1291" actId="478"/>
          <ac:spMkLst>
            <pc:docMk/>
            <pc:sldMk cId="741332233" sldId="307"/>
            <ac:spMk id="2" creationId="{62D080E9-349D-44CE-B4DD-5301AD03FC69}"/>
          </ac:spMkLst>
        </pc:spChg>
        <pc:spChg chg="del">
          <ac:chgData name="Matthew Suderman" userId="2709995e-3ea8-4fb0-9b62-eb8034dec529" providerId="ADAL" clId="{7C5EC804-AF7C-4D6F-9B2C-02C1C29E33E0}" dt="2022-01-31T01:53:55.916" v="1289" actId="22"/>
          <ac:spMkLst>
            <pc:docMk/>
            <pc:sldMk cId="741332233" sldId="307"/>
            <ac:spMk id="3" creationId="{65317869-C93F-4A44-8F5C-20ABC6CAA360}"/>
          </ac:spMkLst>
        </pc:spChg>
        <pc:picChg chg="add mod ord">
          <ac:chgData name="Matthew Suderman" userId="2709995e-3ea8-4fb0-9b62-eb8034dec529" providerId="ADAL" clId="{7C5EC804-AF7C-4D6F-9B2C-02C1C29E33E0}" dt="2022-01-31T01:54:29.822" v="1301" actId="1076"/>
          <ac:picMkLst>
            <pc:docMk/>
            <pc:sldMk cId="741332233" sldId="307"/>
            <ac:picMk id="5" creationId="{D52FD532-CDEC-433B-A739-C4853C9E88AD}"/>
          </ac:picMkLst>
        </pc:picChg>
        <pc:picChg chg="add mod">
          <ac:chgData name="Matthew Suderman" userId="2709995e-3ea8-4fb0-9b62-eb8034dec529" providerId="ADAL" clId="{7C5EC804-AF7C-4D6F-9B2C-02C1C29E33E0}" dt="2022-01-31T01:54:40.363" v="1304" actId="1076"/>
          <ac:picMkLst>
            <pc:docMk/>
            <pc:sldMk cId="741332233" sldId="307"/>
            <ac:picMk id="3074" creationId="{F1D9A41B-2FA3-4D07-BA1F-5068C360C533}"/>
          </ac:picMkLst>
        </pc:picChg>
      </pc:sldChg>
      <pc:sldChg chg="addSp delSp new mod ord">
        <pc:chgData name="Matthew Suderman" userId="2709995e-3ea8-4fb0-9b62-eb8034dec529" providerId="ADAL" clId="{7C5EC804-AF7C-4D6F-9B2C-02C1C29E33E0}" dt="2022-01-31T01:59:05.183" v="1322"/>
        <pc:sldMkLst>
          <pc:docMk/>
          <pc:sldMk cId="1410328790" sldId="308"/>
        </pc:sldMkLst>
        <pc:spChg chg="del">
          <ac:chgData name="Matthew Suderman" userId="2709995e-3ea8-4fb0-9b62-eb8034dec529" providerId="ADAL" clId="{7C5EC804-AF7C-4D6F-9B2C-02C1C29E33E0}" dt="2022-01-31T01:57:58.685" v="1308" actId="478"/>
          <ac:spMkLst>
            <pc:docMk/>
            <pc:sldMk cId="1410328790" sldId="308"/>
            <ac:spMk id="2" creationId="{C702E26E-B95A-4F47-AFC9-E865D0A71B3F}"/>
          </ac:spMkLst>
        </pc:spChg>
        <pc:spChg chg="del">
          <ac:chgData name="Matthew Suderman" userId="2709995e-3ea8-4fb0-9b62-eb8034dec529" providerId="ADAL" clId="{7C5EC804-AF7C-4D6F-9B2C-02C1C29E33E0}" dt="2022-01-31T01:57:55.164" v="1307" actId="478"/>
          <ac:spMkLst>
            <pc:docMk/>
            <pc:sldMk cId="1410328790" sldId="308"/>
            <ac:spMk id="3" creationId="{B6D12C79-9321-4BCB-BCDD-7B030AA9A31C}"/>
          </ac:spMkLst>
        </pc:spChg>
        <pc:picChg chg="add">
          <ac:chgData name="Matthew Suderman" userId="2709995e-3ea8-4fb0-9b62-eb8034dec529" providerId="ADAL" clId="{7C5EC804-AF7C-4D6F-9B2C-02C1C29E33E0}" dt="2022-01-31T01:57:52.491" v="1306" actId="22"/>
          <ac:picMkLst>
            <pc:docMk/>
            <pc:sldMk cId="1410328790" sldId="308"/>
            <ac:picMk id="5" creationId="{22FDF734-062E-4B0B-B4AB-6B67B64A085C}"/>
          </ac:picMkLst>
        </pc:picChg>
      </pc:sldChg>
      <pc:sldChg chg="addSp delSp modSp new del mod">
        <pc:chgData name="Matthew Suderman" userId="2709995e-3ea8-4fb0-9b62-eb8034dec529" providerId="ADAL" clId="{7C5EC804-AF7C-4D6F-9B2C-02C1C29E33E0}" dt="2022-01-31T02:11:01.502" v="1330" actId="680"/>
        <pc:sldMkLst>
          <pc:docMk/>
          <pc:sldMk cId="1483786566" sldId="309"/>
        </pc:sldMkLst>
        <pc:spChg chg="add del">
          <ac:chgData name="Matthew Suderman" userId="2709995e-3ea8-4fb0-9b62-eb8034dec529" providerId="ADAL" clId="{7C5EC804-AF7C-4D6F-9B2C-02C1C29E33E0}" dt="2022-01-31T02:10:58.084" v="1329" actId="22"/>
          <ac:spMkLst>
            <pc:docMk/>
            <pc:sldMk cId="1483786566" sldId="309"/>
            <ac:spMk id="3" creationId="{125FA1CB-7D4A-40DF-9C67-85937C16E717}"/>
          </ac:spMkLst>
        </pc:spChg>
        <pc:picChg chg="add del mod ord">
          <ac:chgData name="Matthew Suderman" userId="2709995e-3ea8-4fb0-9b62-eb8034dec529" providerId="ADAL" clId="{7C5EC804-AF7C-4D6F-9B2C-02C1C29E33E0}" dt="2022-01-31T02:10:26.616" v="1327" actId="22"/>
          <ac:picMkLst>
            <pc:docMk/>
            <pc:sldMk cId="1483786566" sldId="309"/>
            <ac:picMk id="5" creationId="{7ABC2EBA-65E0-4CD6-9043-38D70727DB4D}"/>
          </ac:picMkLst>
        </pc:picChg>
        <pc:picChg chg="add del mod ord">
          <ac:chgData name="Matthew Suderman" userId="2709995e-3ea8-4fb0-9b62-eb8034dec529" providerId="ADAL" clId="{7C5EC804-AF7C-4D6F-9B2C-02C1C29E33E0}" dt="2022-01-31T02:10:58.084" v="1329" actId="22"/>
          <ac:picMkLst>
            <pc:docMk/>
            <pc:sldMk cId="1483786566" sldId="309"/>
            <ac:picMk id="7" creationId="{A12EE49C-CEAB-4B4A-BD73-A935ACE904E8}"/>
          </ac:picMkLst>
        </pc:picChg>
      </pc:sldChg>
      <pc:sldChg chg="addSp delSp modSp new mod modAnim">
        <pc:chgData name="Matthew Suderman" userId="2709995e-3ea8-4fb0-9b62-eb8034dec529" providerId="ADAL" clId="{7C5EC804-AF7C-4D6F-9B2C-02C1C29E33E0}" dt="2022-01-31T02:20:52.203" v="1395"/>
        <pc:sldMkLst>
          <pc:docMk/>
          <pc:sldMk cId="3032195509" sldId="309"/>
        </pc:sldMkLst>
        <pc:spChg chg="del">
          <ac:chgData name="Matthew Suderman" userId="2709995e-3ea8-4fb0-9b62-eb8034dec529" providerId="ADAL" clId="{7C5EC804-AF7C-4D6F-9B2C-02C1C29E33E0}" dt="2022-01-31T02:11:18.969" v="1334" actId="478"/>
          <ac:spMkLst>
            <pc:docMk/>
            <pc:sldMk cId="3032195509" sldId="309"/>
            <ac:spMk id="2" creationId="{1832F63F-3090-43DA-9750-FBC283EC96CC}"/>
          </ac:spMkLst>
        </pc:spChg>
        <pc:spChg chg="del">
          <ac:chgData name="Matthew Suderman" userId="2709995e-3ea8-4fb0-9b62-eb8034dec529" providerId="ADAL" clId="{7C5EC804-AF7C-4D6F-9B2C-02C1C29E33E0}" dt="2022-01-31T02:11:17.316" v="1333" actId="478"/>
          <ac:spMkLst>
            <pc:docMk/>
            <pc:sldMk cId="3032195509" sldId="309"/>
            <ac:spMk id="3" creationId="{F2DADB8A-03AD-474E-8C45-44CE2E356D4B}"/>
          </ac:spMkLst>
        </pc:spChg>
        <pc:spChg chg="add mod">
          <ac:chgData name="Matthew Suderman" userId="2709995e-3ea8-4fb0-9b62-eb8034dec529" providerId="ADAL" clId="{7C5EC804-AF7C-4D6F-9B2C-02C1C29E33E0}" dt="2022-01-31T02:20:14.580" v="1394" actId="20577"/>
          <ac:spMkLst>
            <pc:docMk/>
            <pc:sldMk cId="3032195509" sldId="309"/>
            <ac:spMk id="8" creationId="{5549A4E0-E543-43C3-BDB4-222D836A6F56}"/>
          </ac:spMkLst>
        </pc:spChg>
        <pc:picChg chg="add mod">
          <ac:chgData name="Matthew Suderman" userId="2709995e-3ea8-4fb0-9b62-eb8034dec529" providerId="ADAL" clId="{7C5EC804-AF7C-4D6F-9B2C-02C1C29E33E0}" dt="2022-01-31T02:12:31.559" v="1336" actId="14100"/>
          <ac:picMkLst>
            <pc:docMk/>
            <pc:sldMk cId="3032195509" sldId="309"/>
            <ac:picMk id="5" creationId="{4DB3398A-7257-46D6-96A1-91927BB4C002}"/>
          </ac:picMkLst>
        </pc:picChg>
        <pc:picChg chg="add mod">
          <ac:chgData name="Matthew Suderman" userId="2709995e-3ea8-4fb0-9b62-eb8034dec529" providerId="ADAL" clId="{7C5EC804-AF7C-4D6F-9B2C-02C1C29E33E0}" dt="2022-01-31T02:18:59.661" v="1344" actId="1076"/>
          <ac:picMkLst>
            <pc:docMk/>
            <pc:sldMk cId="3032195509" sldId="309"/>
            <ac:picMk id="6146" creationId="{D35045E6-503D-4DE4-819B-97E5A380531F}"/>
          </ac:picMkLst>
        </pc:picChg>
      </pc:sldChg>
      <pc:sldChg chg="addSp delSp modSp new mod modAnim">
        <pc:chgData name="Matthew Suderman" userId="2709995e-3ea8-4fb0-9b62-eb8034dec529" providerId="ADAL" clId="{7C5EC804-AF7C-4D6F-9B2C-02C1C29E33E0}" dt="2022-01-31T02:33:47.930" v="1506" actId="20577"/>
        <pc:sldMkLst>
          <pc:docMk/>
          <pc:sldMk cId="1992027088" sldId="310"/>
        </pc:sldMkLst>
        <pc:spChg chg="del">
          <ac:chgData name="Matthew Suderman" userId="2709995e-3ea8-4fb0-9b62-eb8034dec529" providerId="ADAL" clId="{7C5EC804-AF7C-4D6F-9B2C-02C1C29E33E0}" dt="2022-01-31T02:24:13.843" v="1397" actId="478"/>
          <ac:spMkLst>
            <pc:docMk/>
            <pc:sldMk cId="1992027088" sldId="310"/>
            <ac:spMk id="2" creationId="{BE15F172-4B9C-47A7-815C-BF482700EED8}"/>
          </ac:spMkLst>
        </pc:spChg>
        <pc:spChg chg="del">
          <ac:chgData name="Matthew Suderman" userId="2709995e-3ea8-4fb0-9b62-eb8034dec529" providerId="ADAL" clId="{7C5EC804-AF7C-4D6F-9B2C-02C1C29E33E0}" dt="2022-01-31T02:24:16.451" v="1398" actId="478"/>
          <ac:spMkLst>
            <pc:docMk/>
            <pc:sldMk cId="1992027088" sldId="310"/>
            <ac:spMk id="3" creationId="{8FDBB1A5-94DE-4660-9DFD-7FF439D96C59}"/>
          </ac:spMkLst>
        </pc:spChg>
        <pc:spChg chg="add mod">
          <ac:chgData name="Matthew Suderman" userId="2709995e-3ea8-4fb0-9b62-eb8034dec529" providerId="ADAL" clId="{7C5EC804-AF7C-4D6F-9B2C-02C1C29E33E0}" dt="2022-01-31T02:33:47.930" v="1506" actId="20577"/>
          <ac:spMkLst>
            <pc:docMk/>
            <pc:sldMk cId="1992027088" sldId="310"/>
            <ac:spMk id="7" creationId="{E025D198-9A98-4237-8AEE-ED23CC9AC464}"/>
          </ac:spMkLst>
        </pc:spChg>
        <pc:spChg chg="add mod">
          <ac:chgData name="Matthew Suderman" userId="2709995e-3ea8-4fb0-9b62-eb8034dec529" providerId="ADAL" clId="{7C5EC804-AF7C-4D6F-9B2C-02C1C29E33E0}" dt="2022-01-31T02:32:19.415" v="1480" actId="113"/>
          <ac:spMkLst>
            <pc:docMk/>
            <pc:sldMk cId="1992027088" sldId="310"/>
            <ac:spMk id="9" creationId="{FCF58F62-5468-4E8F-AC57-A696B20E1598}"/>
          </ac:spMkLst>
        </pc:spChg>
        <pc:picChg chg="add mod">
          <ac:chgData name="Matthew Suderman" userId="2709995e-3ea8-4fb0-9b62-eb8034dec529" providerId="ADAL" clId="{7C5EC804-AF7C-4D6F-9B2C-02C1C29E33E0}" dt="2022-01-31T02:32:13.904" v="1478" actId="14100"/>
          <ac:picMkLst>
            <pc:docMk/>
            <pc:sldMk cId="1992027088" sldId="310"/>
            <ac:picMk id="5" creationId="{E863BB3C-B00A-4AB8-B627-ADAF54DE46CA}"/>
          </ac:picMkLst>
        </pc:picChg>
      </pc:sldChg>
    </pc:docChg>
  </pc:docChgLst>
  <pc:docChgLst>
    <pc:chgData name="Matthew Suderman" userId="2709995e-3ea8-4fb0-9b62-eb8034dec529" providerId="ADAL" clId="{266D8BA1-BA73-4002-BC75-459C330210DA}"/>
    <pc:docChg chg="undo custSel addSld delSld modSld sldOrd">
      <pc:chgData name="Matthew Suderman" userId="2709995e-3ea8-4fb0-9b62-eb8034dec529" providerId="ADAL" clId="{266D8BA1-BA73-4002-BC75-459C330210DA}" dt="2021-11-28T23:24:46.573" v="7623" actId="20577"/>
      <pc:docMkLst>
        <pc:docMk/>
      </pc:docMkLst>
      <pc:sldChg chg="modSp mod">
        <pc:chgData name="Matthew Suderman" userId="2709995e-3ea8-4fb0-9b62-eb8034dec529" providerId="ADAL" clId="{266D8BA1-BA73-4002-BC75-459C330210DA}" dt="2021-11-28T19:32:19.916" v="2" actId="20577"/>
        <pc:sldMkLst>
          <pc:docMk/>
          <pc:sldMk cId="0" sldId="288"/>
        </pc:sldMkLst>
        <pc:spChg chg="mod">
          <ac:chgData name="Matthew Suderman" userId="2709995e-3ea8-4fb0-9b62-eb8034dec529" providerId="ADAL" clId="{266D8BA1-BA73-4002-BC75-459C330210DA}" dt="2021-11-28T19:32:19.916" v="2" actId="20577"/>
          <ac:spMkLst>
            <pc:docMk/>
            <pc:sldMk cId="0" sldId="288"/>
            <ac:spMk id="3" creationId="{00000000-0000-0000-0000-000000000000}"/>
          </ac:spMkLst>
        </pc:spChg>
      </pc:sldChg>
      <pc:sldChg chg="modSp mod">
        <pc:chgData name="Matthew Suderman" userId="2709995e-3ea8-4fb0-9b62-eb8034dec529" providerId="ADAL" clId="{266D8BA1-BA73-4002-BC75-459C330210DA}" dt="2021-11-28T19:41:07.946" v="372" actId="20577"/>
        <pc:sldMkLst>
          <pc:docMk/>
          <pc:sldMk cId="2594997046" sldId="293"/>
        </pc:sldMkLst>
        <pc:graphicFrameChg chg="mod modGraphic">
          <ac:chgData name="Matthew Suderman" userId="2709995e-3ea8-4fb0-9b62-eb8034dec529" providerId="ADAL" clId="{266D8BA1-BA73-4002-BC75-459C330210DA}" dt="2021-11-28T19:41:07.946" v="372" actId="20577"/>
          <ac:graphicFrameMkLst>
            <pc:docMk/>
            <pc:sldMk cId="2594997046" sldId="293"/>
            <ac:graphicFrameMk id="10" creationId="{065FA294-F681-46A7-BD04-E1E841EBBE97}"/>
          </ac:graphicFrameMkLst>
        </pc:graphicFrameChg>
      </pc:sldChg>
      <pc:sldChg chg="addSp modSp add del mod">
        <pc:chgData name="Matthew Suderman" userId="2709995e-3ea8-4fb0-9b62-eb8034dec529" providerId="ADAL" clId="{266D8BA1-BA73-4002-BC75-459C330210DA}" dt="2021-11-28T20:35:21.673" v="2181" actId="2696"/>
        <pc:sldMkLst>
          <pc:docMk/>
          <pc:sldMk cId="316733845" sldId="295"/>
        </pc:sldMkLst>
        <pc:spChg chg="mod">
          <ac:chgData name="Matthew Suderman" userId="2709995e-3ea8-4fb0-9b62-eb8034dec529" providerId="ADAL" clId="{266D8BA1-BA73-4002-BC75-459C330210DA}" dt="2021-11-28T20:34:56.664" v="2179" actId="20577"/>
          <ac:spMkLst>
            <pc:docMk/>
            <pc:sldMk cId="316733845" sldId="295"/>
            <ac:spMk id="2" creationId="{D8072004-0E62-4A41-9603-564DC9F5E1E6}"/>
          </ac:spMkLst>
        </pc:spChg>
        <pc:spChg chg="mod">
          <ac:chgData name="Matthew Suderman" userId="2709995e-3ea8-4fb0-9b62-eb8034dec529" providerId="ADAL" clId="{266D8BA1-BA73-4002-BC75-459C330210DA}" dt="2021-11-28T20:33:33.782" v="1973" actId="20577"/>
          <ac:spMkLst>
            <pc:docMk/>
            <pc:sldMk cId="316733845" sldId="295"/>
            <ac:spMk id="3" creationId="{C42E9CF8-2587-4F83-9062-3DA613FE3078}"/>
          </ac:spMkLst>
        </pc:spChg>
        <pc:picChg chg="add mod">
          <ac:chgData name="Matthew Suderman" userId="2709995e-3ea8-4fb0-9b62-eb8034dec529" providerId="ADAL" clId="{266D8BA1-BA73-4002-BC75-459C330210DA}" dt="2021-11-28T20:33:47.598" v="1990" actId="1036"/>
          <ac:picMkLst>
            <pc:docMk/>
            <pc:sldMk cId="316733845" sldId="295"/>
            <ac:picMk id="1026" creationId="{91508AD6-C0C2-4806-B58E-83D1518C38B9}"/>
          </ac:picMkLst>
        </pc:picChg>
      </pc:sldChg>
      <pc:sldChg chg="del">
        <pc:chgData name="Matthew Suderman" userId="2709995e-3ea8-4fb0-9b62-eb8034dec529" providerId="ADAL" clId="{266D8BA1-BA73-4002-BC75-459C330210DA}" dt="2021-11-28T19:32:27.988" v="3" actId="47"/>
        <pc:sldMkLst>
          <pc:docMk/>
          <pc:sldMk cId="2921165612" sldId="296"/>
        </pc:sldMkLst>
      </pc:sldChg>
      <pc:sldChg chg="addSp delSp modSp add mod">
        <pc:chgData name="Matthew Suderman" userId="2709995e-3ea8-4fb0-9b62-eb8034dec529" providerId="ADAL" clId="{266D8BA1-BA73-4002-BC75-459C330210DA}" dt="2021-11-28T21:01:38.645" v="3609" actId="20577"/>
        <pc:sldMkLst>
          <pc:docMk/>
          <pc:sldMk cId="4049465638" sldId="296"/>
        </pc:sldMkLst>
        <pc:spChg chg="mod">
          <ac:chgData name="Matthew Suderman" userId="2709995e-3ea8-4fb0-9b62-eb8034dec529" providerId="ADAL" clId="{266D8BA1-BA73-4002-BC75-459C330210DA}" dt="2021-11-28T20:35:31.278" v="2189" actId="20577"/>
          <ac:spMkLst>
            <pc:docMk/>
            <pc:sldMk cId="4049465638" sldId="296"/>
            <ac:spMk id="2" creationId="{D8072004-0E62-4A41-9603-564DC9F5E1E6}"/>
          </ac:spMkLst>
        </pc:spChg>
        <pc:spChg chg="mod">
          <ac:chgData name="Matthew Suderman" userId="2709995e-3ea8-4fb0-9b62-eb8034dec529" providerId="ADAL" clId="{266D8BA1-BA73-4002-BC75-459C330210DA}" dt="2021-11-28T21:01:38.645" v="3609" actId="20577"/>
          <ac:spMkLst>
            <pc:docMk/>
            <pc:sldMk cId="4049465638" sldId="296"/>
            <ac:spMk id="3" creationId="{C42E9CF8-2587-4F83-9062-3DA613FE3078}"/>
          </ac:spMkLst>
        </pc:spChg>
        <pc:picChg chg="add del mod">
          <ac:chgData name="Matthew Suderman" userId="2709995e-3ea8-4fb0-9b62-eb8034dec529" providerId="ADAL" clId="{266D8BA1-BA73-4002-BC75-459C330210DA}" dt="2021-11-28T20:52:10.229" v="2876" actId="478"/>
          <ac:picMkLst>
            <pc:docMk/>
            <pc:sldMk cId="4049465638" sldId="296"/>
            <ac:picMk id="7" creationId="{E20DFB40-20D2-495D-A1C0-B38CC8E3003B}"/>
          </ac:picMkLst>
        </pc:picChg>
        <pc:picChg chg="del">
          <ac:chgData name="Matthew Suderman" userId="2709995e-3ea8-4fb0-9b62-eb8034dec529" providerId="ADAL" clId="{266D8BA1-BA73-4002-BC75-459C330210DA}" dt="2021-11-28T20:35:42.358" v="2191" actId="478"/>
          <ac:picMkLst>
            <pc:docMk/>
            <pc:sldMk cId="4049465638" sldId="296"/>
            <ac:picMk id="1026" creationId="{91508AD6-C0C2-4806-B58E-83D1518C38B9}"/>
          </ac:picMkLst>
        </pc:picChg>
        <pc:picChg chg="add del mod">
          <ac:chgData name="Matthew Suderman" userId="2709995e-3ea8-4fb0-9b62-eb8034dec529" providerId="ADAL" clId="{266D8BA1-BA73-4002-BC75-459C330210DA}" dt="2021-11-28T20:41:14.331" v="2205" actId="478"/>
          <ac:picMkLst>
            <pc:docMk/>
            <pc:sldMk cId="4049465638" sldId="296"/>
            <ac:picMk id="2050" creationId="{A0C7811B-1547-4484-8224-533FE033AC86}"/>
          </ac:picMkLst>
        </pc:picChg>
        <pc:picChg chg="add del mod">
          <ac:chgData name="Matthew Suderman" userId="2709995e-3ea8-4fb0-9b62-eb8034dec529" providerId="ADAL" clId="{266D8BA1-BA73-4002-BC75-459C330210DA}" dt="2021-11-28T20:51:30.575" v="2860" actId="21"/>
          <ac:picMkLst>
            <pc:docMk/>
            <pc:sldMk cId="4049465638" sldId="296"/>
            <ac:picMk id="2052" creationId="{BD3AB679-1580-4476-BF55-50EB40037B4B}"/>
          </ac:picMkLst>
        </pc:picChg>
        <pc:picChg chg="add mod">
          <ac:chgData name="Matthew Suderman" userId="2709995e-3ea8-4fb0-9b62-eb8034dec529" providerId="ADAL" clId="{266D8BA1-BA73-4002-BC75-459C330210DA}" dt="2021-11-28T20:54:24.238" v="2906" actId="1038"/>
          <ac:picMkLst>
            <pc:docMk/>
            <pc:sldMk cId="4049465638" sldId="296"/>
            <ac:picMk id="2054" creationId="{E9464162-7A11-4E44-BCB4-78510792FFB8}"/>
          </ac:picMkLst>
        </pc:picChg>
      </pc:sldChg>
      <pc:sldChg chg="delSp modSp add mod ord">
        <pc:chgData name="Matthew Suderman" userId="2709995e-3ea8-4fb0-9b62-eb8034dec529" providerId="ADAL" clId="{266D8BA1-BA73-4002-BC75-459C330210DA}" dt="2021-11-28T20:51:41.330" v="2867" actId="20577"/>
        <pc:sldMkLst>
          <pc:docMk/>
          <pc:sldMk cId="2285562532" sldId="297"/>
        </pc:sldMkLst>
        <pc:spChg chg="mod">
          <ac:chgData name="Matthew Suderman" userId="2709995e-3ea8-4fb0-9b62-eb8034dec529" providerId="ADAL" clId="{266D8BA1-BA73-4002-BC75-459C330210DA}" dt="2021-11-28T20:51:41.330" v="2867" actId="20577"/>
          <ac:spMkLst>
            <pc:docMk/>
            <pc:sldMk cId="2285562532" sldId="297"/>
            <ac:spMk id="3" creationId="{C42E9CF8-2587-4F83-9062-3DA613FE3078}"/>
          </ac:spMkLst>
        </pc:spChg>
        <pc:picChg chg="mod">
          <ac:chgData name="Matthew Suderman" userId="2709995e-3ea8-4fb0-9b62-eb8034dec529" providerId="ADAL" clId="{266D8BA1-BA73-4002-BC75-459C330210DA}" dt="2021-11-28T20:51:35.757" v="2864" actId="1035"/>
          <ac:picMkLst>
            <pc:docMk/>
            <pc:sldMk cId="2285562532" sldId="297"/>
            <ac:picMk id="2050" creationId="{A0C7811B-1547-4484-8224-533FE033AC86}"/>
          </ac:picMkLst>
        </pc:picChg>
        <pc:picChg chg="del">
          <ac:chgData name="Matthew Suderman" userId="2709995e-3ea8-4fb0-9b62-eb8034dec529" providerId="ADAL" clId="{266D8BA1-BA73-4002-BC75-459C330210DA}" dt="2021-11-28T20:41:05.992" v="2202" actId="478"/>
          <ac:picMkLst>
            <pc:docMk/>
            <pc:sldMk cId="2285562532" sldId="297"/>
            <ac:picMk id="2052" creationId="{BD3AB679-1580-4476-BF55-50EB40037B4B}"/>
          </ac:picMkLst>
        </pc:picChg>
      </pc:sldChg>
      <pc:sldChg chg="del">
        <pc:chgData name="Matthew Suderman" userId="2709995e-3ea8-4fb0-9b62-eb8034dec529" providerId="ADAL" clId="{266D8BA1-BA73-4002-BC75-459C330210DA}" dt="2021-11-28T19:32:28.477" v="4" actId="47"/>
        <pc:sldMkLst>
          <pc:docMk/>
          <pc:sldMk cId="4283011390" sldId="297"/>
        </pc:sldMkLst>
      </pc:sldChg>
      <pc:sldChg chg="modSp new mod">
        <pc:chgData name="Matthew Suderman" userId="2709995e-3ea8-4fb0-9b62-eb8034dec529" providerId="ADAL" clId="{266D8BA1-BA73-4002-BC75-459C330210DA}" dt="2021-11-28T21:41:58.180" v="5372" actId="20577"/>
        <pc:sldMkLst>
          <pc:docMk/>
          <pc:sldMk cId="517282719" sldId="298"/>
        </pc:sldMkLst>
        <pc:spChg chg="mod">
          <ac:chgData name="Matthew Suderman" userId="2709995e-3ea8-4fb0-9b62-eb8034dec529" providerId="ADAL" clId="{266D8BA1-BA73-4002-BC75-459C330210DA}" dt="2021-11-28T21:14:59.730" v="4252" actId="20577"/>
          <ac:spMkLst>
            <pc:docMk/>
            <pc:sldMk cId="517282719" sldId="298"/>
            <ac:spMk id="2" creationId="{4AA49FC2-ABF9-41FC-A75B-86C88DE933F0}"/>
          </ac:spMkLst>
        </pc:spChg>
        <pc:spChg chg="mod">
          <ac:chgData name="Matthew Suderman" userId="2709995e-3ea8-4fb0-9b62-eb8034dec529" providerId="ADAL" clId="{266D8BA1-BA73-4002-BC75-459C330210DA}" dt="2021-11-28T21:41:58.180" v="5372" actId="20577"/>
          <ac:spMkLst>
            <pc:docMk/>
            <pc:sldMk cId="517282719" sldId="298"/>
            <ac:spMk id="3" creationId="{FCEF12EF-C390-4B85-BD8C-7D5E56DB7AF7}"/>
          </ac:spMkLst>
        </pc:spChg>
      </pc:sldChg>
      <pc:sldChg chg="del">
        <pc:chgData name="Matthew Suderman" userId="2709995e-3ea8-4fb0-9b62-eb8034dec529" providerId="ADAL" clId="{266D8BA1-BA73-4002-BC75-459C330210DA}" dt="2021-11-28T19:32:28.610" v="5" actId="47"/>
        <pc:sldMkLst>
          <pc:docMk/>
          <pc:sldMk cId="791343883" sldId="298"/>
        </pc:sldMkLst>
      </pc:sldChg>
      <pc:sldChg chg="del">
        <pc:chgData name="Matthew Suderman" userId="2709995e-3ea8-4fb0-9b62-eb8034dec529" providerId="ADAL" clId="{266D8BA1-BA73-4002-BC75-459C330210DA}" dt="2021-11-28T19:32:28.750" v="6" actId="47"/>
        <pc:sldMkLst>
          <pc:docMk/>
          <pc:sldMk cId="268440243" sldId="299"/>
        </pc:sldMkLst>
      </pc:sldChg>
      <pc:sldChg chg="addSp delSp modSp add mod">
        <pc:chgData name="Matthew Suderman" userId="2709995e-3ea8-4fb0-9b62-eb8034dec529" providerId="ADAL" clId="{266D8BA1-BA73-4002-BC75-459C330210DA}" dt="2021-11-28T21:11:34.955" v="4180" actId="20577"/>
        <pc:sldMkLst>
          <pc:docMk/>
          <pc:sldMk cId="678716849" sldId="299"/>
        </pc:sldMkLst>
        <pc:spChg chg="mod">
          <ac:chgData name="Matthew Suderman" userId="2709995e-3ea8-4fb0-9b62-eb8034dec529" providerId="ADAL" clId="{266D8BA1-BA73-4002-BC75-459C330210DA}" dt="2021-11-28T21:11:34.955" v="4180" actId="20577"/>
          <ac:spMkLst>
            <pc:docMk/>
            <pc:sldMk cId="678716849" sldId="299"/>
            <ac:spMk id="3" creationId="{C42E9CF8-2587-4F83-9062-3DA613FE3078}"/>
          </ac:spMkLst>
        </pc:spChg>
        <pc:picChg chg="del">
          <ac:chgData name="Matthew Suderman" userId="2709995e-3ea8-4fb0-9b62-eb8034dec529" providerId="ADAL" clId="{266D8BA1-BA73-4002-BC75-459C330210DA}" dt="2021-11-28T21:05:49.939" v="3613" actId="478"/>
          <ac:picMkLst>
            <pc:docMk/>
            <pc:sldMk cId="678716849" sldId="299"/>
            <ac:picMk id="2054" creationId="{E9464162-7A11-4E44-BCB4-78510792FFB8}"/>
          </ac:picMkLst>
        </pc:picChg>
        <pc:picChg chg="add mod">
          <ac:chgData name="Matthew Suderman" userId="2709995e-3ea8-4fb0-9b62-eb8034dec529" providerId="ADAL" clId="{266D8BA1-BA73-4002-BC75-459C330210DA}" dt="2021-11-28T21:10:07.664" v="4094" actId="1076"/>
          <ac:picMkLst>
            <pc:docMk/>
            <pc:sldMk cId="678716849" sldId="299"/>
            <ac:picMk id="3074" creationId="{5C0FA9E4-76CC-4B7A-BCB2-F1381DA1C6AE}"/>
          </ac:picMkLst>
        </pc:picChg>
      </pc:sldChg>
      <pc:sldChg chg="del">
        <pc:chgData name="Matthew Suderman" userId="2709995e-3ea8-4fb0-9b62-eb8034dec529" providerId="ADAL" clId="{266D8BA1-BA73-4002-BC75-459C330210DA}" dt="2021-11-28T19:32:28.935" v="7" actId="47"/>
        <pc:sldMkLst>
          <pc:docMk/>
          <pc:sldMk cId="1881534695" sldId="300"/>
        </pc:sldMkLst>
      </pc:sldChg>
      <pc:sldChg chg="addSp delSp modSp add mod chgLayout">
        <pc:chgData name="Matthew Suderman" userId="2709995e-3ea8-4fb0-9b62-eb8034dec529" providerId="ADAL" clId="{266D8BA1-BA73-4002-BC75-459C330210DA}" dt="2021-11-28T21:53:56.155" v="6005" actId="14100"/>
        <pc:sldMkLst>
          <pc:docMk/>
          <pc:sldMk cId="2221005776" sldId="300"/>
        </pc:sldMkLst>
        <pc:spChg chg="mod ord">
          <ac:chgData name="Matthew Suderman" userId="2709995e-3ea8-4fb0-9b62-eb8034dec529" providerId="ADAL" clId="{266D8BA1-BA73-4002-BC75-459C330210DA}" dt="2021-11-28T21:44:54.154" v="5387" actId="700"/>
          <ac:spMkLst>
            <pc:docMk/>
            <pc:sldMk cId="2221005776" sldId="300"/>
            <ac:spMk id="2" creationId="{4AA49FC2-ABF9-41FC-A75B-86C88DE933F0}"/>
          </ac:spMkLst>
        </pc:spChg>
        <pc:spChg chg="del mod">
          <ac:chgData name="Matthew Suderman" userId="2709995e-3ea8-4fb0-9b62-eb8034dec529" providerId="ADAL" clId="{266D8BA1-BA73-4002-BC75-459C330210DA}" dt="2021-11-28T21:43:08.241" v="5382" actId="478"/>
          <ac:spMkLst>
            <pc:docMk/>
            <pc:sldMk cId="2221005776" sldId="300"/>
            <ac:spMk id="3" creationId="{FCEF12EF-C390-4B85-BD8C-7D5E56DB7AF7}"/>
          </ac:spMkLst>
        </pc:spChg>
        <pc:spChg chg="add mod ord">
          <ac:chgData name="Matthew Suderman" userId="2709995e-3ea8-4fb0-9b62-eb8034dec529" providerId="ADAL" clId="{266D8BA1-BA73-4002-BC75-459C330210DA}" dt="2021-11-28T21:53:56.155" v="6005" actId="14100"/>
          <ac:spMkLst>
            <pc:docMk/>
            <pc:sldMk cId="2221005776" sldId="300"/>
            <ac:spMk id="4" creationId="{AB95DCF1-B9B5-4555-A85B-6EB4B0F6A53F}"/>
          </ac:spMkLst>
        </pc:spChg>
        <pc:picChg chg="add mod">
          <ac:chgData name="Matthew Suderman" userId="2709995e-3ea8-4fb0-9b62-eb8034dec529" providerId="ADAL" clId="{266D8BA1-BA73-4002-BC75-459C330210DA}" dt="2021-11-28T21:45:02.063" v="5389" actId="14100"/>
          <ac:picMkLst>
            <pc:docMk/>
            <pc:sldMk cId="2221005776" sldId="300"/>
            <ac:picMk id="4098" creationId="{3D8BF956-2127-4D09-8BC2-AFEDD37A323C}"/>
          </ac:picMkLst>
        </pc:picChg>
      </pc:sldChg>
      <pc:sldChg chg="addSp delSp modSp new del mod">
        <pc:chgData name="Matthew Suderman" userId="2709995e-3ea8-4fb0-9b62-eb8034dec529" providerId="ADAL" clId="{266D8BA1-BA73-4002-BC75-459C330210DA}" dt="2021-11-28T21:56:25.362" v="6011" actId="2696"/>
        <pc:sldMkLst>
          <pc:docMk/>
          <pc:sldMk cId="14276993" sldId="301"/>
        </pc:sldMkLst>
        <pc:spChg chg="del">
          <ac:chgData name="Matthew Suderman" userId="2709995e-3ea8-4fb0-9b62-eb8034dec529" providerId="ADAL" clId="{266D8BA1-BA73-4002-BC75-459C330210DA}" dt="2021-11-28T21:56:07.679" v="6007" actId="478"/>
          <ac:spMkLst>
            <pc:docMk/>
            <pc:sldMk cId="14276993" sldId="301"/>
            <ac:spMk id="3" creationId="{709AAFEA-E940-425E-A29E-C3BBDD0CB58D}"/>
          </ac:spMkLst>
        </pc:spChg>
        <pc:picChg chg="add mod">
          <ac:chgData name="Matthew Suderman" userId="2709995e-3ea8-4fb0-9b62-eb8034dec529" providerId="ADAL" clId="{266D8BA1-BA73-4002-BC75-459C330210DA}" dt="2021-11-28T21:56:16.714" v="6010" actId="14100"/>
          <ac:picMkLst>
            <pc:docMk/>
            <pc:sldMk cId="14276993" sldId="301"/>
            <ac:picMk id="5" creationId="{CF4AD3F0-21B0-4B46-9A28-ECDAB452D0E4}"/>
          </ac:picMkLst>
        </pc:picChg>
      </pc:sldChg>
      <pc:sldChg chg="addSp delSp new del mod">
        <pc:chgData name="Matthew Suderman" userId="2709995e-3ea8-4fb0-9b62-eb8034dec529" providerId="ADAL" clId="{266D8BA1-BA73-4002-BC75-459C330210DA}" dt="2021-11-28T22:14:56.969" v="6711" actId="2696"/>
        <pc:sldMkLst>
          <pc:docMk/>
          <pc:sldMk cId="1387509885" sldId="301"/>
        </pc:sldMkLst>
        <pc:spChg chg="add del">
          <ac:chgData name="Matthew Suderman" userId="2709995e-3ea8-4fb0-9b62-eb8034dec529" providerId="ADAL" clId="{266D8BA1-BA73-4002-BC75-459C330210DA}" dt="2021-11-28T21:56:45.597" v="6014" actId="22"/>
          <ac:spMkLst>
            <pc:docMk/>
            <pc:sldMk cId="1387509885" sldId="301"/>
            <ac:spMk id="5" creationId="{DE41A365-58DA-4AC2-9C34-D882430674C5}"/>
          </ac:spMkLst>
        </pc:spChg>
        <pc:picChg chg="add">
          <ac:chgData name="Matthew Suderman" userId="2709995e-3ea8-4fb0-9b62-eb8034dec529" providerId="ADAL" clId="{266D8BA1-BA73-4002-BC75-459C330210DA}" dt="2021-11-28T21:57:20.291" v="6015" actId="22"/>
          <ac:picMkLst>
            <pc:docMk/>
            <pc:sldMk cId="1387509885" sldId="301"/>
            <ac:picMk id="7" creationId="{6A533B7A-989B-46C5-B39D-84E5E91CC1AA}"/>
          </ac:picMkLst>
        </pc:picChg>
      </pc:sldChg>
      <pc:sldChg chg="del">
        <pc:chgData name="Matthew Suderman" userId="2709995e-3ea8-4fb0-9b62-eb8034dec529" providerId="ADAL" clId="{266D8BA1-BA73-4002-BC75-459C330210DA}" dt="2021-11-28T19:32:29.606" v="8" actId="47"/>
        <pc:sldMkLst>
          <pc:docMk/>
          <pc:sldMk cId="4287521953" sldId="301"/>
        </pc:sldMkLst>
      </pc:sldChg>
      <pc:sldChg chg="addSp modSp new mod">
        <pc:chgData name="Matthew Suderman" userId="2709995e-3ea8-4fb0-9b62-eb8034dec529" providerId="ADAL" clId="{266D8BA1-BA73-4002-BC75-459C330210DA}" dt="2021-11-28T23:03:06.901" v="6721" actId="20577"/>
        <pc:sldMkLst>
          <pc:docMk/>
          <pc:sldMk cId="2286190718" sldId="302"/>
        </pc:sldMkLst>
        <pc:spChg chg="mod">
          <ac:chgData name="Matthew Suderman" userId="2709995e-3ea8-4fb0-9b62-eb8034dec529" providerId="ADAL" clId="{266D8BA1-BA73-4002-BC75-459C330210DA}" dt="2021-11-28T23:03:06.901" v="6721" actId="20577"/>
          <ac:spMkLst>
            <pc:docMk/>
            <pc:sldMk cId="2286190718" sldId="302"/>
            <ac:spMk id="2" creationId="{5807985B-530E-402B-9F20-FD280BA1F640}"/>
          </ac:spMkLst>
        </pc:spChg>
        <pc:spChg chg="mod">
          <ac:chgData name="Matthew Suderman" userId="2709995e-3ea8-4fb0-9b62-eb8034dec529" providerId="ADAL" clId="{266D8BA1-BA73-4002-BC75-459C330210DA}" dt="2021-11-28T22:14:48.341" v="6710" actId="20577"/>
          <ac:spMkLst>
            <pc:docMk/>
            <pc:sldMk cId="2286190718" sldId="302"/>
            <ac:spMk id="3" creationId="{BA5A2763-383D-43CD-803B-7757CA5A3AE3}"/>
          </ac:spMkLst>
        </pc:spChg>
        <pc:picChg chg="add mod">
          <ac:chgData name="Matthew Suderman" userId="2709995e-3ea8-4fb0-9b62-eb8034dec529" providerId="ADAL" clId="{266D8BA1-BA73-4002-BC75-459C330210DA}" dt="2021-11-28T22:13:27.150" v="6503" actId="1076"/>
          <ac:picMkLst>
            <pc:docMk/>
            <pc:sldMk cId="2286190718" sldId="302"/>
            <ac:picMk id="5122" creationId="{312E749C-1980-44DD-9846-E1C6BAF0914B}"/>
          </ac:picMkLst>
        </pc:picChg>
      </pc:sldChg>
      <pc:sldChg chg="del">
        <pc:chgData name="Matthew Suderman" userId="2709995e-3ea8-4fb0-9b62-eb8034dec529" providerId="ADAL" clId="{266D8BA1-BA73-4002-BC75-459C330210DA}" dt="2021-11-28T19:32:29.918" v="9" actId="47"/>
        <pc:sldMkLst>
          <pc:docMk/>
          <pc:sldMk cId="2790356196" sldId="302"/>
        </pc:sldMkLst>
      </pc:sldChg>
      <pc:sldChg chg="del">
        <pc:chgData name="Matthew Suderman" userId="2709995e-3ea8-4fb0-9b62-eb8034dec529" providerId="ADAL" clId="{266D8BA1-BA73-4002-BC75-459C330210DA}" dt="2021-11-28T19:32:30.378" v="10" actId="47"/>
        <pc:sldMkLst>
          <pc:docMk/>
          <pc:sldMk cId="460961233" sldId="303"/>
        </pc:sldMkLst>
      </pc:sldChg>
      <pc:sldChg chg="addSp modSp new mod">
        <pc:chgData name="Matthew Suderman" userId="2709995e-3ea8-4fb0-9b62-eb8034dec529" providerId="ADAL" clId="{266D8BA1-BA73-4002-BC75-459C330210DA}" dt="2021-11-28T23:24:46.573" v="7623" actId="20577"/>
        <pc:sldMkLst>
          <pc:docMk/>
          <pc:sldMk cId="2226909434" sldId="303"/>
        </pc:sldMkLst>
        <pc:spChg chg="mod">
          <ac:chgData name="Matthew Suderman" userId="2709995e-3ea8-4fb0-9b62-eb8034dec529" providerId="ADAL" clId="{266D8BA1-BA73-4002-BC75-459C330210DA}" dt="2021-11-28T23:03:42.711" v="6777" actId="20577"/>
          <ac:spMkLst>
            <pc:docMk/>
            <pc:sldMk cId="2226909434" sldId="303"/>
            <ac:spMk id="2" creationId="{A63D0A6B-0892-464F-BA7D-7543D19284D7}"/>
          </ac:spMkLst>
        </pc:spChg>
        <pc:spChg chg="mod">
          <ac:chgData name="Matthew Suderman" userId="2709995e-3ea8-4fb0-9b62-eb8034dec529" providerId="ADAL" clId="{266D8BA1-BA73-4002-BC75-459C330210DA}" dt="2021-11-28T23:24:46.573" v="7623" actId="20577"/>
          <ac:spMkLst>
            <pc:docMk/>
            <pc:sldMk cId="2226909434" sldId="303"/>
            <ac:spMk id="3" creationId="{91AE952D-75B1-4506-A380-336482A38946}"/>
          </ac:spMkLst>
        </pc:spChg>
        <pc:picChg chg="add mod">
          <ac:chgData name="Matthew Suderman" userId="2709995e-3ea8-4fb0-9b62-eb8034dec529" providerId="ADAL" clId="{266D8BA1-BA73-4002-BC75-459C330210DA}" dt="2021-11-28T23:05:07.611" v="6784" actId="1076"/>
          <ac:picMkLst>
            <pc:docMk/>
            <pc:sldMk cId="2226909434" sldId="303"/>
            <ac:picMk id="6146" creationId="{6F2ADCBF-12A7-46CA-A9A6-F93F8976AB95}"/>
          </ac:picMkLst>
        </pc:picChg>
      </pc:sldChg>
      <pc:sldChg chg="del">
        <pc:chgData name="Matthew Suderman" userId="2709995e-3ea8-4fb0-9b62-eb8034dec529" providerId="ADAL" clId="{266D8BA1-BA73-4002-BC75-459C330210DA}" dt="2021-11-28T19:32:30.920" v="11" actId="47"/>
        <pc:sldMkLst>
          <pc:docMk/>
          <pc:sldMk cId="2779894588" sldId="304"/>
        </pc:sldMkLst>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0"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0"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Jan 31, 2022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74D6-BFD8-4FA5-B823-610AECDB31C0}"/>
              </a:ext>
            </a:extLst>
          </p:cNvPr>
          <p:cNvSpPr>
            <a:spLocks noGrp="1"/>
          </p:cNvSpPr>
          <p:nvPr>
            <p:ph type="title"/>
          </p:nvPr>
        </p:nvSpPr>
        <p:spPr/>
        <p:txBody>
          <a:bodyPr/>
          <a:lstStyle/>
          <a:p>
            <a:r>
              <a:rPr lang="en-CA" dirty="0" err="1"/>
              <a:t>DunedinPACE</a:t>
            </a:r>
            <a:r>
              <a:rPr lang="en-CA" dirty="0"/>
              <a:t> and mortality</a:t>
            </a:r>
            <a:endParaRPr lang="en-US" dirty="0"/>
          </a:p>
        </p:txBody>
      </p:sp>
      <p:pic>
        <p:nvPicPr>
          <p:cNvPr id="4" name="Picture 3">
            <a:extLst>
              <a:ext uri="{FF2B5EF4-FFF2-40B4-BE49-F238E27FC236}">
                <a16:creationId xmlns:a16="http://schemas.microsoft.com/office/drawing/2014/main" id="{B137C63D-78AA-4A77-B0CF-16161FC35830}"/>
              </a:ext>
            </a:extLst>
          </p:cNvPr>
          <p:cNvPicPr>
            <a:picLocks noChangeAspect="1"/>
          </p:cNvPicPr>
          <p:nvPr/>
        </p:nvPicPr>
        <p:blipFill>
          <a:blip r:embed="rId2"/>
          <a:stretch>
            <a:fillRect/>
          </a:stretch>
        </p:blipFill>
        <p:spPr>
          <a:xfrm>
            <a:off x="2228776" y="1423770"/>
            <a:ext cx="7632848" cy="4957342"/>
          </a:xfrm>
          <a:prstGeom prst="rect">
            <a:avLst/>
          </a:prstGeom>
        </p:spPr>
      </p:pic>
    </p:spTree>
    <p:extLst>
      <p:ext uri="{BB962C8B-B14F-4D97-AF65-F5344CB8AC3E}">
        <p14:creationId xmlns:p14="http://schemas.microsoft.com/office/powerpoint/2010/main" val="15029312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7875-AEDF-472D-9B01-C83C93325E91}"/>
              </a:ext>
            </a:extLst>
          </p:cNvPr>
          <p:cNvSpPr>
            <a:spLocks noGrp="1"/>
          </p:cNvSpPr>
          <p:nvPr>
            <p:ph type="title"/>
          </p:nvPr>
        </p:nvSpPr>
        <p:spPr/>
        <p:txBody>
          <a:bodyPr/>
          <a:lstStyle/>
          <a:p>
            <a:r>
              <a:rPr lang="en-CA" dirty="0" err="1"/>
              <a:t>DunedinPACE</a:t>
            </a:r>
            <a:r>
              <a:rPr lang="en-CA" dirty="0"/>
              <a:t>, SES and victimization (E-Risk)</a:t>
            </a:r>
            <a:endParaRPr lang="en-US" dirty="0"/>
          </a:p>
        </p:txBody>
      </p:sp>
      <p:pic>
        <p:nvPicPr>
          <p:cNvPr id="5" name="Picture 4">
            <a:extLst>
              <a:ext uri="{FF2B5EF4-FFF2-40B4-BE49-F238E27FC236}">
                <a16:creationId xmlns:a16="http://schemas.microsoft.com/office/drawing/2014/main" id="{6CF4C68D-533E-4546-8620-431B7DB360AB}"/>
              </a:ext>
            </a:extLst>
          </p:cNvPr>
          <p:cNvPicPr>
            <a:picLocks noChangeAspect="1"/>
          </p:cNvPicPr>
          <p:nvPr/>
        </p:nvPicPr>
        <p:blipFill>
          <a:blip r:embed="rId2"/>
          <a:stretch>
            <a:fillRect/>
          </a:stretch>
        </p:blipFill>
        <p:spPr>
          <a:xfrm>
            <a:off x="2578150" y="1290975"/>
            <a:ext cx="7035700" cy="5090137"/>
          </a:xfrm>
          <a:prstGeom prst="rect">
            <a:avLst/>
          </a:prstGeom>
        </p:spPr>
      </p:pic>
    </p:spTree>
    <p:extLst>
      <p:ext uri="{BB962C8B-B14F-4D97-AF65-F5344CB8AC3E}">
        <p14:creationId xmlns:p14="http://schemas.microsoft.com/office/powerpoint/2010/main" val="42707566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B6B9C9-3E23-4028-81C1-83D05EAA9766}"/>
              </a:ext>
            </a:extLst>
          </p:cNvPr>
          <p:cNvPicPr>
            <a:picLocks noGrp="1" noChangeAspect="1"/>
          </p:cNvPicPr>
          <p:nvPr>
            <p:ph idx="1"/>
          </p:nvPr>
        </p:nvPicPr>
        <p:blipFill rotWithShape="1">
          <a:blip r:embed="rId2"/>
          <a:srcRect t="-1" b="64722"/>
          <a:stretch/>
        </p:blipFill>
        <p:spPr>
          <a:xfrm>
            <a:off x="623392" y="116632"/>
            <a:ext cx="8263137" cy="2232248"/>
          </a:xfrm>
        </p:spPr>
      </p:pic>
      <p:sp>
        <p:nvSpPr>
          <p:cNvPr id="15" name="TextBox 14">
            <a:extLst>
              <a:ext uri="{FF2B5EF4-FFF2-40B4-BE49-F238E27FC236}">
                <a16:creationId xmlns:a16="http://schemas.microsoft.com/office/drawing/2014/main" id="{6A5B9AD1-4007-466B-894A-173A872209A8}"/>
              </a:ext>
            </a:extLst>
          </p:cNvPr>
          <p:cNvSpPr txBox="1"/>
          <p:nvPr/>
        </p:nvSpPr>
        <p:spPr>
          <a:xfrm>
            <a:off x="623392" y="2313647"/>
            <a:ext cx="10801200" cy="3662541"/>
          </a:xfrm>
          <a:prstGeom prst="rect">
            <a:avLst/>
          </a:prstGeom>
          <a:noFill/>
        </p:spPr>
        <p:txBody>
          <a:bodyPr wrap="square">
            <a:spAutoFit/>
          </a:bodyPr>
          <a:lstStyle/>
          <a:p>
            <a:pPr algn="l"/>
            <a:r>
              <a:rPr lang="en-US" sz="1600" b="0" i="0" dirty="0">
                <a:solidFill>
                  <a:srgbClr val="212121"/>
                </a:solidFill>
                <a:effectLst/>
                <a:latin typeface="+mn-lt"/>
              </a:rPr>
              <a:t>Circulating tumor DNA (</a:t>
            </a:r>
            <a:r>
              <a:rPr lang="en-US" sz="1600" b="0" i="0" dirty="0" err="1">
                <a:solidFill>
                  <a:srgbClr val="212121"/>
                </a:solidFill>
                <a:effectLst/>
                <a:latin typeface="+mn-lt"/>
              </a:rPr>
              <a:t>ctDNA</a:t>
            </a:r>
            <a:r>
              <a:rPr lang="en-US" sz="1600" b="0" i="0" dirty="0">
                <a:solidFill>
                  <a:srgbClr val="212121"/>
                </a:solidFill>
                <a:effectLst/>
                <a:latin typeface="+mn-lt"/>
              </a:rPr>
              <a:t>) is a new pan-cancer tumor marker with important applications for patient prognosis, monitoring progression, and assessing the success of the therapeutic response. Another important goal is an early cancer diagnosis. There is currently a debate if </a:t>
            </a:r>
            <a:r>
              <a:rPr lang="en-US" sz="1600" b="0" i="0" dirty="0" err="1">
                <a:solidFill>
                  <a:srgbClr val="212121"/>
                </a:solidFill>
                <a:effectLst/>
                <a:latin typeface="+mn-lt"/>
              </a:rPr>
              <a:t>ctDNA</a:t>
            </a:r>
            <a:r>
              <a:rPr lang="en-US" sz="1600" b="0" i="0" dirty="0">
                <a:solidFill>
                  <a:srgbClr val="212121"/>
                </a:solidFill>
                <a:effectLst/>
                <a:latin typeface="+mn-lt"/>
              </a:rPr>
              <a:t> can be used for early cancer detection due to the small tumor burden and low mutant allele fraction (MAF). We compare our previous calculations on the size of detectable cancers by </a:t>
            </a:r>
            <a:r>
              <a:rPr lang="en-US" sz="1600" b="0" i="0" dirty="0" err="1">
                <a:solidFill>
                  <a:srgbClr val="212121"/>
                </a:solidFill>
                <a:effectLst/>
                <a:latin typeface="+mn-lt"/>
              </a:rPr>
              <a:t>ctDNA</a:t>
            </a:r>
            <a:r>
              <a:rPr lang="en-US" sz="1600" b="0" i="0" dirty="0">
                <a:solidFill>
                  <a:srgbClr val="212121"/>
                </a:solidFill>
                <a:effectLst/>
                <a:latin typeface="+mn-lt"/>
              </a:rPr>
              <a:t> analysis with the latest experimental data from Grail's clinical trial. Current </a:t>
            </a:r>
            <a:r>
              <a:rPr lang="en-US" sz="1600" b="0" i="0" dirty="0" err="1">
                <a:solidFill>
                  <a:srgbClr val="212121"/>
                </a:solidFill>
                <a:effectLst/>
                <a:latin typeface="+mn-lt"/>
              </a:rPr>
              <a:t>ctDNA</a:t>
            </a:r>
            <a:r>
              <a:rPr lang="en-US" sz="1600" b="0" i="0" dirty="0">
                <a:solidFill>
                  <a:srgbClr val="212121"/>
                </a:solidFill>
                <a:effectLst/>
                <a:latin typeface="+mn-lt"/>
              </a:rPr>
              <a:t>-based diagnostic methods could predictably detect tumors of sizes greater than 10-15 mm in diameter. When tumors are of this size or smaller, their MAF is about 0.01% (one tumor DNA molecule admixed with 10,000 normal DNA molecules</a:t>
            </a:r>
            <a:r>
              <a:rPr lang="en-US" sz="2000" b="0" i="0" dirty="0">
                <a:solidFill>
                  <a:srgbClr val="212121"/>
                </a:solidFill>
                <a:effectLst/>
                <a:latin typeface="+mn-lt"/>
              </a:rPr>
              <a:t>). </a:t>
            </a:r>
            <a:r>
              <a:rPr lang="en-US" sz="2000" b="1" i="0" dirty="0">
                <a:solidFill>
                  <a:srgbClr val="212121"/>
                </a:solidFill>
                <a:effectLst/>
                <a:latin typeface="+mn-lt"/>
              </a:rPr>
              <a:t>The use of 10 mL of blood (4 mL of plasma) will likely contain less than a complete cancer genome, thus rendering the diagnosis of cancer impossible</a:t>
            </a:r>
            <a:r>
              <a:rPr lang="en-US" sz="2000" b="0" i="0" dirty="0">
                <a:solidFill>
                  <a:srgbClr val="212121"/>
                </a:solidFill>
                <a:effectLst/>
                <a:latin typeface="+mn-lt"/>
              </a:rPr>
              <a:t>.</a:t>
            </a:r>
            <a:r>
              <a:rPr lang="en-US" sz="1600" b="0" i="0" dirty="0">
                <a:solidFill>
                  <a:srgbClr val="212121"/>
                </a:solidFill>
                <a:effectLst/>
                <a:latin typeface="+mn-lt"/>
              </a:rPr>
              <a:t> Grail's new data confirm the low sensitivity for early cancer detection (&lt;30% for Stage I-II tumors, &lt;20% for Stage I tumors), but specificity was high at 99.5%. </a:t>
            </a:r>
            <a:r>
              <a:rPr lang="en-US" sz="2000" b="1" i="0" dirty="0">
                <a:solidFill>
                  <a:srgbClr val="212121"/>
                </a:solidFill>
                <a:effectLst/>
                <a:latin typeface="+mn-lt"/>
              </a:rPr>
              <a:t>According to these latest data, the sensitivity of the Grail test is less than 20% in Stage I disease, casting doubt if this test could become a viable pan-cancer clinical screening tool.</a:t>
            </a:r>
            <a:endParaRPr lang="en-US" sz="1600" b="1" dirty="0">
              <a:latin typeface="+mn-lt"/>
            </a:endParaRPr>
          </a:p>
        </p:txBody>
      </p:sp>
    </p:spTree>
    <p:extLst>
      <p:ext uri="{BB962C8B-B14F-4D97-AF65-F5344CB8AC3E}">
        <p14:creationId xmlns:p14="http://schemas.microsoft.com/office/powerpoint/2010/main" val="18476182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2FD532-CDEC-433B-A739-C4853C9E88AD}"/>
              </a:ext>
            </a:extLst>
          </p:cNvPr>
          <p:cNvPicPr>
            <a:picLocks noGrp="1" noChangeAspect="1"/>
          </p:cNvPicPr>
          <p:nvPr>
            <p:ph idx="1"/>
          </p:nvPr>
        </p:nvPicPr>
        <p:blipFill>
          <a:blip r:embed="rId2"/>
          <a:stretch>
            <a:fillRect/>
          </a:stretch>
        </p:blipFill>
        <p:spPr>
          <a:xfrm>
            <a:off x="2729626" y="205940"/>
            <a:ext cx="6732748" cy="6446119"/>
          </a:xfrm>
        </p:spPr>
      </p:pic>
      <p:pic>
        <p:nvPicPr>
          <p:cNvPr id="3074" name="Picture 2" descr="full text provider logo">
            <a:extLst>
              <a:ext uri="{FF2B5EF4-FFF2-40B4-BE49-F238E27FC236}">
                <a16:creationId xmlns:a16="http://schemas.microsoft.com/office/drawing/2014/main" id="{F1D9A41B-2FA3-4D07-BA1F-5068C360C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466" y="202831"/>
            <a:ext cx="144016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322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FDF734-062E-4B0B-B4AB-6B67B64A085C}"/>
              </a:ext>
            </a:extLst>
          </p:cNvPr>
          <p:cNvPicPr>
            <a:picLocks noChangeAspect="1"/>
          </p:cNvPicPr>
          <p:nvPr/>
        </p:nvPicPr>
        <p:blipFill>
          <a:blip r:embed="rId2"/>
          <a:stretch>
            <a:fillRect/>
          </a:stretch>
        </p:blipFill>
        <p:spPr>
          <a:xfrm>
            <a:off x="996642" y="0"/>
            <a:ext cx="10198715" cy="6858000"/>
          </a:xfrm>
          <a:prstGeom prst="rect">
            <a:avLst/>
          </a:prstGeom>
        </p:spPr>
      </p:pic>
    </p:spTree>
    <p:extLst>
      <p:ext uri="{BB962C8B-B14F-4D97-AF65-F5344CB8AC3E}">
        <p14:creationId xmlns:p14="http://schemas.microsoft.com/office/powerpoint/2010/main" val="14103287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B3398A-7257-46D6-96A1-91927BB4C002}"/>
              </a:ext>
            </a:extLst>
          </p:cNvPr>
          <p:cNvPicPr>
            <a:picLocks noChangeAspect="1"/>
          </p:cNvPicPr>
          <p:nvPr/>
        </p:nvPicPr>
        <p:blipFill>
          <a:blip r:embed="rId2"/>
          <a:stretch>
            <a:fillRect/>
          </a:stretch>
        </p:blipFill>
        <p:spPr>
          <a:xfrm>
            <a:off x="407369" y="188641"/>
            <a:ext cx="6912768" cy="2789986"/>
          </a:xfrm>
          <a:prstGeom prst="rect">
            <a:avLst/>
          </a:prstGeom>
        </p:spPr>
      </p:pic>
      <p:pic>
        <p:nvPicPr>
          <p:cNvPr id="6146" name="Picture 2" descr="Figure 1">
            <a:extLst>
              <a:ext uri="{FF2B5EF4-FFF2-40B4-BE49-F238E27FC236}">
                <a16:creationId xmlns:a16="http://schemas.microsoft.com/office/drawing/2014/main" id="{D35045E6-503D-4DE4-819B-97E5A3805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17" y="504825"/>
            <a:ext cx="6800850" cy="5848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549A4E0-E543-43C3-BDB4-222D836A6F56}"/>
              </a:ext>
            </a:extLst>
          </p:cNvPr>
          <p:cNvSpPr txBox="1"/>
          <p:nvPr/>
        </p:nvSpPr>
        <p:spPr>
          <a:xfrm>
            <a:off x="8040216" y="2636912"/>
            <a:ext cx="3999124" cy="1938992"/>
          </a:xfrm>
          <a:prstGeom prst="rect">
            <a:avLst/>
          </a:prstGeom>
          <a:noFill/>
        </p:spPr>
        <p:txBody>
          <a:bodyPr wrap="square">
            <a:spAutoFit/>
          </a:bodyPr>
          <a:lstStyle/>
          <a:p>
            <a:r>
              <a:rPr lang="en-US" sz="2000" b="0" i="0" dirty="0">
                <a:solidFill>
                  <a:srgbClr val="000000"/>
                </a:solidFill>
                <a:effectLst/>
                <a:latin typeface="+mn-lt"/>
              </a:rPr>
              <a:t>lifetime smoking status and genetically-determined expression of </a:t>
            </a:r>
            <a:r>
              <a:rPr lang="en-US" sz="2000" b="0" i="1" dirty="0">
                <a:solidFill>
                  <a:srgbClr val="000000"/>
                </a:solidFill>
                <a:effectLst/>
                <a:latin typeface="+mn-lt"/>
              </a:rPr>
              <a:t>TET2, SIRT1</a:t>
            </a:r>
            <a:r>
              <a:rPr lang="en-US" sz="2000" b="0" i="0" dirty="0">
                <a:solidFill>
                  <a:srgbClr val="000000"/>
                </a:solidFill>
                <a:effectLst/>
                <a:latin typeface="+mn-lt"/>
              </a:rPr>
              <a:t> and </a:t>
            </a:r>
            <a:r>
              <a:rPr lang="en-US" sz="2000" b="0" i="1" dirty="0">
                <a:solidFill>
                  <a:srgbClr val="000000"/>
                </a:solidFill>
                <a:effectLst/>
                <a:latin typeface="+mn-lt"/>
              </a:rPr>
              <a:t>KDM1A</a:t>
            </a:r>
            <a:r>
              <a:rPr lang="en-US" sz="2000" b="0" i="0" dirty="0">
                <a:solidFill>
                  <a:srgbClr val="000000"/>
                </a:solidFill>
                <a:effectLst/>
                <a:latin typeface="+mn-lt"/>
              </a:rPr>
              <a:t> were found to significantly modify the POE on the three </a:t>
            </a:r>
            <a:r>
              <a:rPr lang="en-US" sz="2000" b="0" i="0" dirty="0" err="1">
                <a:solidFill>
                  <a:srgbClr val="000000"/>
                </a:solidFill>
                <a:effectLst/>
                <a:latin typeface="+mn-lt"/>
              </a:rPr>
              <a:t>CpGs</a:t>
            </a:r>
            <a:endParaRPr lang="en-US" sz="2000" dirty="0">
              <a:latin typeface="+mn-lt"/>
            </a:endParaRPr>
          </a:p>
        </p:txBody>
      </p:sp>
    </p:spTree>
    <p:extLst>
      <p:ext uri="{BB962C8B-B14F-4D97-AF65-F5344CB8AC3E}">
        <p14:creationId xmlns:p14="http://schemas.microsoft.com/office/powerpoint/2010/main" val="30321955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3BB3C-B00A-4AB8-B627-ADAF54DE46CA}"/>
              </a:ext>
            </a:extLst>
          </p:cNvPr>
          <p:cNvPicPr>
            <a:picLocks noChangeAspect="1"/>
          </p:cNvPicPr>
          <p:nvPr/>
        </p:nvPicPr>
        <p:blipFill>
          <a:blip r:embed="rId2"/>
          <a:stretch>
            <a:fillRect/>
          </a:stretch>
        </p:blipFill>
        <p:spPr>
          <a:xfrm>
            <a:off x="551385" y="332657"/>
            <a:ext cx="5701307" cy="1728191"/>
          </a:xfrm>
          <a:prstGeom prst="rect">
            <a:avLst/>
          </a:prstGeom>
        </p:spPr>
      </p:pic>
      <p:sp>
        <p:nvSpPr>
          <p:cNvPr id="7" name="TextBox 6">
            <a:extLst>
              <a:ext uri="{FF2B5EF4-FFF2-40B4-BE49-F238E27FC236}">
                <a16:creationId xmlns:a16="http://schemas.microsoft.com/office/drawing/2014/main" id="{E025D198-9A98-4237-8AEE-ED23CC9AC464}"/>
              </a:ext>
            </a:extLst>
          </p:cNvPr>
          <p:cNvSpPr txBox="1"/>
          <p:nvPr/>
        </p:nvSpPr>
        <p:spPr>
          <a:xfrm>
            <a:off x="551385" y="2564904"/>
            <a:ext cx="6098058" cy="3139321"/>
          </a:xfrm>
          <a:prstGeom prst="rect">
            <a:avLst/>
          </a:prstGeom>
          <a:noFill/>
        </p:spPr>
        <p:txBody>
          <a:bodyPr wrap="square">
            <a:spAutoFit/>
          </a:bodyPr>
          <a:lstStyle/>
          <a:p>
            <a:pPr algn="l"/>
            <a:r>
              <a:rPr lang="en-US" sz="1800" b="0" i="0" dirty="0">
                <a:solidFill>
                  <a:srgbClr val="212121"/>
                </a:solidFill>
                <a:effectLst/>
                <a:latin typeface="+mn-lt"/>
              </a:rPr>
              <a:t>“Each sample is processed in multiple replicates by three</a:t>
            </a:r>
          </a:p>
          <a:p>
            <a:pPr marL="285750" indent="-285750" algn="l">
              <a:buFont typeface="Arial" panose="020B0604020202020204" pitchFamily="34" charset="0"/>
              <a:buChar char="•"/>
            </a:pPr>
            <a:r>
              <a:rPr lang="en-US" sz="1800" b="0" i="0" dirty="0">
                <a:solidFill>
                  <a:srgbClr val="212121"/>
                </a:solidFill>
                <a:effectLst/>
                <a:latin typeface="+mn-lt"/>
              </a:rPr>
              <a:t>whole-genome bisulfite sequencing (WGBS) protocols (</a:t>
            </a:r>
            <a:r>
              <a:rPr lang="en-US" sz="1800" b="0" i="0" dirty="0" err="1">
                <a:solidFill>
                  <a:srgbClr val="212121"/>
                </a:solidFill>
                <a:effectLst/>
                <a:latin typeface="+mn-lt"/>
              </a:rPr>
              <a:t>TruSeq</a:t>
            </a:r>
            <a:r>
              <a:rPr lang="en-US" sz="1800" b="0" i="0" dirty="0">
                <a:solidFill>
                  <a:srgbClr val="212121"/>
                </a:solidFill>
                <a:effectLst/>
                <a:latin typeface="+mn-lt"/>
              </a:rPr>
              <a:t> DNA methylation, Accel-NGS </a:t>
            </a:r>
            <a:r>
              <a:rPr lang="en-US" sz="1800" b="0" i="0" dirty="0" err="1">
                <a:solidFill>
                  <a:srgbClr val="212121"/>
                </a:solidFill>
                <a:effectLst/>
                <a:latin typeface="+mn-lt"/>
              </a:rPr>
              <a:t>MethylSeq</a:t>
            </a:r>
            <a:r>
              <a:rPr lang="en-US" sz="1800" b="0" i="0" dirty="0">
                <a:solidFill>
                  <a:srgbClr val="212121"/>
                </a:solidFill>
                <a:effectLst/>
                <a:latin typeface="+mn-lt"/>
              </a:rPr>
              <a:t>, and SPLAT), </a:t>
            </a:r>
            <a:endParaRPr lang="en-US" sz="1800" dirty="0">
              <a:solidFill>
                <a:srgbClr val="212121"/>
              </a:solidFill>
              <a:latin typeface="+mn-lt"/>
            </a:endParaRPr>
          </a:p>
          <a:p>
            <a:pPr marL="285750" indent="-285750" algn="l">
              <a:buFont typeface="Arial" panose="020B0604020202020204" pitchFamily="34" charset="0"/>
              <a:buChar char="•"/>
            </a:pPr>
            <a:r>
              <a:rPr lang="en-US" sz="1800" b="0" i="0" dirty="0">
                <a:solidFill>
                  <a:srgbClr val="212121"/>
                </a:solidFill>
                <a:effectLst/>
                <a:latin typeface="+mn-lt"/>
              </a:rPr>
              <a:t>oxidative bisulfite sequencing (</a:t>
            </a:r>
            <a:r>
              <a:rPr lang="en-US" sz="1800" b="0" i="0" dirty="0" err="1">
                <a:solidFill>
                  <a:srgbClr val="212121"/>
                </a:solidFill>
                <a:effectLst/>
                <a:latin typeface="+mn-lt"/>
              </a:rPr>
              <a:t>TrueMethyl</a:t>
            </a:r>
            <a:r>
              <a:rPr lang="en-US" sz="1800" b="0" i="0" dirty="0">
                <a:solidFill>
                  <a:srgbClr val="212121"/>
                </a:solidFill>
                <a:effectLst/>
                <a:latin typeface="+mn-lt"/>
              </a:rPr>
              <a:t>), </a:t>
            </a:r>
          </a:p>
          <a:p>
            <a:pPr marL="285750" indent="-285750" algn="l">
              <a:buFont typeface="Arial" panose="020B0604020202020204" pitchFamily="34" charset="0"/>
              <a:buChar char="•"/>
            </a:pPr>
            <a:r>
              <a:rPr lang="en-US" sz="1800" b="0" i="0" dirty="0">
                <a:solidFill>
                  <a:srgbClr val="212121"/>
                </a:solidFill>
                <a:effectLst/>
                <a:latin typeface="+mn-lt"/>
              </a:rPr>
              <a:t>enzymatic deamination method (</a:t>
            </a:r>
            <a:r>
              <a:rPr lang="en-US" sz="1800" b="0" i="0" dirty="0" err="1">
                <a:solidFill>
                  <a:srgbClr val="212121"/>
                </a:solidFill>
                <a:effectLst/>
                <a:latin typeface="+mn-lt"/>
              </a:rPr>
              <a:t>EMSeq</a:t>
            </a:r>
            <a:r>
              <a:rPr lang="en-US" sz="1800" b="0" i="0" dirty="0">
                <a:solidFill>
                  <a:srgbClr val="212121"/>
                </a:solidFill>
                <a:effectLst/>
                <a:latin typeface="+mn-lt"/>
              </a:rPr>
              <a:t>), </a:t>
            </a:r>
          </a:p>
          <a:p>
            <a:pPr marL="285750" indent="-285750" algn="l">
              <a:buFont typeface="Arial" panose="020B0604020202020204" pitchFamily="34" charset="0"/>
              <a:buChar char="•"/>
            </a:pPr>
            <a:r>
              <a:rPr lang="en-US" sz="1800" b="0" i="0" dirty="0">
                <a:solidFill>
                  <a:srgbClr val="212121"/>
                </a:solidFill>
                <a:effectLst/>
                <a:latin typeface="+mn-lt"/>
              </a:rPr>
              <a:t>targeted methylation sequencing (Illumina Methyl Capture EPIC), </a:t>
            </a:r>
          </a:p>
          <a:p>
            <a:pPr marL="285750" indent="-285750" algn="l">
              <a:buFont typeface="Arial" panose="020B0604020202020204" pitchFamily="34" charset="0"/>
              <a:buChar char="•"/>
            </a:pPr>
            <a:r>
              <a:rPr lang="en-US" sz="1800" b="0" i="0" dirty="0">
                <a:solidFill>
                  <a:srgbClr val="212121"/>
                </a:solidFill>
                <a:effectLst/>
                <a:latin typeface="+mn-lt"/>
              </a:rPr>
              <a:t>single-molecule long-read nanopore sequencing from Oxford Nanopore Technologies, and </a:t>
            </a:r>
          </a:p>
          <a:p>
            <a:pPr marL="285750" indent="-285750" algn="l">
              <a:buFont typeface="Arial" panose="020B0604020202020204" pitchFamily="34" charset="0"/>
              <a:buChar char="•"/>
            </a:pPr>
            <a:r>
              <a:rPr lang="en-US" sz="1800" b="0" i="0" dirty="0">
                <a:solidFill>
                  <a:srgbClr val="212121"/>
                </a:solidFill>
                <a:effectLst/>
                <a:latin typeface="+mn-lt"/>
              </a:rPr>
              <a:t>850k Illumina methylation arrays.”</a:t>
            </a:r>
            <a:endParaRPr lang="en-US" sz="1800" dirty="0">
              <a:latin typeface="+mn-lt"/>
            </a:endParaRPr>
          </a:p>
        </p:txBody>
      </p:sp>
      <p:sp>
        <p:nvSpPr>
          <p:cNvPr id="9" name="TextBox 8">
            <a:extLst>
              <a:ext uri="{FF2B5EF4-FFF2-40B4-BE49-F238E27FC236}">
                <a16:creationId xmlns:a16="http://schemas.microsoft.com/office/drawing/2014/main" id="{FCF58F62-5468-4E8F-AC57-A696B20E1598}"/>
              </a:ext>
            </a:extLst>
          </p:cNvPr>
          <p:cNvSpPr txBox="1"/>
          <p:nvPr/>
        </p:nvSpPr>
        <p:spPr>
          <a:xfrm>
            <a:off x="6649443" y="394692"/>
            <a:ext cx="5351213" cy="6463308"/>
          </a:xfrm>
          <a:prstGeom prst="rect">
            <a:avLst/>
          </a:prstGeom>
          <a:noFill/>
        </p:spPr>
        <p:txBody>
          <a:bodyPr wrap="square">
            <a:spAutoFit/>
          </a:bodyPr>
          <a:lstStyle/>
          <a:p>
            <a:pPr algn="l"/>
            <a:r>
              <a:rPr lang="en-US" sz="1800" b="1" dirty="0">
                <a:latin typeface="+mn-lt"/>
              </a:rPr>
              <a:t>Summary</a:t>
            </a:r>
          </a:p>
          <a:p>
            <a:pPr marL="285750" indent="-285750" algn="l">
              <a:buFont typeface="Arial" panose="020B0604020202020204" pitchFamily="34" charset="0"/>
              <a:buChar char="•"/>
            </a:pPr>
            <a:r>
              <a:rPr lang="en-US" sz="1800" dirty="0">
                <a:latin typeface="+mn-lt"/>
              </a:rPr>
              <a:t>We recommend the use of bwa-meth for reference-based alignment of bisulfite data, followed by </a:t>
            </a:r>
            <a:r>
              <a:rPr lang="en-US" sz="1800" dirty="0" err="1">
                <a:latin typeface="+mn-lt"/>
              </a:rPr>
              <a:t>MethylDackel</a:t>
            </a:r>
            <a:r>
              <a:rPr lang="en-US" sz="1800" dirty="0">
                <a:latin typeface="+mn-lt"/>
              </a:rPr>
              <a:t> for methylation estimation</a:t>
            </a:r>
          </a:p>
          <a:p>
            <a:pPr marL="285750" indent="-285750" algn="l">
              <a:buFont typeface="Arial" panose="020B0604020202020204" pitchFamily="34" charset="0"/>
              <a:buChar char="•"/>
            </a:pPr>
            <a:r>
              <a:rPr lang="en-US" sz="1800" dirty="0">
                <a:latin typeface="+mn-lt"/>
              </a:rPr>
              <a:t>We provide estimates of how many reads are required per protocol to reach 20× mean coverage</a:t>
            </a:r>
          </a:p>
          <a:p>
            <a:pPr marL="285750" indent="-285750" algn="l">
              <a:buFont typeface="Arial" panose="020B0604020202020204" pitchFamily="34" charset="0"/>
              <a:buChar char="•"/>
            </a:pPr>
            <a:r>
              <a:rPr lang="en-US" sz="1800" dirty="0">
                <a:latin typeface="+mn-lt"/>
              </a:rPr>
              <a:t>Enzymatic deamination reactions (</a:t>
            </a:r>
            <a:r>
              <a:rPr lang="en-US" sz="1800" dirty="0" err="1">
                <a:latin typeface="+mn-lt"/>
              </a:rPr>
              <a:t>EMSeq</a:t>
            </a:r>
            <a:r>
              <a:rPr lang="en-US" sz="1800" dirty="0">
                <a:latin typeface="+mn-lt"/>
              </a:rPr>
              <a:t>) are as efficient or better as bisulfite methods</a:t>
            </a:r>
          </a:p>
          <a:p>
            <a:pPr marL="285750" indent="-285750" algn="l">
              <a:buFont typeface="Arial" panose="020B0604020202020204" pitchFamily="34" charset="0"/>
              <a:buChar char="•"/>
            </a:pPr>
            <a:r>
              <a:rPr lang="en-US" sz="1800" dirty="0">
                <a:latin typeface="+mn-lt"/>
              </a:rPr>
              <a:t>The concordance of nanopore sequencing … (r = 0.92) has improved considerably …</a:t>
            </a:r>
          </a:p>
          <a:p>
            <a:pPr marL="285750" indent="-285750" algn="l">
              <a:buFont typeface="Arial" panose="020B0604020202020204" pitchFamily="34" charset="0"/>
              <a:buChar char="•"/>
            </a:pPr>
            <a:r>
              <a:rPr lang="en-US" sz="1800" dirty="0">
                <a:latin typeface="+mn-lt"/>
              </a:rPr>
              <a:t>For normalization of microarray data, non-sample variance is best minimized using a combination of </a:t>
            </a:r>
            <a:r>
              <a:rPr lang="en-US" sz="1800" dirty="0" err="1">
                <a:latin typeface="+mn-lt"/>
              </a:rPr>
              <a:t>Funnorm</a:t>
            </a:r>
            <a:r>
              <a:rPr lang="en-US" sz="1800" dirty="0">
                <a:latin typeface="+mn-lt"/>
              </a:rPr>
              <a:t> and RCP</a:t>
            </a:r>
          </a:p>
          <a:p>
            <a:pPr marL="285750" indent="-285750" algn="l">
              <a:buFont typeface="Arial" panose="020B0604020202020204" pitchFamily="34" charset="0"/>
              <a:buChar char="•"/>
            </a:pPr>
            <a:r>
              <a:rPr lang="en-US" sz="1800" dirty="0">
                <a:latin typeface="+mn-lt"/>
              </a:rPr>
              <a:t>We propose using the SNPs on the 850k array to calculate a data-driven threshold for classifying and filtering out low-varying microarray sites</a:t>
            </a:r>
          </a:p>
          <a:p>
            <a:pPr marL="285750" indent="-285750" algn="l">
              <a:buFont typeface="Arial" panose="020B0604020202020204" pitchFamily="34" charset="0"/>
              <a:buChar char="•"/>
            </a:pPr>
            <a:r>
              <a:rPr lang="en-US" sz="1800" dirty="0">
                <a:latin typeface="+mn-lt"/>
              </a:rPr>
              <a:t>Beta values from microarrays and base-level methylation estimates from sequence data are highly comparable.</a:t>
            </a:r>
          </a:p>
          <a:p>
            <a:pPr marL="285750" indent="-285750" algn="l">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9920270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AD77-7861-4A47-829C-A09472E4C3D5}"/>
              </a:ext>
            </a:extLst>
          </p:cNvPr>
          <p:cNvSpPr>
            <a:spLocks noGrp="1"/>
          </p:cNvSpPr>
          <p:nvPr>
            <p:ph type="title"/>
          </p:nvPr>
        </p:nvSpPr>
        <p:spPr/>
        <p:txBody>
          <a:bodyPr/>
          <a:lstStyle/>
          <a:p>
            <a:r>
              <a:rPr lang="en-CA" dirty="0"/>
              <a:t>EWAS: prenatal exposure</a:t>
            </a:r>
            <a:endParaRPr lang="en-US" dirty="0"/>
          </a:p>
        </p:txBody>
      </p:sp>
      <p:graphicFrame>
        <p:nvGraphicFramePr>
          <p:cNvPr id="4" name="Content Placeholder 3">
            <a:extLst>
              <a:ext uri="{FF2B5EF4-FFF2-40B4-BE49-F238E27FC236}">
                <a16:creationId xmlns:a16="http://schemas.microsoft.com/office/drawing/2014/main" id="{2383FB28-2933-4AD2-817C-2CCD1D442C26}"/>
              </a:ext>
            </a:extLst>
          </p:cNvPr>
          <p:cNvGraphicFramePr>
            <a:graphicFrameLocks noGrp="1"/>
          </p:cNvGraphicFramePr>
          <p:nvPr>
            <p:ph idx="1"/>
            <p:extLst>
              <p:ext uri="{D42A27DB-BD31-4B8C-83A1-F6EECF244321}">
                <p14:modId xmlns:p14="http://schemas.microsoft.com/office/powerpoint/2010/main" val="3153477508"/>
              </p:ext>
            </p:extLst>
          </p:nvPr>
        </p:nvGraphicFramePr>
        <p:xfrm>
          <a:off x="711200" y="1268416"/>
          <a:ext cx="10569377" cy="2226310"/>
        </p:xfrm>
        <a:graphic>
          <a:graphicData uri="http://schemas.openxmlformats.org/drawingml/2006/table">
            <a:tbl>
              <a:tblPr>
                <a:tableStyleId>{5C22544A-7EE6-4342-B048-85BDC9FD1C3A}</a:tableStyleId>
              </a:tblPr>
              <a:tblGrid>
                <a:gridCol w="1210060">
                  <a:extLst>
                    <a:ext uri="{9D8B030D-6E8A-4147-A177-3AD203B41FA5}">
                      <a16:colId xmlns:a16="http://schemas.microsoft.com/office/drawing/2014/main" val="225795855"/>
                    </a:ext>
                  </a:extLst>
                </a:gridCol>
                <a:gridCol w="1870484">
                  <a:extLst>
                    <a:ext uri="{9D8B030D-6E8A-4147-A177-3AD203B41FA5}">
                      <a16:colId xmlns:a16="http://schemas.microsoft.com/office/drawing/2014/main" val="912738825"/>
                    </a:ext>
                  </a:extLst>
                </a:gridCol>
                <a:gridCol w="1728192">
                  <a:extLst>
                    <a:ext uri="{9D8B030D-6E8A-4147-A177-3AD203B41FA5}">
                      <a16:colId xmlns:a16="http://schemas.microsoft.com/office/drawing/2014/main" val="3261543219"/>
                    </a:ext>
                  </a:extLst>
                </a:gridCol>
                <a:gridCol w="1872208">
                  <a:extLst>
                    <a:ext uri="{9D8B030D-6E8A-4147-A177-3AD203B41FA5}">
                      <a16:colId xmlns:a16="http://schemas.microsoft.com/office/drawing/2014/main" val="4238806527"/>
                    </a:ext>
                  </a:extLst>
                </a:gridCol>
                <a:gridCol w="2520280">
                  <a:extLst>
                    <a:ext uri="{9D8B030D-6E8A-4147-A177-3AD203B41FA5}">
                      <a16:colId xmlns:a16="http://schemas.microsoft.com/office/drawing/2014/main" val="3200137985"/>
                    </a:ext>
                  </a:extLst>
                </a:gridCol>
                <a:gridCol w="1368153">
                  <a:extLst>
                    <a:ext uri="{9D8B030D-6E8A-4147-A177-3AD203B41FA5}">
                      <a16:colId xmlns:a16="http://schemas.microsoft.com/office/drawing/2014/main" val="149782662"/>
                    </a:ext>
                  </a:extLst>
                </a:gridCol>
              </a:tblGrid>
              <a:tr h="184150">
                <a:tc>
                  <a:txBody>
                    <a:bodyPr/>
                    <a:lstStyle/>
                    <a:p>
                      <a:pPr algn="l" fontAlgn="b"/>
                      <a:r>
                        <a:rPr lang="en-US" sz="1600" b="1" u="none" strike="noStrike" dirty="0" err="1">
                          <a:effectLst/>
                        </a:rPr>
                        <a:t>pmid</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journal </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variable</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tissue</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population</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err="1">
                          <a:effectLst/>
                        </a:rPr>
                        <a:t>assocs</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3883213407"/>
                  </a:ext>
                </a:extLst>
              </a:tr>
              <a:tr h="184150">
                <a:tc>
                  <a:txBody>
                    <a:bodyPr/>
                    <a:lstStyle/>
                    <a:p>
                      <a:pPr algn="r" fontAlgn="b"/>
                      <a:r>
                        <a:rPr lang="en-US" sz="1600" u="none" strike="noStrike">
                          <a:effectLst/>
                        </a:rPr>
                        <a:t>34937578</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Clin Epigenetics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exclusive breastfeeding</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cord blood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ALSPAC (~900)</a:t>
                      </a:r>
                    </a:p>
                  </a:txBody>
                  <a:tcPr marL="6350" marR="6350" marT="6350" marB="0" anchor="b"/>
                </a:tc>
                <a:tc>
                  <a:txBody>
                    <a:bodyPr/>
                    <a:lstStyle/>
                    <a:p>
                      <a:pPr algn="r" fontAlgn="b"/>
                      <a:r>
                        <a:rPr lang="en-US" sz="1600" u="none" strike="noStrike" dirty="0">
                          <a:effectLst/>
                        </a:rPr>
                        <a:t>13 (females); 2 (males)</a:t>
                      </a:r>
                      <a:endParaRPr lang="en-US" sz="1600" b="0" i="0" u="none" strike="noStrike" dirty="0">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608233966"/>
                  </a:ext>
                </a:extLst>
              </a:tr>
              <a:tr h="184150">
                <a:tc>
                  <a:txBody>
                    <a:bodyPr/>
                    <a:lstStyle/>
                    <a:p>
                      <a:pPr algn="r" fontAlgn="b"/>
                      <a:r>
                        <a:rPr lang="en-US" sz="1600" u="none" strike="noStrike">
                          <a:effectLst/>
                        </a:rPr>
                        <a:t>35046013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BMJ Open Diabetes Res Care</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GDM before 24w</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cord blood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84 before 24w vs 78 after vs 60 normal</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null</a:t>
                      </a:r>
                      <a:endParaRPr lang="en-US" sz="1600" b="0" i="0" u="none" strike="noStrike">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2711318553"/>
                  </a:ext>
                </a:extLst>
              </a:tr>
              <a:tr h="184150">
                <a:tc>
                  <a:txBody>
                    <a:bodyPr/>
                    <a:lstStyle/>
                    <a:p>
                      <a:pPr algn="r" fontAlgn="b"/>
                      <a:r>
                        <a:rPr lang="en-US" sz="1600" u="none" strike="noStrike">
                          <a:effectLst/>
                        </a:rPr>
                        <a:t>34835636</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Nanomaterials (Basel)</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maternal cadmium</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cord blood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384 MOCEH (South Korea)</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244480053"/>
                  </a:ext>
                </a:extLst>
              </a:tr>
              <a:tr h="184150">
                <a:tc>
                  <a:txBody>
                    <a:bodyPr/>
                    <a:lstStyle/>
                    <a:p>
                      <a:pPr algn="r" fontAlgn="b"/>
                      <a:r>
                        <a:rPr lang="en-US" sz="1600" u="none" strike="noStrike">
                          <a:effectLst/>
                        </a:rPr>
                        <a:t>35032864</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Environ Int</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phthalates during pregnancy</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male placenta</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202</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1010775585"/>
                  </a:ext>
                </a:extLst>
              </a:tr>
            </a:tbl>
          </a:graphicData>
        </a:graphic>
      </p:graphicFrame>
      <p:sp>
        <p:nvSpPr>
          <p:cNvPr id="5" name="Title 1">
            <a:extLst>
              <a:ext uri="{FF2B5EF4-FFF2-40B4-BE49-F238E27FC236}">
                <a16:creationId xmlns:a16="http://schemas.microsoft.com/office/drawing/2014/main" id="{EEA09386-18F3-485C-972F-D4FB34D06DC1}"/>
              </a:ext>
            </a:extLst>
          </p:cNvPr>
          <p:cNvSpPr txBox="1">
            <a:spLocks/>
          </p:cNvSpPr>
          <p:nvPr/>
        </p:nvSpPr>
        <p:spPr bwMode="auto">
          <a:xfrm>
            <a:off x="609600" y="3634580"/>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predict childhood phenotype</a:t>
            </a:r>
            <a:endParaRPr lang="en-US" kern="0" dirty="0"/>
          </a:p>
        </p:txBody>
      </p:sp>
      <p:graphicFrame>
        <p:nvGraphicFramePr>
          <p:cNvPr id="6" name="Content Placeholder 3">
            <a:extLst>
              <a:ext uri="{FF2B5EF4-FFF2-40B4-BE49-F238E27FC236}">
                <a16:creationId xmlns:a16="http://schemas.microsoft.com/office/drawing/2014/main" id="{87EB5EB2-B04A-47D0-A065-562D5F48C289}"/>
              </a:ext>
            </a:extLst>
          </p:cNvPr>
          <p:cNvGraphicFramePr>
            <a:graphicFrameLocks/>
          </p:cNvGraphicFramePr>
          <p:nvPr>
            <p:extLst>
              <p:ext uri="{D42A27DB-BD31-4B8C-83A1-F6EECF244321}">
                <p14:modId xmlns:p14="http://schemas.microsoft.com/office/powerpoint/2010/main" val="3797317189"/>
              </p:ext>
            </p:extLst>
          </p:nvPr>
        </p:nvGraphicFramePr>
        <p:xfrm>
          <a:off x="711200" y="4495777"/>
          <a:ext cx="10871199" cy="173228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787797299"/>
                    </a:ext>
                  </a:extLst>
                </a:gridCol>
                <a:gridCol w="1872208">
                  <a:extLst>
                    <a:ext uri="{9D8B030D-6E8A-4147-A177-3AD203B41FA5}">
                      <a16:colId xmlns:a16="http://schemas.microsoft.com/office/drawing/2014/main" val="998045754"/>
                    </a:ext>
                  </a:extLst>
                </a:gridCol>
                <a:gridCol w="2586042">
                  <a:extLst>
                    <a:ext uri="{9D8B030D-6E8A-4147-A177-3AD203B41FA5}">
                      <a16:colId xmlns:a16="http://schemas.microsoft.com/office/drawing/2014/main" val="1032246375"/>
                    </a:ext>
                  </a:extLst>
                </a:gridCol>
                <a:gridCol w="2022470">
                  <a:extLst>
                    <a:ext uri="{9D8B030D-6E8A-4147-A177-3AD203B41FA5}">
                      <a16:colId xmlns:a16="http://schemas.microsoft.com/office/drawing/2014/main" val="2990313070"/>
                    </a:ext>
                  </a:extLst>
                </a:gridCol>
                <a:gridCol w="2448272">
                  <a:extLst>
                    <a:ext uri="{9D8B030D-6E8A-4147-A177-3AD203B41FA5}">
                      <a16:colId xmlns:a16="http://schemas.microsoft.com/office/drawing/2014/main" val="3116698214"/>
                    </a:ext>
                  </a:extLst>
                </a:gridCol>
                <a:gridCol w="920303">
                  <a:extLst>
                    <a:ext uri="{9D8B030D-6E8A-4147-A177-3AD203B41FA5}">
                      <a16:colId xmlns:a16="http://schemas.microsoft.com/office/drawing/2014/main" val="2250127277"/>
                    </a:ext>
                  </a:extLst>
                </a:gridCol>
              </a:tblGrid>
              <a:tr h="184150">
                <a:tc>
                  <a:txBody>
                    <a:bodyPr/>
                    <a:lstStyle/>
                    <a:p>
                      <a:pPr algn="l" fontAlgn="b"/>
                      <a:r>
                        <a:rPr lang="en-US" sz="1600" b="1" u="none" strike="noStrike" dirty="0" err="1">
                          <a:effectLst/>
                        </a:rPr>
                        <a:t>pmid</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journal </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variable</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tissue</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a:effectLst/>
                        </a:rPr>
                        <a:t>population</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tc>
                  <a:txBody>
                    <a:bodyPr/>
                    <a:lstStyle/>
                    <a:p>
                      <a:pPr algn="l" fontAlgn="b"/>
                      <a:r>
                        <a:rPr lang="en-US" sz="1600" b="1" u="none" strike="noStrike" dirty="0" err="1">
                          <a:effectLst/>
                        </a:rPr>
                        <a:t>assocs</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1">
                        <a:lumMod val="75000"/>
                      </a:schemeClr>
                    </a:solidFill>
                  </a:tcPr>
                </a:tc>
                <a:extLst>
                  <a:ext uri="{0D108BD9-81ED-4DB2-BD59-A6C34878D82A}">
                    <a16:rowId xmlns:a16="http://schemas.microsoft.com/office/drawing/2014/main" val="2994449190"/>
                  </a:ext>
                </a:extLst>
              </a:tr>
              <a:tr h="184150">
                <a:tc>
                  <a:txBody>
                    <a:bodyPr/>
                    <a:lstStyle/>
                    <a:p>
                      <a:pPr algn="r" fontAlgn="b"/>
                      <a:r>
                        <a:rPr lang="en-US" sz="1600" u="none" strike="noStrike" dirty="0">
                          <a:effectLst/>
                        </a:rPr>
                        <a:t>34895032</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World J Biol Psychiatry</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neurodevelopmental delay</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cord blood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South African </a:t>
                      </a:r>
                      <a:r>
                        <a:rPr lang="en-US" sz="1600" u="none" strike="noStrike" dirty="0" err="1">
                          <a:effectLst/>
                        </a:rPr>
                        <a:t>Drakenstein</a:t>
                      </a:r>
                      <a:r>
                        <a:rPr lang="en-US" sz="1600" u="none" strike="noStrike" dirty="0">
                          <a:effectLst/>
                        </a:rPr>
                        <a:t> Child Health Study (161)</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3227187100"/>
                  </a:ext>
                </a:extLst>
              </a:tr>
              <a:tr h="184150">
                <a:tc>
                  <a:txBody>
                    <a:bodyPr/>
                    <a:lstStyle/>
                    <a:p>
                      <a:pPr algn="r" fontAlgn="b"/>
                      <a:r>
                        <a:rPr lang="en-US" sz="1600" u="none" strike="noStrike">
                          <a:effectLst/>
                        </a:rPr>
                        <a:t>34899183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Front Mol Neurosci</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early vs late diagnosis of autism</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maternal blood; cord blood; placenta</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a:effectLst/>
                        </a:rPr>
                        <a:t>EARLI (215;133;213)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null</a:t>
                      </a:r>
                      <a:endParaRPr lang="en-US" sz="1600" b="0" i="0" u="none" strike="noStrike">
                        <a:solidFill>
                          <a:srgbClr val="000000"/>
                        </a:solidFill>
                        <a:effectLst/>
                        <a:latin typeface="Calibri" panose="020F0502020204030204" pitchFamily="34" charset="0"/>
                      </a:endParaRPr>
                    </a:p>
                  </a:txBody>
                  <a:tcPr marL="6350" marR="95250" marT="6350" marB="0" anchor="b"/>
                </a:tc>
                <a:extLst>
                  <a:ext uri="{0D108BD9-81ED-4DB2-BD59-A6C34878D82A}">
                    <a16:rowId xmlns:a16="http://schemas.microsoft.com/office/drawing/2014/main" val="4095858384"/>
                  </a:ext>
                </a:extLst>
              </a:tr>
              <a:tr h="184150">
                <a:tc>
                  <a:txBody>
                    <a:bodyPr/>
                    <a:lstStyle/>
                    <a:p>
                      <a:pPr algn="r" fontAlgn="b"/>
                      <a:r>
                        <a:rPr lang="en-US" sz="1600" u="none" strike="noStrike" dirty="0">
                          <a:effectLst/>
                        </a:rPr>
                        <a:t>34857876</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tx2">
                        <a:lumMod val="20000"/>
                        <a:lumOff val="80000"/>
                      </a:schemeClr>
                    </a:solidFill>
                  </a:tcPr>
                </a:tc>
                <a:tc>
                  <a:txBody>
                    <a:bodyPr/>
                    <a:lstStyle/>
                    <a:p>
                      <a:pPr algn="l" fontAlgn="b"/>
                      <a:r>
                        <a:rPr lang="en-US" sz="1600" u="none" strike="noStrike" dirty="0" err="1">
                          <a:effectLst/>
                        </a:rPr>
                        <a:t>Pediatr</a:t>
                      </a:r>
                      <a:r>
                        <a:rPr lang="en-US" sz="1600" u="none" strike="noStrike" dirty="0">
                          <a:effectLst/>
                        </a:rPr>
                        <a:t> Res</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tx2">
                        <a:lumMod val="20000"/>
                        <a:lumOff val="80000"/>
                      </a:schemeClr>
                    </a:solidFill>
                  </a:tcPr>
                </a:tc>
                <a:tc>
                  <a:txBody>
                    <a:bodyPr/>
                    <a:lstStyle/>
                    <a:p>
                      <a:pPr algn="l" fontAlgn="b"/>
                      <a:r>
                        <a:rPr lang="en-US" sz="1600" u="none" strike="noStrike" dirty="0">
                          <a:effectLst/>
                        </a:rPr>
                        <a:t>chronic lung disease in preterm infants</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tx2">
                        <a:lumMod val="20000"/>
                        <a:lumOff val="80000"/>
                      </a:schemeClr>
                    </a:solidFill>
                  </a:tcPr>
                </a:tc>
                <a:tc>
                  <a:txBody>
                    <a:bodyPr/>
                    <a:lstStyle/>
                    <a:p>
                      <a:pPr algn="l" fontAlgn="b"/>
                      <a:r>
                        <a:rPr lang="en-US" sz="1600" u="none" strike="noStrike" dirty="0">
                          <a:effectLst/>
                        </a:rPr>
                        <a:t>placenta</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tx2">
                        <a:lumMod val="20000"/>
                        <a:lumOff val="80000"/>
                      </a:schemeClr>
                    </a:solidFill>
                  </a:tcPr>
                </a:tc>
                <a:tc>
                  <a:txBody>
                    <a:bodyPr/>
                    <a:lstStyle/>
                    <a:p>
                      <a:pPr algn="r" fontAlgn="b"/>
                      <a:r>
                        <a:rPr lang="en-US" sz="1600" u="none" strike="noStrike" dirty="0">
                          <a:effectLst/>
                        </a:rPr>
                        <a:t>423</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tx2">
                        <a:lumMod val="20000"/>
                        <a:lumOff val="80000"/>
                      </a:schemeClr>
                    </a:solidFill>
                  </a:tcPr>
                </a:tc>
                <a:tc>
                  <a:txBody>
                    <a:bodyPr/>
                    <a:lstStyle/>
                    <a:p>
                      <a:pPr algn="r" fontAlgn="b"/>
                      <a:r>
                        <a:rPr lang="en-US" sz="1600" u="none" strike="noStrike" dirty="0">
                          <a:effectLst/>
                        </a:rPr>
                        <a:t>49</a:t>
                      </a:r>
                      <a:endParaRPr lang="en-US" sz="1600" b="0" i="0" u="none" strike="noStrike" dirty="0">
                        <a:solidFill>
                          <a:srgbClr val="000000"/>
                        </a:solidFill>
                        <a:effectLst/>
                        <a:latin typeface="Calibri" panose="020F0502020204030204" pitchFamily="34" charset="0"/>
                      </a:endParaRPr>
                    </a:p>
                  </a:txBody>
                  <a:tcPr marL="6350" marR="95250" marT="6350" marB="0" anchor="b">
                    <a:solidFill>
                      <a:schemeClr val="tx2">
                        <a:lumMod val="20000"/>
                        <a:lumOff val="80000"/>
                      </a:schemeClr>
                    </a:solidFill>
                  </a:tcPr>
                </a:tc>
                <a:extLst>
                  <a:ext uri="{0D108BD9-81ED-4DB2-BD59-A6C34878D82A}">
                    <a16:rowId xmlns:a16="http://schemas.microsoft.com/office/drawing/2014/main" val="3103420024"/>
                  </a:ext>
                </a:extLst>
              </a:tr>
            </a:tbl>
          </a:graphicData>
        </a:graphic>
      </p:graphicFrame>
    </p:spTree>
    <p:extLst>
      <p:ext uri="{BB962C8B-B14F-4D97-AF65-F5344CB8AC3E}">
        <p14:creationId xmlns:p14="http://schemas.microsoft.com/office/powerpoint/2010/main" val="37703825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CFB82F-F130-40E1-B517-EAB612A943A5}"/>
              </a:ext>
            </a:extLst>
          </p:cNvPr>
          <p:cNvSpPr txBox="1">
            <a:spLocks/>
          </p:cNvSpPr>
          <p:nvPr/>
        </p:nvSpPr>
        <p:spPr bwMode="auto">
          <a:xfrm>
            <a:off x="609600" y="458790"/>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infant exposure</a:t>
            </a:r>
            <a:endParaRPr lang="en-US" kern="0" dirty="0"/>
          </a:p>
        </p:txBody>
      </p:sp>
      <p:graphicFrame>
        <p:nvGraphicFramePr>
          <p:cNvPr id="6" name="Table 5">
            <a:extLst>
              <a:ext uri="{FF2B5EF4-FFF2-40B4-BE49-F238E27FC236}">
                <a16:creationId xmlns:a16="http://schemas.microsoft.com/office/drawing/2014/main" id="{1F01AD92-66FC-418C-9406-540F163614ED}"/>
              </a:ext>
            </a:extLst>
          </p:cNvPr>
          <p:cNvGraphicFramePr>
            <a:graphicFrameLocks noGrp="1"/>
          </p:cNvGraphicFramePr>
          <p:nvPr>
            <p:extLst>
              <p:ext uri="{D42A27DB-BD31-4B8C-83A1-F6EECF244321}">
                <p14:modId xmlns:p14="http://schemas.microsoft.com/office/powerpoint/2010/main" val="996435332"/>
              </p:ext>
            </p:extLst>
          </p:nvPr>
        </p:nvGraphicFramePr>
        <p:xfrm>
          <a:off x="711201" y="1258698"/>
          <a:ext cx="10871199" cy="50038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1833200627"/>
                    </a:ext>
                  </a:extLst>
                </a:gridCol>
                <a:gridCol w="1872208">
                  <a:extLst>
                    <a:ext uri="{9D8B030D-6E8A-4147-A177-3AD203B41FA5}">
                      <a16:colId xmlns:a16="http://schemas.microsoft.com/office/drawing/2014/main" val="3275636550"/>
                    </a:ext>
                  </a:extLst>
                </a:gridCol>
                <a:gridCol w="2586042">
                  <a:extLst>
                    <a:ext uri="{9D8B030D-6E8A-4147-A177-3AD203B41FA5}">
                      <a16:colId xmlns:a16="http://schemas.microsoft.com/office/drawing/2014/main" val="710820268"/>
                    </a:ext>
                  </a:extLst>
                </a:gridCol>
                <a:gridCol w="2022470">
                  <a:extLst>
                    <a:ext uri="{9D8B030D-6E8A-4147-A177-3AD203B41FA5}">
                      <a16:colId xmlns:a16="http://schemas.microsoft.com/office/drawing/2014/main" val="25353186"/>
                    </a:ext>
                  </a:extLst>
                </a:gridCol>
                <a:gridCol w="2448272">
                  <a:extLst>
                    <a:ext uri="{9D8B030D-6E8A-4147-A177-3AD203B41FA5}">
                      <a16:colId xmlns:a16="http://schemas.microsoft.com/office/drawing/2014/main" val="2831420008"/>
                    </a:ext>
                  </a:extLst>
                </a:gridCol>
                <a:gridCol w="920303">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34836312</a:t>
                      </a:r>
                    </a:p>
                  </a:txBody>
                  <a:tcPr marL="6350" marR="6350" marT="6350" marB="0" anchor="b"/>
                </a:tc>
                <a:tc>
                  <a:txBody>
                    <a:bodyPr/>
                    <a:lstStyle/>
                    <a:p>
                      <a:pPr algn="l" fontAlgn="b"/>
                      <a:r>
                        <a:rPr lang="en-US" sz="1600" b="0" i="0" u="none" strike="noStrike">
                          <a:solidFill>
                            <a:srgbClr val="000000"/>
                          </a:solidFill>
                          <a:effectLst/>
                          <a:latin typeface="+mn-lt"/>
                        </a:rPr>
                        <a:t>Nutrients</a:t>
                      </a:r>
                    </a:p>
                  </a:txBody>
                  <a:tcPr marL="6350" marR="6350" marT="6350" marB="0" anchor="b"/>
                </a:tc>
                <a:tc>
                  <a:txBody>
                    <a:bodyPr/>
                    <a:lstStyle/>
                    <a:p>
                      <a:pPr algn="l" fontAlgn="b"/>
                      <a:r>
                        <a:rPr lang="en-US" sz="1600" b="0" i="0" u="none" strike="noStrike">
                          <a:solidFill>
                            <a:srgbClr val="000000"/>
                          </a:solidFill>
                          <a:effectLst/>
                          <a:latin typeface="+mn-lt"/>
                        </a:rPr>
                        <a:t>breastfeeding duration</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243 (age 9-15 months)</a:t>
                      </a:r>
                    </a:p>
                  </a:txBody>
                  <a:tcPr marL="6350" marR="6350" marT="6350" marB="0" anchor="b"/>
                </a:tc>
                <a:tc>
                  <a:txBody>
                    <a:bodyPr/>
                    <a:lstStyle/>
                    <a:p>
                      <a:pPr algn="r" fontAlgn="b"/>
                      <a:r>
                        <a:rPr lang="en-US" sz="1600" b="0" i="0" u="none" strike="noStrike" dirty="0">
                          <a:solidFill>
                            <a:srgbClr val="000000"/>
                          </a:solidFill>
                          <a:effectLst/>
                          <a:latin typeface="+mn-lt"/>
                        </a:rPr>
                        <a:t>6</a:t>
                      </a:r>
                    </a:p>
                  </a:txBody>
                  <a:tcPr marL="6350" marR="95250" marT="6350" marB="0" anchor="b"/>
                </a:tc>
                <a:extLst>
                  <a:ext uri="{0D108BD9-81ED-4DB2-BD59-A6C34878D82A}">
                    <a16:rowId xmlns:a16="http://schemas.microsoft.com/office/drawing/2014/main" val="2327548359"/>
                  </a:ext>
                </a:extLst>
              </a:tr>
            </a:tbl>
          </a:graphicData>
        </a:graphic>
      </p:graphicFrame>
      <p:sp>
        <p:nvSpPr>
          <p:cNvPr id="13" name="Title 1">
            <a:extLst>
              <a:ext uri="{FF2B5EF4-FFF2-40B4-BE49-F238E27FC236}">
                <a16:creationId xmlns:a16="http://schemas.microsoft.com/office/drawing/2014/main" id="{519660D7-A49B-43AB-A239-241E0B9ADE2E}"/>
              </a:ext>
            </a:extLst>
          </p:cNvPr>
          <p:cNvSpPr txBox="1">
            <a:spLocks/>
          </p:cNvSpPr>
          <p:nvPr/>
        </p:nvSpPr>
        <p:spPr bwMode="auto">
          <a:xfrm>
            <a:off x="609600" y="2152949"/>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childhood phenotype</a:t>
            </a:r>
            <a:endParaRPr lang="en-US" kern="0" dirty="0"/>
          </a:p>
        </p:txBody>
      </p:sp>
      <p:graphicFrame>
        <p:nvGraphicFramePr>
          <p:cNvPr id="14" name="Table 13">
            <a:extLst>
              <a:ext uri="{FF2B5EF4-FFF2-40B4-BE49-F238E27FC236}">
                <a16:creationId xmlns:a16="http://schemas.microsoft.com/office/drawing/2014/main" id="{B7C4FDA3-45E6-47FD-B107-5F17A1661F18}"/>
              </a:ext>
            </a:extLst>
          </p:cNvPr>
          <p:cNvGraphicFramePr>
            <a:graphicFrameLocks noGrp="1"/>
          </p:cNvGraphicFramePr>
          <p:nvPr>
            <p:extLst>
              <p:ext uri="{D42A27DB-BD31-4B8C-83A1-F6EECF244321}">
                <p14:modId xmlns:p14="http://schemas.microsoft.com/office/powerpoint/2010/main" val="2423249396"/>
              </p:ext>
            </p:extLst>
          </p:nvPr>
        </p:nvGraphicFramePr>
        <p:xfrm>
          <a:off x="711201" y="2952857"/>
          <a:ext cx="10871199" cy="197612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1833200627"/>
                    </a:ext>
                  </a:extLst>
                </a:gridCol>
                <a:gridCol w="1194543">
                  <a:extLst>
                    <a:ext uri="{9D8B030D-6E8A-4147-A177-3AD203B41FA5}">
                      <a16:colId xmlns:a16="http://schemas.microsoft.com/office/drawing/2014/main" val="3275636550"/>
                    </a:ext>
                  </a:extLst>
                </a:gridCol>
                <a:gridCol w="1800200">
                  <a:extLst>
                    <a:ext uri="{9D8B030D-6E8A-4147-A177-3AD203B41FA5}">
                      <a16:colId xmlns:a16="http://schemas.microsoft.com/office/drawing/2014/main" val="710820268"/>
                    </a:ext>
                  </a:extLst>
                </a:gridCol>
                <a:gridCol w="1080120">
                  <a:extLst>
                    <a:ext uri="{9D8B030D-6E8A-4147-A177-3AD203B41FA5}">
                      <a16:colId xmlns:a16="http://schemas.microsoft.com/office/drawing/2014/main" val="25353186"/>
                    </a:ext>
                  </a:extLst>
                </a:gridCol>
                <a:gridCol w="2088232">
                  <a:extLst>
                    <a:ext uri="{9D8B030D-6E8A-4147-A177-3AD203B41FA5}">
                      <a16:colId xmlns:a16="http://schemas.microsoft.com/office/drawing/2014/main" val="2831420008"/>
                    </a:ext>
                  </a:extLst>
                </a:gridCol>
                <a:gridCol w="3686200">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35000590</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Clin Epigenetics</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cardiometabolic disease risk factors</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293 Gambian (7-9y)</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blood pressure; fasting insulin; triglycerides; LDL-cholesterol</a:t>
                      </a:r>
                    </a:p>
                  </a:txBody>
                  <a:tcPr marL="6350" marR="95250" marT="6350" marB="0" anchor="b">
                    <a:solidFill>
                      <a:schemeClr val="tx2">
                        <a:lumMod val="20000"/>
                        <a:lumOff val="80000"/>
                      </a:schemeClr>
                    </a:solidFill>
                  </a:tcPr>
                </a:tc>
                <a:extLst>
                  <a:ext uri="{0D108BD9-81ED-4DB2-BD59-A6C34878D82A}">
                    <a16:rowId xmlns:a16="http://schemas.microsoft.com/office/drawing/2014/main" val="2327548359"/>
                  </a:ext>
                </a:extLst>
              </a:tr>
              <a:tr h="184150">
                <a:tc>
                  <a:txBody>
                    <a:bodyPr/>
                    <a:lstStyle/>
                    <a:p>
                      <a:pPr algn="r" fontAlgn="b"/>
                      <a:r>
                        <a:rPr lang="en-US" sz="1600" b="0" i="0" u="none" strike="noStrike" dirty="0">
                          <a:solidFill>
                            <a:srgbClr val="000000"/>
                          </a:solidFill>
                          <a:effectLst/>
                          <a:latin typeface="+mn-lt"/>
                        </a:rPr>
                        <a:t>35000590</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Clin Epigenetics</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cardiometabolic disease risk factors</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698 Indian (5-7y)</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insulin </a:t>
                      </a:r>
                      <a:r>
                        <a:rPr lang="en-US" sz="1600" b="0" i="0" u="none" strike="noStrike" dirty="0" err="1">
                          <a:solidFill>
                            <a:srgbClr val="000000"/>
                          </a:solidFill>
                          <a:effectLst/>
                          <a:latin typeface="+mn-lt"/>
                        </a:rPr>
                        <a:t>sensitivity;insulinogenic</a:t>
                      </a:r>
                      <a:r>
                        <a:rPr lang="en-US" sz="1600" b="0" i="0" u="none" strike="noStrike" dirty="0">
                          <a:solidFill>
                            <a:srgbClr val="000000"/>
                          </a:solidFill>
                          <a:effectLst/>
                          <a:latin typeface="+mn-lt"/>
                        </a:rPr>
                        <a:t> </a:t>
                      </a:r>
                      <a:r>
                        <a:rPr lang="en-US" sz="1600" b="0" i="0" u="none" strike="noStrike" dirty="0" err="1">
                          <a:solidFill>
                            <a:srgbClr val="000000"/>
                          </a:solidFill>
                          <a:effectLst/>
                          <a:latin typeface="+mn-lt"/>
                        </a:rPr>
                        <a:t>index;HDL-cholesterol</a:t>
                      </a:r>
                      <a:endParaRPr lang="en-US" sz="1600" b="0" i="0" u="none" strike="noStrike" dirty="0">
                        <a:solidFill>
                          <a:srgbClr val="000000"/>
                        </a:solidFill>
                        <a:effectLst/>
                        <a:latin typeface="+mn-lt"/>
                      </a:endParaRPr>
                    </a:p>
                  </a:txBody>
                  <a:tcPr marL="6350" marR="95250" marT="6350" marB="0" anchor="b">
                    <a:solidFill>
                      <a:schemeClr val="tx2">
                        <a:lumMod val="20000"/>
                        <a:lumOff val="80000"/>
                      </a:schemeClr>
                    </a:solidFill>
                  </a:tcPr>
                </a:tc>
                <a:extLst>
                  <a:ext uri="{0D108BD9-81ED-4DB2-BD59-A6C34878D82A}">
                    <a16:rowId xmlns:a16="http://schemas.microsoft.com/office/drawing/2014/main" val="2498347604"/>
                  </a:ext>
                </a:extLst>
              </a:tr>
              <a:tr h="184150">
                <a:tc>
                  <a:txBody>
                    <a:bodyPr/>
                    <a:lstStyle/>
                    <a:p>
                      <a:pPr algn="r" fontAlgn="b"/>
                      <a:r>
                        <a:rPr lang="en-US" sz="1600" b="0" i="0" u="none" strike="noStrike" dirty="0">
                          <a:solidFill>
                            <a:srgbClr val="000000"/>
                          </a:solidFill>
                          <a:effectLst/>
                          <a:latin typeface="+mn-lt"/>
                        </a:rPr>
                        <a:t>34995380</a:t>
                      </a:r>
                    </a:p>
                  </a:txBody>
                  <a:tcPr marL="6350" marR="6350" marT="6350" marB="0" anchor="b">
                    <a:solidFill>
                      <a:schemeClr val="bg1">
                        <a:lumMod val="95000"/>
                      </a:schemeClr>
                    </a:solidFill>
                  </a:tcPr>
                </a:tc>
                <a:tc>
                  <a:txBody>
                    <a:bodyPr/>
                    <a:lstStyle/>
                    <a:p>
                      <a:pPr algn="l" fontAlgn="b"/>
                      <a:r>
                        <a:rPr lang="en-US" sz="1600" b="0" i="0" u="none" strike="noStrike" dirty="0">
                          <a:solidFill>
                            <a:srgbClr val="000000"/>
                          </a:solidFill>
                          <a:effectLst/>
                          <a:latin typeface="+mn-lt"/>
                        </a:rPr>
                        <a:t>Clin Exp Allergy</a:t>
                      </a:r>
                    </a:p>
                  </a:txBody>
                  <a:tcPr marL="6350" marR="6350" marT="6350" marB="0" anchor="b">
                    <a:solidFill>
                      <a:schemeClr val="bg1">
                        <a:lumMod val="95000"/>
                      </a:schemeClr>
                    </a:solidFill>
                  </a:tcPr>
                </a:tc>
                <a:tc>
                  <a:txBody>
                    <a:bodyPr/>
                    <a:lstStyle/>
                    <a:p>
                      <a:pPr algn="l" fontAlgn="b"/>
                      <a:r>
                        <a:rPr lang="en-US" sz="1600" b="0" i="0" u="none" strike="noStrike" dirty="0">
                          <a:solidFill>
                            <a:srgbClr val="000000"/>
                          </a:solidFill>
                          <a:effectLst/>
                          <a:latin typeface="+mn-lt"/>
                        </a:rPr>
                        <a:t>asthma acquired during adolescence and adulthood</a:t>
                      </a:r>
                    </a:p>
                  </a:txBody>
                  <a:tcPr marL="6350" marR="6350" marT="6350" marB="0" anchor="b">
                    <a:solidFill>
                      <a:schemeClr val="bg1">
                        <a:lumMod val="95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bg1">
                        <a:lumMod val="95000"/>
                      </a:schemeClr>
                    </a:solidFill>
                  </a:tcPr>
                </a:tc>
                <a:tc>
                  <a:txBody>
                    <a:bodyPr/>
                    <a:lstStyle/>
                    <a:p>
                      <a:pPr algn="l" fontAlgn="b"/>
                      <a:r>
                        <a:rPr lang="en-US" sz="1600" b="0" i="0" u="none" strike="noStrike" dirty="0">
                          <a:solidFill>
                            <a:srgbClr val="000000"/>
                          </a:solidFill>
                          <a:effectLst/>
                          <a:latin typeface="+mn-lt"/>
                        </a:rPr>
                        <a:t>Isle of Wight birth cohort (n1456;age 10,18,26)</a:t>
                      </a:r>
                    </a:p>
                  </a:txBody>
                  <a:tcPr marL="6350" marR="6350" marT="6350" marB="0" anchor="b">
                    <a:solidFill>
                      <a:schemeClr val="bg1">
                        <a:lumMod val="95000"/>
                      </a:schemeClr>
                    </a:solidFill>
                  </a:tcPr>
                </a:tc>
                <a:tc>
                  <a:txBody>
                    <a:bodyPr/>
                    <a:lstStyle/>
                    <a:p>
                      <a:pPr algn="r" fontAlgn="b"/>
                      <a:r>
                        <a:rPr lang="en-US" sz="1600" b="0" i="0" u="none" strike="noStrike" dirty="0">
                          <a:solidFill>
                            <a:srgbClr val="000000"/>
                          </a:solidFill>
                          <a:effectLst/>
                          <a:latin typeface="+mn-lt"/>
                        </a:rPr>
                        <a:t>4 (females in adolescence); 4 (females in adulthood)</a:t>
                      </a:r>
                    </a:p>
                  </a:txBody>
                  <a:tcPr marL="6350" marR="95250" marT="6350" marB="0" anchor="b">
                    <a:solidFill>
                      <a:schemeClr val="bg1">
                        <a:lumMod val="95000"/>
                      </a:schemeClr>
                    </a:solidFill>
                  </a:tcPr>
                </a:tc>
                <a:extLst>
                  <a:ext uri="{0D108BD9-81ED-4DB2-BD59-A6C34878D82A}">
                    <a16:rowId xmlns:a16="http://schemas.microsoft.com/office/drawing/2014/main" val="3723470433"/>
                  </a:ext>
                </a:extLst>
              </a:tr>
            </a:tbl>
          </a:graphicData>
        </a:graphic>
      </p:graphicFrame>
    </p:spTree>
    <p:extLst>
      <p:ext uri="{BB962C8B-B14F-4D97-AF65-F5344CB8AC3E}">
        <p14:creationId xmlns:p14="http://schemas.microsoft.com/office/powerpoint/2010/main" val="9933726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8CEC-6C73-4F07-B628-C52F1DB00433}"/>
              </a:ext>
            </a:extLst>
          </p:cNvPr>
          <p:cNvSpPr>
            <a:spLocks noGrp="1"/>
          </p:cNvSpPr>
          <p:nvPr>
            <p:ph type="title"/>
          </p:nvPr>
        </p:nvSpPr>
        <p:spPr/>
        <p:txBody>
          <a:bodyPr/>
          <a:lstStyle/>
          <a:p>
            <a:r>
              <a:rPr lang="en-CA" dirty="0"/>
              <a:t>EWAS: exposure in adulthood</a:t>
            </a:r>
            <a:endParaRPr lang="en-US" dirty="0"/>
          </a:p>
        </p:txBody>
      </p:sp>
      <p:graphicFrame>
        <p:nvGraphicFramePr>
          <p:cNvPr id="4" name="Content Placeholder 3">
            <a:extLst>
              <a:ext uri="{FF2B5EF4-FFF2-40B4-BE49-F238E27FC236}">
                <a16:creationId xmlns:a16="http://schemas.microsoft.com/office/drawing/2014/main" id="{854BC271-6765-4456-BBA8-DE2C17FAB750}"/>
              </a:ext>
            </a:extLst>
          </p:cNvPr>
          <p:cNvGraphicFramePr>
            <a:graphicFrameLocks noGrp="1"/>
          </p:cNvGraphicFramePr>
          <p:nvPr>
            <p:ph idx="1"/>
            <p:extLst>
              <p:ext uri="{D42A27DB-BD31-4B8C-83A1-F6EECF244321}">
                <p14:modId xmlns:p14="http://schemas.microsoft.com/office/powerpoint/2010/main" val="1956583972"/>
              </p:ext>
            </p:extLst>
          </p:nvPr>
        </p:nvGraphicFramePr>
        <p:xfrm>
          <a:off x="711201" y="1124744"/>
          <a:ext cx="10871199" cy="247650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1833200627"/>
                    </a:ext>
                  </a:extLst>
                </a:gridCol>
                <a:gridCol w="1554583">
                  <a:extLst>
                    <a:ext uri="{9D8B030D-6E8A-4147-A177-3AD203B41FA5}">
                      <a16:colId xmlns:a16="http://schemas.microsoft.com/office/drawing/2014/main" val="3275636550"/>
                    </a:ext>
                  </a:extLst>
                </a:gridCol>
                <a:gridCol w="2520280">
                  <a:extLst>
                    <a:ext uri="{9D8B030D-6E8A-4147-A177-3AD203B41FA5}">
                      <a16:colId xmlns:a16="http://schemas.microsoft.com/office/drawing/2014/main" val="710820268"/>
                    </a:ext>
                  </a:extLst>
                </a:gridCol>
                <a:gridCol w="1440160">
                  <a:extLst>
                    <a:ext uri="{9D8B030D-6E8A-4147-A177-3AD203B41FA5}">
                      <a16:colId xmlns:a16="http://schemas.microsoft.com/office/drawing/2014/main" val="25353186"/>
                    </a:ext>
                  </a:extLst>
                </a:gridCol>
                <a:gridCol w="3168352">
                  <a:extLst>
                    <a:ext uri="{9D8B030D-6E8A-4147-A177-3AD203B41FA5}">
                      <a16:colId xmlns:a16="http://schemas.microsoft.com/office/drawing/2014/main" val="2831420008"/>
                    </a:ext>
                  </a:extLst>
                </a:gridCol>
                <a:gridCol w="1165920">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34857913</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Mol Psychiatry</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alcohol consumption</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Generation Scotland (8161)</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2504</a:t>
                      </a:r>
                    </a:p>
                  </a:txBody>
                  <a:tcPr marL="6350" marR="95250" marT="6350" marB="0" anchor="b">
                    <a:solidFill>
                      <a:schemeClr val="tx2">
                        <a:lumMod val="20000"/>
                        <a:lumOff val="80000"/>
                      </a:schemeClr>
                    </a:solidFill>
                  </a:tcPr>
                </a:tc>
                <a:extLst>
                  <a:ext uri="{0D108BD9-81ED-4DB2-BD59-A6C34878D82A}">
                    <a16:rowId xmlns:a16="http://schemas.microsoft.com/office/drawing/2014/main" val="2327548359"/>
                  </a:ext>
                </a:extLst>
              </a:tr>
              <a:tr h="184150">
                <a:tc>
                  <a:txBody>
                    <a:bodyPr/>
                    <a:lstStyle/>
                    <a:p>
                      <a:pPr algn="r" fontAlgn="b"/>
                      <a:r>
                        <a:rPr lang="en-US" sz="1600" b="0" i="0" u="none" strike="noStrike">
                          <a:solidFill>
                            <a:srgbClr val="000000"/>
                          </a:solidFill>
                          <a:effectLst/>
                          <a:latin typeface="+mn-lt"/>
                        </a:rPr>
                        <a:t>34880450</a:t>
                      </a:r>
                    </a:p>
                  </a:txBody>
                  <a:tcPr marL="6350" marR="6350" marT="6350" marB="0" anchor="b"/>
                </a:tc>
                <a:tc>
                  <a:txBody>
                    <a:bodyPr/>
                    <a:lstStyle/>
                    <a:p>
                      <a:pPr algn="l" fontAlgn="b"/>
                      <a:r>
                        <a:rPr lang="en-US" sz="1600" b="0" i="0" u="none" strike="noStrike">
                          <a:solidFill>
                            <a:srgbClr val="000000"/>
                          </a:solidFill>
                          <a:effectLst/>
                          <a:latin typeface="+mn-lt"/>
                        </a:rPr>
                        <a:t>Mol Psychiatry</a:t>
                      </a:r>
                    </a:p>
                  </a:txBody>
                  <a:tcPr marL="6350" marR="6350" marT="6350" marB="0" anchor="b"/>
                </a:tc>
                <a:tc>
                  <a:txBody>
                    <a:bodyPr/>
                    <a:lstStyle/>
                    <a:p>
                      <a:pPr algn="l" fontAlgn="b"/>
                      <a:r>
                        <a:rPr lang="en-US" sz="1600" b="0" i="0" u="none" strike="noStrike">
                          <a:solidFill>
                            <a:srgbClr val="000000"/>
                          </a:solidFill>
                          <a:effectLst/>
                          <a:latin typeface="+mn-lt"/>
                        </a:rPr>
                        <a:t>anti-depressant use</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Generation Scotland (6428) and Netherlands Twin Register (2449)</a:t>
                      </a:r>
                    </a:p>
                  </a:txBody>
                  <a:tcPr marL="6350" marR="6350" marT="6350" marB="0" anchor="b"/>
                </a:tc>
                <a:tc>
                  <a:txBody>
                    <a:bodyPr/>
                    <a:lstStyle/>
                    <a:p>
                      <a:pPr algn="r" fontAlgn="b"/>
                      <a:r>
                        <a:rPr lang="en-US" sz="1600" b="0" i="0" u="none" strike="noStrike">
                          <a:solidFill>
                            <a:srgbClr val="000000"/>
                          </a:solidFill>
                          <a:effectLst/>
                          <a:latin typeface="+mn-lt"/>
                        </a:rPr>
                        <a:t>2</a:t>
                      </a:r>
                    </a:p>
                  </a:txBody>
                  <a:tcPr marL="6350" marR="95250" marT="6350" marB="0" anchor="b"/>
                </a:tc>
                <a:extLst>
                  <a:ext uri="{0D108BD9-81ED-4DB2-BD59-A6C34878D82A}">
                    <a16:rowId xmlns:a16="http://schemas.microsoft.com/office/drawing/2014/main" val="3034476568"/>
                  </a:ext>
                </a:extLst>
              </a:tr>
              <a:tr h="184150">
                <a:tc>
                  <a:txBody>
                    <a:bodyPr/>
                    <a:lstStyle/>
                    <a:p>
                      <a:pPr algn="r" fontAlgn="b"/>
                      <a:r>
                        <a:rPr lang="en-US" sz="1600" b="0" i="0" u="none" strike="noStrike">
                          <a:solidFill>
                            <a:srgbClr val="000000"/>
                          </a:solidFill>
                          <a:effectLst/>
                          <a:latin typeface="+mn-lt"/>
                        </a:rPr>
                        <a:t>34930449</a:t>
                      </a:r>
                    </a:p>
                  </a:txBody>
                  <a:tcPr marL="6350" marR="6350" marT="6350" marB="0" anchor="b"/>
                </a:tc>
                <a:tc>
                  <a:txBody>
                    <a:bodyPr/>
                    <a:lstStyle/>
                    <a:p>
                      <a:pPr algn="l" fontAlgn="b"/>
                      <a:r>
                        <a:rPr lang="en-US" sz="1600" b="0" i="0" u="none" strike="noStrike">
                          <a:solidFill>
                            <a:srgbClr val="000000"/>
                          </a:solidFill>
                          <a:effectLst/>
                          <a:latin typeface="+mn-lt"/>
                        </a:rPr>
                        <a:t>Clin Epigenetics</a:t>
                      </a:r>
                    </a:p>
                  </a:txBody>
                  <a:tcPr marL="6350" marR="6350" marT="6350" marB="0" anchor="b"/>
                </a:tc>
                <a:tc>
                  <a:txBody>
                    <a:bodyPr/>
                    <a:lstStyle/>
                    <a:p>
                      <a:pPr algn="l" fontAlgn="b"/>
                      <a:r>
                        <a:rPr lang="en-US" sz="1600" b="0" i="0" u="none" strike="noStrike">
                          <a:solidFill>
                            <a:srgbClr val="000000"/>
                          </a:solidFill>
                          <a:effectLst/>
                          <a:latin typeface="+mn-lt"/>
                        </a:rPr>
                        <a:t>previous pre-eclampsia</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Young Finns study (836)</a:t>
                      </a:r>
                    </a:p>
                  </a:txBody>
                  <a:tcPr marL="6350" marR="6350" marT="6350" marB="0" anchor="b"/>
                </a:tc>
                <a:tc>
                  <a:txBody>
                    <a:bodyPr/>
                    <a:lstStyle/>
                    <a:p>
                      <a:pPr algn="r" fontAlgn="b"/>
                      <a:r>
                        <a:rPr lang="en-US" sz="1600" b="0" i="0" u="none" strike="noStrike">
                          <a:solidFill>
                            <a:srgbClr val="000000"/>
                          </a:solidFill>
                          <a:effectLst/>
                          <a:latin typeface="+mn-lt"/>
                        </a:rPr>
                        <a:t>14</a:t>
                      </a:r>
                    </a:p>
                  </a:txBody>
                  <a:tcPr marL="6350" marR="95250" marT="6350" marB="0" anchor="b"/>
                </a:tc>
                <a:extLst>
                  <a:ext uri="{0D108BD9-81ED-4DB2-BD59-A6C34878D82A}">
                    <a16:rowId xmlns:a16="http://schemas.microsoft.com/office/drawing/2014/main" val="4081312583"/>
                  </a:ext>
                </a:extLst>
              </a:tr>
              <a:tr h="184150">
                <a:tc>
                  <a:txBody>
                    <a:bodyPr/>
                    <a:lstStyle/>
                    <a:p>
                      <a:pPr algn="r" fontAlgn="b"/>
                      <a:r>
                        <a:rPr lang="en-US" sz="1600" b="0" i="0" u="none" strike="noStrike" dirty="0">
                          <a:solidFill>
                            <a:srgbClr val="000000"/>
                          </a:solidFill>
                          <a:effectLst/>
                          <a:latin typeface="+mn-lt"/>
                        </a:rPr>
                        <a:t>34886889</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Clin Epigenetics</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smoking</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72 (whole genome bisulfite sequencing + RNA-seq)</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2440 DMRs</a:t>
                      </a:r>
                    </a:p>
                  </a:txBody>
                  <a:tcPr marL="6350" marR="95250" marT="6350" marB="0" anchor="b">
                    <a:solidFill>
                      <a:schemeClr val="tx2">
                        <a:lumMod val="20000"/>
                        <a:lumOff val="80000"/>
                      </a:schemeClr>
                    </a:solidFill>
                  </a:tcPr>
                </a:tc>
                <a:extLst>
                  <a:ext uri="{0D108BD9-81ED-4DB2-BD59-A6C34878D82A}">
                    <a16:rowId xmlns:a16="http://schemas.microsoft.com/office/drawing/2014/main" val="1827258963"/>
                  </a:ext>
                </a:extLst>
              </a:tr>
              <a:tr h="184150">
                <a:tc>
                  <a:txBody>
                    <a:bodyPr/>
                    <a:lstStyle/>
                    <a:p>
                      <a:pPr algn="r" fontAlgn="b"/>
                      <a:r>
                        <a:rPr lang="en-US" sz="1600" b="0" i="0" u="none" strike="noStrike">
                          <a:solidFill>
                            <a:srgbClr val="000000"/>
                          </a:solidFill>
                          <a:effectLst/>
                          <a:latin typeface="+mn-lt"/>
                        </a:rPr>
                        <a:t>35028889</a:t>
                      </a:r>
                    </a:p>
                  </a:txBody>
                  <a:tcPr marL="6350" marR="6350" marT="6350" marB="0" anchor="b"/>
                </a:tc>
                <a:tc>
                  <a:txBody>
                    <a:bodyPr/>
                    <a:lstStyle/>
                    <a:p>
                      <a:pPr algn="l" fontAlgn="b"/>
                      <a:r>
                        <a:rPr lang="en-US" sz="1600" b="0" i="0" u="none" strike="noStrike" dirty="0" err="1">
                          <a:solidFill>
                            <a:srgbClr val="000000"/>
                          </a:solidFill>
                          <a:effectLst/>
                          <a:latin typeface="+mn-lt"/>
                        </a:rPr>
                        <a:t>Neurocrit</a:t>
                      </a:r>
                      <a:r>
                        <a:rPr lang="en-US" sz="1600" b="0" i="0" u="none" strike="noStrike" dirty="0">
                          <a:solidFill>
                            <a:srgbClr val="000000"/>
                          </a:solidFill>
                          <a:effectLst/>
                          <a:latin typeface="+mn-lt"/>
                        </a:rPr>
                        <a:t> Care</a:t>
                      </a:r>
                    </a:p>
                  </a:txBody>
                  <a:tcPr marL="6350" marR="6350" marT="6350" marB="0" anchor="b"/>
                </a:tc>
                <a:tc>
                  <a:txBody>
                    <a:bodyPr/>
                    <a:lstStyle/>
                    <a:p>
                      <a:pPr algn="l" fontAlgn="b"/>
                      <a:r>
                        <a:rPr lang="en-US" sz="1600" b="0" i="0" u="none" strike="noStrike">
                          <a:solidFill>
                            <a:srgbClr val="000000"/>
                          </a:solidFill>
                          <a:effectLst/>
                          <a:latin typeface="+mn-lt"/>
                        </a:rPr>
                        <a:t>cerebral edema and intracranial hypertension after traumatic brain injury</a:t>
                      </a:r>
                    </a:p>
                  </a:txBody>
                  <a:tcPr marL="6350" marR="6350" marT="6350" marB="0" anchor="b"/>
                </a:tc>
                <a:tc>
                  <a:txBody>
                    <a:bodyPr/>
                    <a:lstStyle/>
                    <a:p>
                      <a:pPr algn="l" fontAlgn="b"/>
                      <a:r>
                        <a:rPr lang="en-US" sz="1600" b="0" i="0" u="none" strike="noStrike">
                          <a:solidFill>
                            <a:srgbClr val="000000"/>
                          </a:solidFill>
                          <a:effectLst/>
                          <a:latin typeface="+mn-lt"/>
                        </a:rPr>
                        <a:t>ventricular cerebrospinal fluid</a:t>
                      </a:r>
                    </a:p>
                  </a:txBody>
                  <a:tcPr marL="6350" marR="6350" marT="6350" marB="0" anchor="b"/>
                </a:tc>
                <a:tc>
                  <a:txBody>
                    <a:bodyPr/>
                    <a:lstStyle/>
                    <a:p>
                      <a:pPr algn="l" fontAlgn="b"/>
                      <a:r>
                        <a:rPr lang="en-US" sz="1600" b="0" i="0" u="none" strike="noStrike" dirty="0">
                          <a:solidFill>
                            <a:srgbClr val="000000"/>
                          </a:solidFill>
                          <a:effectLst/>
                          <a:latin typeface="+mn-lt"/>
                        </a:rPr>
                        <a:t>89 patients x 3 time points</a:t>
                      </a:r>
                    </a:p>
                  </a:txBody>
                  <a:tcPr marL="6350" marR="6350" marT="6350" marB="0" anchor="b"/>
                </a:tc>
                <a:tc>
                  <a:txBody>
                    <a:bodyPr/>
                    <a:lstStyle/>
                    <a:p>
                      <a:pPr algn="r" fontAlgn="b"/>
                      <a:r>
                        <a:rPr lang="en-US" sz="1600" b="0" i="0" u="none" strike="noStrike" dirty="0">
                          <a:solidFill>
                            <a:srgbClr val="000000"/>
                          </a:solidFill>
                          <a:effectLst/>
                          <a:latin typeface="+mn-lt"/>
                        </a:rPr>
                        <a:t>1</a:t>
                      </a:r>
                    </a:p>
                  </a:txBody>
                  <a:tcPr marL="6350" marR="95250" marT="6350" marB="0" anchor="b"/>
                </a:tc>
                <a:extLst>
                  <a:ext uri="{0D108BD9-81ED-4DB2-BD59-A6C34878D82A}">
                    <a16:rowId xmlns:a16="http://schemas.microsoft.com/office/drawing/2014/main" val="2502232136"/>
                  </a:ext>
                </a:extLst>
              </a:tr>
            </a:tbl>
          </a:graphicData>
        </a:graphic>
      </p:graphicFrame>
      <p:graphicFrame>
        <p:nvGraphicFramePr>
          <p:cNvPr id="5" name="Content Placeholder 3">
            <a:extLst>
              <a:ext uri="{FF2B5EF4-FFF2-40B4-BE49-F238E27FC236}">
                <a16:creationId xmlns:a16="http://schemas.microsoft.com/office/drawing/2014/main" id="{5348CAD2-C8CB-420B-98AD-38BC1C25F57E}"/>
              </a:ext>
            </a:extLst>
          </p:cNvPr>
          <p:cNvGraphicFramePr>
            <a:graphicFrameLocks/>
          </p:cNvGraphicFramePr>
          <p:nvPr>
            <p:extLst>
              <p:ext uri="{D42A27DB-BD31-4B8C-83A1-F6EECF244321}">
                <p14:modId xmlns:p14="http://schemas.microsoft.com/office/powerpoint/2010/main" val="2075394659"/>
              </p:ext>
            </p:extLst>
          </p:nvPr>
        </p:nvGraphicFramePr>
        <p:xfrm>
          <a:off x="711201" y="4640014"/>
          <a:ext cx="10871199" cy="74422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1833200627"/>
                    </a:ext>
                  </a:extLst>
                </a:gridCol>
                <a:gridCol w="1872208">
                  <a:extLst>
                    <a:ext uri="{9D8B030D-6E8A-4147-A177-3AD203B41FA5}">
                      <a16:colId xmlns:a16="http://schemas.microsoft.com/office/drawing/2014/main" val="3275636550"/>
                    </a:ext>
                  </a:extLst>
                </a:gridCol>
                <a:gridCol w="1554583">
                  <a:extLst>
                    <a:ext uri="{9D8B030D-6E8A-4147-A177-3AD203B41FA5}">
                      <a16:colId xmlns:a16="http://schemas.microsoft.com/office/drawing/2014/main" val="710820268"/>
                    </a:ext>
                  </a:extLst>
                </a:gridCol>
                <a:gridCol w="2592288">
                  <a:extLst>
                    <a:ext uri="{9D8B030D-6E8A-4147-A177-3AD203B41FA5}">
                      <a16:colId xmlns:a16="http://schemas.microsoft.com/office/drawing/2014/main" val="25353186"/>
                    </a:ext>
                  </a:extLst>
                </a:gridCol>
                <a:gridCol w="2909913">
                  <a:extLst>
                    <a:ext uri="{9D8B030D-6E8A-4147-A177-3AD203B41FA5}">
                      <a16:colId xmlns:a16="http://schemas.microsoft.com/office/drawing/2014/main" val="2831420008"/>
                    </a:ext>
                  </a:extLst>
                </a:gridCol>
                <a:gridCol w="920303">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35039093</a:t>
                      </a:r>
                    </a:p>
                  </a:txBody>
                  <a:tcPr marL="6350" marR="6350" marT="6350" marB="0" anchor="b"/>
                </a:tc>
                <a:tc>
                  <a:txBody>
                    <a:bodyPr/>
                    <a:lstStyle/>
                    <a:p>
                      <a:pPr algn="l" fontAlgn="b"/>
                      <a:r>
                        <a:rPr lang="en-US" sz="1600" b="0" i="0" u="none" strike="noStrike">
                          <a:solidFill>
                            <a:srgbClr val="000000"/>
                          </a:solidFill>
                          <a:effectLst/>
                          <a:latin typeface="+mn-lt"/>
                        </a:rPr>
                        <a:t>Clin Epigenetics</a:t>
                      </a:r>
                    </a:p>
                  </a:txBody>
                  <a:tcPr marL="6350" marR="6350" marT="6350" marB="0" anchor="b"/>
                </a:tc>
                <a:tc>
                  <a:txBody>
                    <a:bodyPr/>
                    <a:lstStyle/>
                    <a:p>
                      <a:pPr algn="l" fontAlgn="b"/>
                      <a:r>
                        <a:rPr lang="en-US" sz="1600" b="0" i="0" u="none" strike="noStrike">
                          <a:solidFill>
                            <a:srgbClr val="000000"/>
                          </a:solidFill>
                          <a:effectLst/>
                          <a:latin typeface="+mn-lt"/>
                        </a:rPr>
                        <a:t>atherosclerosis</a:t>
                      </a:r>
                    </a:p>
                  </a:txBody>
                  <a:tcPr marL="6350" marR="6350" marT="6350" marB="0" anchor="b"/>
                </a:tc>
                <a:tc>
                  <a:txBody>
                    <a:bodyPr/>
                    <a:lstStyle/>
                    <a:p>
                      <a:pPr algn="l" fontAlgn="b"/>
                      <a:r>
                        <a:rPr lang="en-US" sz="1600" b="0" i="0" u="none" strike="noStrike">
                          <a:solidFill>
                            <a:srgbClr val="000000"/>
                          </a:solidFill>
                          <a:effectLst/>
                          <a:latin typeface="+mn-lt"/>
                        </a:rPr>
                        <a:t>blood 5-12 years before diagnosis</a:t>
                      </a:r>
                    </a:p>
                  </a:txBody>
                  <a:tcPr marL="6350" marR="6350" marT="6350" marB="0" anchor="b"/>
                </a:tc>
                <a:tc>
                  <a:txBody>
                    <a:bodyPr/>
                    <a:lstStyle/>
                    <a:p>
                      <a:pPr algn="l" fontAlgn="b"/>
                      <a:r>
                        <a:rPr lang="en-US" sz="1600" b="0" i="0" u="none" strike="noStrike">
                          <a:solidFill>
                            <a:srgbClr val="000000"/>
                          </a:solidFill>
                          <a:effectLst/>
                          <a:latin typeface="+mn-lt"/>
                        </a:rPr>
                        <a:t>391 African Americans (GENOA)</a:t>
                      </a:r>
                    </a:p>
                  </a:txBody>
                  <a:tcPr marL="6350" marR="6350" marT="6350" marB="0" anchor="b"/>
                </a:tc>
                <a:tc>
                  <a:txBody>
                    <a:bodyPr/>
                    <a:lstStyle/>
                    <a:p>
                      <a:pPr algn="r" fontAlgn="b"/>
                      <a:r>
                        <a:rPr lang="en-US" sz="1600" b="0" i="0" u="none" strike="noStrike" dirty="0">
                          <a:solidFill>
                            <a:srgbClr val="000000"/>
                          </a:solidFill>
                          <a:effectLst/>
                          <a:latin typeface="+mn-lt"/>
                        </a:rPr>
                        <a:t>4</a:t>
                      </a:r>
                    </a:p>
                  </a:txBody>
                  <a:tcPr marL="6350" marR="95250" marT="6350" marB="0" anchor="b"/>
                </a:tc>
                <a:extLst>
                  <a:ext uri="{0D108BD9-81ED-4DB2-BD59-A6C34878D82A}">
                    <a16:rowId xmlns:a16="http://schemas.microsoft.com/office/drawing/2014/main" val="2502232136"/>
                  </a:ext>
                </a:extLst>
              </a:tr>
            </a:tbl>
          </a:graphicData>
        </a:graphic>
      </p:graphicFrame>
      <p:sp>
        <p:nvSpPr>
          <p:cNvPr id="6" name="Title 1">
            <a:extLst>
              <a:ext uri="{FF2B5EF4-FFF2-40B4-BE49-F238E27FC236}">
                <a16:creationId xmlns:a16="http://schemas.microsoft.com/office/drawing/2014/main" id="{741D4D3F-A6DD-4BA6-B203-DF0691B11DC9}"/>
              </a:ext>
            </a:extLst>
          </p:cNvPr>
          <p:cNvSpPr txBox="1">
            <a:spLocks/>
          </p:cNvSpPr>
          <p:nvPr/>
        </p:nvSpPr>
        <p:spPr bwMode="auto">
          <a:xfrm>
            <a:off x="609600" y="3830389"/>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disease prediction</a:t>
            </a:r>
            <a:endParaRPr lang="en-US" kern="0" dirty="0"/>
          </a:p>
        </p:txBody>
      </p:sp>
    </p:spTree>
    <p:extLst>
      <p:ext uri="{BB962C8B-B14F-4D97-AF65-F5344CB8AC3E}">
        <p14:creationId xmlns:p14="http://schemas.microsoft.com/office/powerpoint/2010/main" val="32812883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E177-6D43-41F3-9F15-3C8E39B52D83}"/>
              </a:ext>
            </a:extLst>
          </p:cNvPr>
          <p:cNvSpPr>
            <a:spLocks noGrp="1"/>
          </p:cNvSpPr>
          <p:nvPr>
            <p:ph type="title"/>
          </p:nvPr>
        </p:nvSpPr>
        <p:spPr/>
        <p:txBody>
          <a:bodyPr/>
          <a:lstStyle/>
          <a:p>
            <a:r>
              <a:rPr lang="en-CA" dirty="0"/>
              <a:t>EWAS: adulthood phenotype</a:t>
            </a:r>
            <a:endParaRPr lang="en-US" dirty="0"/>
          </a:p>
        </p:txBody>
      </p:sp>
      <p:graphicFrame>
        <p:nvGraphicFramePr>
          <p:cNvPr id="4" name="Content Placeholder 3">
            <a:extLst>
              <a:ext uri="{FF2B5EF4-FFF2-40B4-BE49-F238E27FC236}">
                <a16:creationId xmlns:a16="http://schemas.microsoft.com/office/drawing/2014/main" id="{FA547160-29B9-4669-9AD3-E3C209EFC97C}"/>
              </a:ext>
            </a:extLst>
          </p:cNvPr>
          <p:cNvGraphicFramePr>
            <a:graphicFrameLocks noGrp="1"/>
          </p:cNvGraphicFramePr>
          <p:nvPr>
            <p:ph idx="1"/>
            <p:extLst>
              <p:ext uri="{D42A27DB-BD31-4B8C-83A1-F6EECF244321}">
                <p14:modId xmlns:p14="http://schemas.microsoft.com/office/powerpoint/2010/main" val="4050382931"/>
              </p:ext>
            </p:extLst>
          </p:nvPr>
        </p:nvGraphicFramePr>
        <p:xfrm>
          <a:off x="711201" y="1241910"/>
          <a:ext cx="10871199" cy="3702050"/>
        </p:xfrm>
        <a:graphic>
          <a:graphicData uri="http://schemas.openxmlformats.org/drawingml/2006/table">
            <a:tbl>
              <a:tblPr>
                <a:tableStyleId>{5C22544A-7EE6-4342-B048-85BDC9FD1C3A}</a:tableStyleId>
              </a:tblPr>
              <a:tblGrid>
                <a:gridCol w="1021904">
                  <a:extLst>
                    <a:ext uri="{9D8B030D-6E8A-4147-A177-3AD203B41FA5}">
                      <a16:colId xmlns:a16="http://schemas.microsoft.com/office/drawing/2014/main" val="1833200627"/>
                    </a:ext>
                  </a:extLst>
                </a:gridCol>
                <a:gridCol w="1194543">
                  <a:extLst>
                    <a:ext uri="{9D8B030D-6E8A-4147-A177-3AD203B41FA5}">
                      <a16:colId xmlns:a16="http://schemas.microsoft.com/office/drawing/2014/main" val="3275636550"/>
                    </a:ext>
                  </a:extLst>
                </a:gridCol>
                <a:gridCol w="2088232">
                  <a:extLst>
                    <a:ext uri="{9D8B030D-6E8A-4147-A177-3AD203B41FA5}">
                      <a16:colId xmlns:a16="http://schemas.microsoft.com/office/drawing/2014/main" val="710820268"/>
                    </a:ext>
                  </a:extLst>
                </a:gridCol>
                <a:gridCol w="792088">
                  <a:extLst>
                    <a:ext uri="{9D8B030D-6E8A-4147-A177-3AD203B41FA5}">
                      <a16:colId xmlns:a16="http://schemas.microsoft.com/office/drawing/2014/main" val="25353186"/>
                    </a:ext>
                  </a:extLst>
                </a:gridCol>
                <a:gridCol w="3528392">
                  <a:extLst>
                    <a:ext uri="{9D8B030D-6E8A-4147-A177-3AD203B41FA5}">
                      <a16:colId xmlns:a16="http://schemas.microsoft.com/office/drawing/2014/main" val="2831420008"/>
                    </a:ext>
                  </a:extLst>
                </a:gridCol>
                <a:gridCol w="2246040">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34895303</a:t>
                      </a:r>
                    </a:p>
                  </a:txBody>
                  <a:tcPr marL="6350" marR="6350" marT="6350" marB="0" anchor="b"/>
                </a:tc>
                <a:tc>
                  <a:txBody>
                    <a:bodyPr/>
                    <a:lstStyle/>
                    <a:p>
                      <a:pPr algn="l" fontAlgn="b"/>
                      <a:r>
                        <a:rPr lang="en-US" sz="1600" b="0" i="0" u="none" strike="noStrike">
                          <a:solidFill>
                            <a:srgbClr val="000000"/>
                          </a:solidFill>
                          <a:effectLst/>
                          <a:latin typeface="+mn-lt"/>
                        </a:rPr>
                        <a:t>Clin Epigenetics</a:t>
                      </a:r>
                    </a:p>
                  </a:txBody>
                  <a:tcPr marL="6350" marR="6350" marT="6350" marB="0" anchor="b"/>
                </a:tc>
                <a:tc>
                  <a:txBody>
                    <a:bodyPr/>
                    <a:lstStyle/>
                    <a:p>
                      <a:pPr algn="l" fontAlgn="b"/>
                      <a:r>
                        <a:rPr lang="sv-SE" sz="1600" b="0" i="0" u="none" strike="noStrike">
                          <a:solidFill>
                            <a:srgbClr val="000000"/>
                          </a:solidFill>
                          <a:effectLst/>
                          <a:latin typeface="+mn-lt"/>
                        </a:rPr>
                        <a:t>aortic diameter in Marfan syndrome</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190 patients</a:t>
                      </a:r>
                    </a:p>
                  </a:txBody>
                  <a:tcPr marL="6350" marR="6350" marT="6350" marB="0" anchor="b"/>
                </a:tc>
                <a:tc>
                  <a:txBody>
                    <a:bodyPr/>
                    <a:lstStyle/>
                    <a:p>
                      <a:pPr algn="r" fontAlgn="b"/>
                      <a:r>
                        <a:rPr lang="en-US" sz="1600" b="0" i="0" u="none" strike="noStrike">
                          <a:solidFill>
                            <a:srgbClr val="000000"/>
                          </a:solidFill>
                          <a:effectLst/>
                          <a:latin typeface="+mn-lt"/>
                        </a:rPr>
                        <a:t>28</a:t>
                      </a:r>
                    </a:p>
                  </a:txBody>
                  <a:tcPr marL="6350" marR="95250" marT="6350" marB="0" anchor="b"/>
                </a:tc>
                <a:extLst>
                  <a:ext uri="{0D108BD9-81ED-4DB2-BD59-A6C34878D82A}">
                    <a16:rowId xmlns:a16="http://schemas.microsoft.com/office/drawing/2014/main" val="2327548359"/>
                  </a:ext>
                </a:extLst>
              </a:tr>
              <a:tr h="184150">
                <a:tc>
                  <a:txBody>
                    <a:bodyPr/>
                    <a:lstStyle/>
                    <a:p>
                      <a:pPr algn="r" fontAlgn="b"/>
                      <a:r>
                        <a:rPr lang="en-US" sz="1600" b="0" i="0" u="none" strike="noStrike">
                          <a:solidFill>
                            <a:srgbClr val="000000"/>
                          </a:solidFill>
                          <a:effectLst/>
                          <a:latin typeface="+mn-lt"/>
                        </a:rPr>
                        <a:t>34937574</a:t>
                      </a:r>
                    </a:p>
                  </a:txBody>
                  <a:tcPr marL="6350" marR="6350" marT="6350" marB="0" anchor="b"/>
                </a:tc>
                <a:tc>
                  <a:txBody>
                    <a:bodyPr/>
                    <a:lstStyle/>
                    <a:p>
                      <a:pPr algn="l" fontAlgn="b"/>
                      <a:r>
                        <a:rPr lang="en-US" sz="1600" b="0" i="0" u="none" strike="noStrike">
                          <a:solidFill>
                            <a:srgbClr val="000000"/>
                          </a:solidFill>
                          <a:effectLst/>
                          <a:latin typeface="+mn-lt"/>
                        </a:rPr>
                        <a:t>Clin Epigenetics</a:t>
                      </a:r>
                    </a:p>
                  </a:txBody>
                  <a:tcPr marL="6350" marR="6350" marT="6350" marB="0" anchor="b"/>
                </a:tc>
                <a:tc>
                  <a:txBody>
                    <a:bodyPr/>
                    <a:lstStyle/>
                    <a:p>
                      <a:pPr algn="l" fontAlgn="b"/>
                      <a:r>
                        <a:rPr lang="en-US" sz="1600" b="0" i="0" u="none" strike="noStrike">
                          <a:solidFill>
                            <a:srgbClr val="000000"/>
                          </a:solidFill>
                          <a:effectLst/>
                          <a:latin typeface="+mn-lt"/>
                        </a:rPr>
                        <a:t>BMI</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Womens Health Initiative (3977); Atherosclerosis Risk in Communities (3520)</a:t>
                      </a:r>
                    </a:p>
                  </a:txBody>
                  <a:tcPr marL="6350" marR="6350" marT="6350" marB="0" anchor="b"/>
                </a:tc>
                <a:tc>
                  <a:txBody>
                    <a:bodyPr/>
                    <a:lstStyle/>
                    <a:p>
                      <a:pPr algn="r" fontAlgn="b"/>
                      <a:r>
                        <a:rPr lang="en-US" sz="1600" b="0" i="0" u="none" strike="noStrike" dirty="0">
                          <a:solidFill>
                            <a:srgbClr val="000000"/>
                          </a:solidFill>
                          <a:effectLst/>
                          <a:latin typeface="+mn-lt"/>
                        </a:rPr>
                        <a:t>22</a:t>
                      </a:r>
                    </a:p>
                  </a:txBody>
                  <a:tcPr marL="6350" marR="95250" marT="6350" marB="0" anchor="b"/>
                </a:tc>
                <a:extLst>
                  <a:ext uri="{0D108BD9-81ED-4DB2-BD59-A6C34878D82A}">
                    <a16:rowId xmlns:a16="http://schemas.microsoft.com/office/drawing/2014/main" val="4081312583"/>
                  </a:ext>
                </a:extLst>
              </a:tr>
              <a:tr h="184150">
                <a:tc>
                  <a:txBody>
                    <a:bodyPr/>
                    <a:lstStyle/>
                    <a:p>
                      <a:pPr algn="r" fontAlgn="b"/>
                      <a:r>
                        <a:rPr lang="en-US" sz="1600" b="0" i="0" u="none" strike="noStrike">
                          <a:solidFill>
                            <a:srgbClr val="000000"/>
                          </a:solidFill>
                          <a:effectLst/>
                          <a:latin typeface="+mn-lt"/>
                        </a:rPr>
                        <a:t>35028426</a:t>
                      </a:r>
                    </a:p>
                  </a:txBody>
                  <a:tcPr marL="6350" marR="6350" marT="6350" marB="0" anchor="b"/>
                </a:tc>
                <a:tc>
                  <a:txBody>
                    <a:bodyPr/>
                    <a:lstStyle/>
                    <a:p>
                      <a:pPr algn="l" fontAlgn="b"/>
                      <a:r>
                        <a:rPr lang="en-US" sz="1600" b="0" i="0" u="none" strike="noStrike">
                          <a:solidFill>
                            <a:srgbClr val="000000"/>
                          </a:solidFill>
                          <a:effectLst/>
                          <a:latin typeface="+mn-lt"/>
                        </a:rPr>
                        <a:t>Wellcome Open Res</a:t>
                      </a:r>
                    </a:p>
                  </a:txBody>
                  <a:tcPr marL="6350" marR="6350" marT="6350" marB="0" anchor="b"/>
                </a:tc>
                <a:tc>
                  <a:txBody>
                    <a:bodyPr/>
                    <a:lstStyle/>
                    <a:p>
                      <a:pPr algn="l" fontAlgn="b"/>
                      <a:r>
                        <a:rPr lang="en-US" sz="1600" b="0" i="0" u="none" strike="noStrike">
                          <a:solidFill>
                            <a:srgbClr val="000000"/>
                          </a:solidFill>
                          <a:effectLst/>
                          <a:latin typeface="+mn-lt"/>
                        </a:rPr>
                        <a:t>brain inflammation (serum S100</a:t>
                      </a:r>
                      <a:r>
                        <a:rPr lang="el-GR" sz="1600" b="0" i="0" u="none" strike="noStrike">
                          <a:solidFill>
                            <a:srgbClr val="000000"/>
                          </a:solidFill>
                          <a:effectLst/>
                          <a:latin typeface="+mn-lt"/>
                        </a:rPr>
                        <a:t>β)</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dirty="0">
                          <a:solidFill>
                            <a:srgbClr val="000000"/>
                          </a:solidFill>
                          <a:effectLst/>
                          <a:latin typeface="+mn-lt"/>
                        </a:rPr>
                        <a:t>Lothian birth cohort (722, mean age 72.5)</a:t>
                      </a:r>
                    </a:p>
                  </a:txBody>
                  <a:tcPr marL="6350" marR="6350" marT="6350" marB="0" anchor="b"/>
                </a:tc>
                <a:tc>
                  <a:txBody>
                    <a:bodyPr/>
                    <a:lstStyle/>
                    <a:p>
                      <a:pPr algn="r" fontAlgn="b"/>
                      <a:r>
                        <a:rPr lang="en-US" sz="1600" b="0" i="0" u="none" strike="noStrike">
                          <a:solidFill>
                            <a:srgbClr val="000000"/>
                          </a:solidFill>
                          <a:effectLst/>
                          <a:latin typeface="+mn-lt"/>
                        </a:rPr>
                        <a:t>null</a:t>
                      </a:r>
                    </a:p>
                  </a:txBody>
                  <a:tcPr marL="6350" marR="95250" marT="6350" marB="0" anchor="b"/>
                </a:tc>
                <a:extLst>
                  <a:ext uri="{0D108BD9-81ED-4DB2-BD59-A6C34878D82A}">
                    <a16:rowId xmlns:a16="http://schemas.microsoft.com/office/drawing/2014/main" val="1310237089"/>
                  </a:ext>
                </a:extLst>
              </a:tr>
              <a:tr h="184150">
                <a:tc>
                  <a:txBody>
                    <a:bodyPr/>
                    <a:lstStyle/>
                    <a:p>
                      <a:pPr algn="r" fontAlgn="b"/>
                      <a:r>
                        <a:rPr lang="en-US" sz="1600" b="0" i="0" u="none" strike="noStrike">
                          <a:solidFill>
                            <a:srgbClr val="000000"/>
                          </a:solidFill>
                          <a:effectLst/>
                          <a:latin typeface="+mn-lt"/>
                        </a:rPr>
                        <a:t>35039062</a:t>
                      </a:r>
                    </a:p>
                  </a:txBody>
                  <a:tcPr marL="6350" marR="6350" marT="6350" marB="0" anchor="b"/>
                </a:tc>
                <a:tc>
                  <a:txBody>
                    <a:bodyPr/>
                    <a:lstStyle/>
                    <a:p>
                      <a:pPr algn="l" fontAlgn="b"/>
                      <a:r>
                        <a:rPr lang="en-US" sz="1600" b="0" i="0" u="none" strike="noStrike">
                          <a:solidFill>
                            <a:srgbClr val="000000"/>
                          </a:solidFill>
                          <a:effectLst/>
                          <a:latin typeface="+mn-lt"/>
                        </a:rPr>
                        <a:t>Genome Biol</a:t>
                      </a:r>
                    </a:p>
                  </a:txBody>
                  <a:tcPr marL="6350" marR="6350" marT="6350" marB="0" anchor="b"/>
                </a:tc>
                <a:tc>
                  <a:txBody>
                    <a:bodyPr/>
                    <a:lstStyle/>
                    <a:p>
                      <a:pPr algn="l" fontAlgn="b"/>
                      <a:r>
                        <a:rPr lang="en-US" sz="1600" b="0" i="0" u="none" strike="noStrike">
                          <a:solidFill>
                            <a:srgbClr val="000000"/>
                          </a:solidFill>
                          <a:effectLst/>
                          <a:latin typeface="+mn-lt"/>
                        </a:rPr>
                        <a:t>cognitive function</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dirty="0">
                          <a:solidFill>
                            <a:srgbClr val="000000"/>
                          </a:solidFill>
                          <a:effectLst/>
                          <a:latin typeface="+mn-lt"/>
                        </a:rPr>
                        <a:t>Generation Scotland (9162)</a:t>
                      </a:r>
                    </a:p>
                  </a:txBody>
                  <a:tcPr marL="6350" marR="6350" marT="6350" marB="0" anchor="b"/>
                </a:tc>
                <a:tc>
                  <a:txBody>
                    <a:bodyPr/>
                    <a:lstStyle/>
                    <a:p>
                      <a:pPr algn="r" fontAlgn="b"/>
                      <a:r>
                        <a:rPr lang="en-US" sz="1600" b="0" i="0" u="none" strike="noStrike">
                          <a:solidFill>
                            <a:srgbClr val="000000"/>
                          </a:solidFill>
                          <a:effectLst/>
                          <a:latin typeface="+mn-lt"/>
                        </a:rPr>
                        <a:t>3</a:t>
                      </a:r>
                    </a:p>
                  </a:txBody>
                  <a:tcPr marL="6350" marR="95250" marT="6350" marB="0" anchor="b"/>
                </a:tc>
                <a:extLst>
                  <a:ext uri="{0D108BD9-81ED-4DB2-BD59-A6C34878D82A}">
                    <a16:rowId xmlns:a16="http://schemas.microsoft.com/office/drawing/2014/main" val="983161077"/>
                  </a:ext>
                </a:extLst>
              </a:tr>
              <a:tr h="184150">
                <a:tc>
                  <a:txBody>
                    <a:bodyPr/>
                    <a:lstStyle/>
                    <a:p>
                      <a:pPr algn="r" fontAlgn="b"/>
                      <a:r>
                        <a:rPr lang="en-US" sz="1600" b="0" i="0" u="none" strike="noStrike">
                          <a:solidFill>
                            <a:srgbClr val="000000"/>
                          </a:solidFill>
                          <a:effectLst/>
                          <a:latin typeface="+mn-lt"/>
                        </a:rPr>
                        <a:t>35036834</a:t>
                      </a:r>
                    </a:p>
                  </a:txBody>
                  <a:tcPr marL="6350" marR="6350" marT="6350" marB="0" anchor="b"/>
                </a:tc>
                <a:tc>
                  <a:txBody>
                    <a:bodyPr/>
                    <a:lstStyle/>
                    <a:p>
                      <a:pPr algn="l" fontAlgn="b"/>
                      <a:r>
                        <a:rPr lang="en-US" sz="1600" b="0" i="0" u="none" strike="noStrike">
                          <a:solidFill>
                            <a:srgbClr val="000000"/>
                          </a:solidFill>
                          <a:effectLst/>
                          <a:latin typeface="+mn-lt"/>
                        </a:rPr>
                        <a:t>Epigenet Insights</a:t>
                      </a:r>
                    </a:p>
                  </a:txBody>
                  <a:tcPr marL="6350" marR="6350" marT="6350" marB="0" anchor="b"/>
                </a:tc>
                <a:tc>
                  <a:txBody>
                    <a:bodyPr/>
                    <a:lstStyle/>
                    <a:p>
                      <a:pPr algn="l" fontAlgn="b"/>
                      <a:r>
                        <a:rPr lang="en-US" sz="1600" b="0" i="0" u="none" strike="noStrike">
                          <a:solidFill>
                            <a:srgbClr val="000000"/>
                          </a:solidFill>
                          <a:effectLst/>
                          <a:latin typeface="+mn-lt"/>
                        </a:rPr>
                        <a:t>Hispanic</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31 H vs 163 non-H firefighters</a:t>
                      </a:r>
                    </a:p>
                  </a:txBody>
                  <a:tcPr marL="6350" marR="6350" marT="6350" marB="0" anchor="b"/>
                </a:tc>
                <a:tc>
                  <a:txBody>
                    <a:bodyPr/>
                    <a:lstStyle/>
                    <a:p>
                      <a:pPr algn="r" fontAlgn="b"/>
                      <a:r>
                        <a:rPr lang="en-US" sz="1600" b="0" i="0" u="none" strike="noStrike">
                          <a:solidFill>
                            <a:srgbClr val="000000"/>
                          </a:solidFill>
                          <a:effectLst/>
                          <a:latin typeface="+mn-lt"/>
                        </a:rPr>
                        <a:t>76</a:t>
                      </a:r>
                    </a:p>
                  </a:txBody>
                  <a:tcPr marL="6350" marR="95250" marT="6350" marB="0" anchor="b"/>
                </a:tc>
                <a:extLst>
                  <a:ext uri="{0D108BD9-81ED-4DB2-BD59-A6C34878D82A}">
                    <a16:rowId xmlns:a16="http://schemas.microsoft.com/office/drawing/2014/main" val="3113728073"/>
                  </a:ext>
                </a:extLst>
              </a:tr>
              <a:tr h="184150">
                <a:tc>
                  <a:txBody>
                    <a:bodyPr/>
                    <a:lstStyle/>
                    <a:p>
                      <a:pPr algn="r" fontAlgn="b"/>
                      <a:r>
                        <a:rPr lang="en-US" sz="1600" b="0" i="0" u="none" strike="noStrike" dirty="0">
                          <a:solidFill>
                            <a:srgbClr val="000000"/>
                          </a:solidFill>
                          <a:effectLst/>
                          <a:latin typeface="+mn-lt"/>
                        </a:rPr>
                        <a:t>34887417</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Nat </a:t>
                      </a:r>
                      <a:r>
                        <a:rPr lang="en-US" sz="1600" b="0" i="0" u="none" strike="noStrike" dirty="0" err="1">
                          <a:solidFill>
                            <a:srgbClr val="000000"/>
                          </a:solidFill>
                          <a:effectLst/>
                          <a:latin typeface="+mn-lt"/>
                        </a:rPr>
                        <a:t>Commun</a:t>
                      </a:r>
                      <a:endParaRPr lang="en-US" sz="1600" b="0" i="0" u="none" strike="noStrike" dirty="0">
                        <a:solidFill>
                          <a:srgbClr val="000000"/>
                        </a:solidFill>
                        <a:effectLst/>
                        <a:latin typeface="+mn-lt"/>
                      </a:endParaRP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kidney function (glomerular filtration rate; </a:t>
                      </a:r>
                      <a:r>
                        <a:rPr lang="en-US" sz="1600" b="0" i="0" u="none" strike="noStrike" dirty="0" err="1">
                          <a:solidFill>
                            <a:srgbClr val="000000"/>
                          </a:solidFill>
                          <a:effectLst/>
                          <a:latin typeface="+mn-lt"/>
                        </a:rPr>
                        <a:t>alubmin</a:t>
                      </a:r>
                      <a:r>
                        <a:rPr lang="en-US" sz="1600" b="0" i="0" u="none" strike="noStrike" dirty="0">
                          <a:solidFill>
                            <a:srgbClr val="000000"/>
                          </a:solidFill>
                          <a:effectLst/>
                          <a:latin typeface="+mn-lt"/>
                        </a:rPr>
                        <a:t>-to-creatinine ratio)</a:t>
                      </a:r>
                    </a:p>
                  </a:txBody>
                  <a:tcPr marL="6350" marR="6350" marT="6350" marB="0" anchor="b">
                    <a:solidFill>
                      <a:schemeClr val="tx2">
                        <a:lumMod val="20000"/>
                        <a:lumOff val="80000"/>
                      </a:schemeClr>
                    </a:solidFill>
                  </a:tcPr>
                </a:tc>
                <a:tc>
                  <a:txBody>
                    <a:bodyPr/>
                    <a:lstStyle/>
                    <a:p>
                      <a:pPr algn="l" fontAlgn="b"/>
                      <a:r>
                        <a:rPr lang="en-US" sz="1600" b="0" i="0" u="none" strike="noStrike">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33.6K (GFR); 15K (UACR)</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69;7</a:t>
                      </a:r>
                    </a:p>
                  </a:txBody>
                  <a:tcPr marL="6350" marR="95250" marT="6350" marB="0" anchor="b">
                    <a:solidFill>
                      <a:schemeClr val="tx2">
                        <a:lumMod val="20000"/>
                        <a:lumOff val="80000"/>
                      </a:schemeClr>
                    </a:solidFill>
                  </a:tcPr>
                </a:tc>
                <a:extLst>
                  <a:ext uri="{0D108BD9-81ED-4DB2-BD59-A6C34878D82A}">
                    <a16:rowId xmlns:a16="http://schemas.microsoft.com/office/drawing/2014/main" val="635423407"/>
                  </a:ext>
                </a:extLst>
              </a:tr>
            </a:tbl>
          </a:graphicData>
        </a:graphic>
      </p:graphicFrame>
    </p:spTree>
    <p:extLst>
      <p:ext uri="{BB962C8B-B14F-4D97-AF65-F5344CB8AC3E}">
        <p14:creationId xmlns:p14="http://schemas.microsoft.com/office/powerpoint/2010/main" val="16103287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E177-6D43-41F3-9F15-3C8E39B52D83}"/>
              </a:ext>
            </a:extLst>
          </p:cNvPr>
          <p:cNvSpPr>
            <a:spLocks noGrp="1"/>
          </p:cNvSpPr>
          <p:nvPr>
            <p:ph type="title"/>
          </p:nvPr>
        </p:nvSpPr>
        <p:spPr/>
        <p:txBody>
          <a:bodyPr/>
          <a:lstStyle/>
          <a:p>
            <a:r>
              <a:rPr lang="en-CA" dirty="0"/>
              <a:t>EWAS: adulthood phenotype …</a:t>
            </a:r>
            <a:endParaRPr lang="en-US" dirty="0"/>
          </a:p>
        </p:txBody>
      </p:sp>
      <p:graphicFrame>
        <p:nvGraphicFramePr>
          <p:cNvPr id="4" name="Content Placeholder 3">
            <a:extLst>
              <a:ext uri="{FF2B5EF4-FFF2-40B4-BE49-F238E27FC236}">
                <a16:creationId xmlns:a16="http://schemas.microsoft.com/office/drawing/2014/main" id="{FA547160-29B9-4669-9AD3-E3C209EFC97C}"/>
              </a:ext>
            </a:extLst>
          </p:cNvPr>
          <p:cNvGraphicFramePr>
            <a:graphicFrameLocks noGrp="1"/>
          </p:cNvGraphicFramePr>
          <p:nvPr>
            <p:ph idx="1"/>
            <p:extLst>
              <p:ext uri="{D42A27DB-BD31-4B8C-83A1-F6EECF244321}">
                <p14:modId xmlns:p14="http://schemas.microsoft.com/office/powerpoint/2010/main" val="4229447004"/>
              </p:ext>
            </p:extLst>
          </p:nvPr>
        </p:nvGraphicFramePr>
        <p:xfrm>
          <a:off x="723108" y="1239660"/>
          <a:ext cx="10871199" cy="3464560"/>
        </p:xfrm>
        <a:graphic>
          <a:graphicData uri="http://schemas.openxmlformats.org/drawingml/2006/table">
            <a:tbl>
              <a:tblPr>
                <a:tableStyleId>{5C22544A-7EE6-4342-B048-85BDC9FD1C3A}</a:tableStyleId>
              </a:tblPr>
              <a:tblGrid>
                <a:gridCol w="920303">
                  <a:extLst>
                    <a:ext uri="{9D8B030D-6E8A-4147-A177-3AD203B41FA5}">
                      <a16:colId xmlns:a16="http://schemas.microsoft.com/office/drawing/2014/main" val="1833200627"/>
                    </a:ext>
                  </a:extLst>
                </a:gridCol>
                <a:gridCol w="1500261">
                  <a:extLst>
                    <a:ext uri="{9D8B030D-6E8A-4147-A177-3AD203B41FA5}">
                      <a16:colId xmlns:a16="http://schemas.microsoft.com/office/drawing/2014/main" val="3275636550"/>
                    </a:ext>
                  </a:extLst>
                </a:gridCol>
                <a:gridCol w="2964235">
                  <a:extLst>
                    <a:ext uri="{9D8B030D-6E8A-4147-A177-3AD203B41FA5}">
                      <a16:colId xmlns:a16="http://schemas.microsoft.com/office/drawing/2014/main" val="710820268"/>
                    </a:ext>
                  </a:extLst>
                </a:gridCol>
                <a:gridCol w="792088">
                  <a:extLst>
                    <a:ext uri="{9D8B030D-6E8A-4147-A177-3AD203B41FA5}">
                      <a16:colId xmlns:a16="http://schemas.microsoft.com/office/drawing/2014/main" val="25353186"/>
                    </a:ext>
                  </a:extLst>
                </a:gridCol>
                <a:gridCol w="2736304">
                  <a:extLst>
                    <a:ext uri="{9D8B030D-6E8A-4147-A177-3AD203B41FA5}">
                      <a16:colId xmlns:a16="http://schemas.microsoft.com/office/drawing/2014/main" val="2831420008"/>
                    </a:ext>
                  </a:extLst>
                </a:gridCol>
                <a:gridCol w="1958008">
                  <a:extLst>
                    <a:ext uri="{9D8B030D-6E8A-4147-A177-3AD203B41FA5}">
                      <a16:colId xmlns:a16="http://schemas.microsoft.com/office/drawing/2014/main" val="3730665425"/>
                    </a:ext>
                  </a:extLst>
                </a:gridCol>
              </a:tblGrid>
              <a:tr h="184150">
                <a:tc>
                  <a:txBody>
                    <a:bodyPr/>
                    <a:lstStyle/>
                    <a:p>
                      <a:pPr algn="l" fontAlgn="b"/>
                      <a:r>
                        <a:rPr lang="en-US" sz="1600" b="1" u="none" strike="noStrike" dirty="0" err="1">
                          <a:effectLst/>
                          <a:latin typeface="+mn-lt"/>
                        </a:rPr>
                        <a:t>pmid</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journal </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variable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tissue</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a:effectLst/>
                          <a:latin typeface="+mn-lt"/>
                        </a:rPr>
                        <a:t>population</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tc>
                  <a:txBody>
                    <a:bodyPr/>
                    <a:lstStyle/>
                    <a:p>
                      <a:pPr algn="l" fontAlgn="b"/>
                      <a:r>
                        <a:rPr lang="en-US" sz="1600" b="1" u="none" strike="noStrike" dirty="0" err="1">
                          <a:effectLst/>
                          <a:latin typeface="+mn-lt"/>
                        </a:rPr>
                        <a:t>assocs</a:t>
                      </a:r>
                      <a:endParaRPr lang="en-US" sz="1600" b="1" i="0" u="none" strike="noStrike" dirty="0">
                        <a:solidFill>
                          <a:srgbClr val="000000"/>
                        </a:solidFill>
                        <a:effectLst/>
                        <a:latin typeface="+mn-lt"/>
                      </a:endParaRPr>
                    </a:p>
                  </a:txBody>
                  <a:tcPr marL="6350" marR="6350" marT="6350" marB="0" anchor="b">
                    <a:solidFill>
                      <a:schemeClr val="bg1">
                        <a:lumMod val="75000"/>
                      </a:schemeClr>
                    </a:solidFill>
                  </a:tcPr>
                </a:tc>
                <a:extLst>
                  <a:ext uri="{0D108BD9-81ED-4DB2-BD59-A6C34878D82A}">
                    <a16:rowId xmlns:a16="http://schemas.microsoft.com/office/drawing/2014/main" val="4040815542"/>
                  </a:ext>
                </a:extLst>
              </a:tr>
              <a:tr h="184150">
                <a:tc>
                  <a:txBody>
                    <a:bodyPr/>
                    <a:lstStyle/>
                    <a:p>
                      <a:pPr algn="r" fontAlgn="b"/>
                      <a:r>
                        <a:rPr lang="en-US" sz="1600" b="0" i="0" u="none" strike="noStrike" dirty="0">
                          <a:solidFill>
                            <a:srgbClr val="000000"/>
                          </a:solidFill>
                          <a:effectLst/>
                          <a:latin typeface="+mn-lt"/>
                        </a:rPr>
                        <a:t>35033200</a:t>
                      </a:r>
                    </a:p>
                  </a:txBody>
                  <a:tcPr marL="6350" marR="6350" marT="6350" marB="0" anchor="b"/>
                </a:tc>
                <a:tc>
                  <a:txBody>
                    <a:bodyPr/>
                    <a:lstStyle/>
                    <a:p>
                      <a:pPr algn="l" fontAlgn="b"/>
                      <a:r>
                        <a:rPr lang="en-US" sz="1600" b="0" i="0" u="none" strike="noStrike" dirty="0">
                          <a:solidFill>
                            <a:srgbClr val="000000"/>
                          </a:solidFill>
                          <a:effectLst/>
                          <a:latin typeface="+mn-lt"/>
                        </a:rPr>
                        <a:t>Clin Epigenetics</a:t>
                      </a:r>
                    </a:p>
                  </a:txBody>
                  <a:tcPr marL="6350" marR="6350" marT="6350" marB="0" anchor="b"/>
                </a:tc>
                <a:tc>
                  <a:txBody>
                    <a:bodyPr/>
                    <a:lstStyle/>
                    <a:p>
                      <a:pPr algn="l" fontAlgn="b"/>
                      <a:r>
                        <a:rPr lang="en-US" sz="1600" b="0" i="0" u="none" strike="noStrike" dirty="0">
                          <a:solidFill>
                            <a:srgbClr val="000000"/>
                          </a:solidFill>
                          <a:effectLst/>
                          <a:latin typeface="+mn-lt"/>
                        </a:rPr>
                        <a:t>lung function</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s-ES" sz="1600" b="0" i="0" u="none" strike="noStrike">
                          <a:solidFill>
                            <a:srgbClr val="000000"/>
                          </a:solidFill>
                          <a:effectLst/>
                          <a:latin typeface="+mn-lt"/>
                        </a:rPr>
                        <a:t>250 Puerto Rican and 148 Mexican American</a:t>
                      </a:r>
                    </a:p>
                  </a:txBody>
                  <a:tcPr marL="6350" marR="6350" marT="6350" marB="0" anchor="b"/>
                </a:tc>
                <a:tc>
                  <a:txBody>
                    <a:bodyPr/>
                    <a:lstStyle/>
                    <a:p>
                      <a:pPr algn="r" fontAlgn="b"/>
                      <a:r>
                        <a:rPr lang="en-US" sz="1600" b="0" i="0" u="none" strike="noStrike" dirty="0">
                          <a:solidFill>
                            <a:srgbClr val="000000"/>
                          </a:solidFill>
                          <a:effectLst/>
                          <a:latin typeface="+mn-lt"/>
                        </a:rPr>
                        <a:t>5 (not in Europeans)</a:t>
                      </a:r>
                    </a:p>
                  </a:txBody>
                  <a:tcPr marL="6350" marR="95250" marT="6350" marB="0" anchor="b"/>
                </a:tc>
                <a:extLst>
                  <a:ext uri="{0D108BD9-81ED-4DB2-BD59-A6C34878D82A}">
                    <a16:rowId xmlns:a16="http://schemas.microsoft.com/office/drawing/2014/main" val="3779163128"/>
                  </a:ext>
                </a:extLst>
              </a:tr>
              <a:tr h="184150">
                <a:tc>
                  <a:txBody>
                    <a:bodyPr/>
                    <a:lstStyle/>
                    <a:p>
                      <a:pPr algn="r" fontAlgn="b"/>
                      <a:r>
                        <a:rPr lang="en-US" sz="1600" b="0" i="0" u="none" strike="noStrike">
                          <a:solidFill>
                            <a:srgbClr val="000000"/>
                          </a:solidFill>
                          <a:effectLst/>
                          <a:latin typeface="+mn-lt"/>
                        </a:rPr>
                        <a:t>34996616</a:t>
                      </a:r>
                    </a:p>
                  </a:txBody>
                  <a:tcPr marL="6350" marR="6350" marT="6350" marB="0" anchor="b"/>
                </a:tc>
                <a:tc>
                  <a:txBody>
                    <a:bodyPr/>
                    <a:lstStyle/>
                    <a:p>
                      <a:pPr algn="l" fontAlgn="b"/>
                      <a:r>
                        <a:rPr lang="en-US" sz="1600" b="0" i="0" u="none" strike="noStrike">
                          <a:solidFill>
                            <a:srgbClr val="000000"/>
                          </a:solidFill>
                          <a:effectLst/>
                          <a:latin typeface="+mn-lt"/>
                        </a:rPr>
                        <a:t>J Allergy Clin Immunol</a:t>
                      </a:r>
                    </a:p>
                  </a:txBody>
                  <a:tcPr marL="6350" marR="6350" marT="6350" marB="0" anchor="b"/>
                </a:tc>
                <a:tc>
                  <a:txBody>
                    <a:bodyPr/>
                    <a:lstStyle/>
                    <a:p>
                      <a:pPr algn="l" fontAlgn="b"/>
                      <a:r>
                        <a:rPr lang="en-US" sz="1600" b="0" i="0" u="none" strike="noStrike">
                          <a:solidFill>
                            <a:srgbClr val="000000"/>
                          </a:solidFill>
                          <a:effectLst/>
                          <a:latin typeface="+mn-lt"/>
                        </a:rPr>
                        <a:t>lung function</a:t>
                      </a:r>
                    </a:p>
                  </a:txBody>
                  <a:tcPr marL="6350" marR="6350" marT="6350" marB="0" anchor="b"/>
                </a:tc>
                <a:tc>
                  <a:txBody>
                    <a:bodyPr/>
                    <a:lstStyle/>
                    <a:p>
                      <a:pPr algn="l" fontAlgn="b"/>
                      <a:r>
                        <a:rPr lang="en-US" sz="1600" b="0" i="0" u="none" strike="noStrike" dirty="0">
                          <a:solidFill>
                            <a:srgbClr val="000000"/>
                          </a:solidFill>
                          <a:effectLst/>
                          <a:latin typeface="+mn-lt"/>
                        </a:rPr>
                        <a:t>blood</a:t>
                      </a:r>
                    </a:p>
                  </a:txBody>
                  <a:tcPr marL="6350" marR="6350" marT="6350" marB="0" anchor="b"/>
                </a:tc>
                <a:tc>
                  <a:txBody>
                    <a:bodyPr/>
                    <a:lstStyle/>
                    <a:p>
                      <a:pPr algn="l" fontAlgn="b"/>
                      <a:r>
                        <a:rPr lang="en-US" sz="1600" b="0" i="0" u="none" strike="noStrike" dirty="0">
                          <a:solidFill>
                            <a:srgbClr val="000000"/>
                          </a:solidFill>
                          <a:effectLst/>
                          <a:latin typeface="+mn-lt"/>
                        </a:rPr>
                        <a:t>RHINESSA (671 adults)</a:t>
                      </a:r>
                    </a:p>
                  </a:txBody>
                  <a:tcPr marL="6350" marR="6350" marT="6350" marB="0" anchor="b"/>
                </a:tc>
                <a:tc>
                  <a:txBody>
                    <a:bodyPr/>
                    <a:lstStyle/>
                    <a:p>
                      <a:pPr algn="r" fontAlgn="b"/>
                      <a:r>
                        <a:rPr lang="en-US" sz="1600" b="0" i="0" u="none" strike="noStrike">
                          <a:solidFill>
                            <a:srgbClr val="000000"/>
                          </a:solidFill>
                          <a:effectLst/>
                          <a:latin typeface="+mn-lt"/>
                        </a:rPr>
                        <a:t>23 (women); 2 (men)</a:t>
                      </a:r>
                    </a:p>
                  </a:txBody>
                  <a:tcPr marL="6350" marR="95250" marT="6350" marB="0" anchor="b"/>
                </a:tc>
                <a:extLst>
                  <a:ext uri="{0D108BD9-81ED-4DB2-BD59-A6C34878D82A}">
                    <a16:rowId xmlns:a16="http://schemas.microsoft.com/office/drawing/2014/main" val="2221386048"/>
                  </a:ext>
                </a:extLst>
              </a:tr>
              <a:tr h="184150">
                <a:tc>
                  <a:txBody>
                    <a:bodyPr/>
                    <a:lstStyle/>
                    <a:p>
                      <a:pPr algn="r" fontAlgn="b"/>
                      <a:r>
                        <a:rPr lang="en-US" sz="1600" b="0" i="0" u="none" strike="noStrike">
                          <a:solidFill>
                            <a:srgbClr val="000000"/>
                          </a:solidFill>
                          <a:effectLst/>
                          <a:latin typeface="+mn-lt"/>
                        </a:rPr>
                        <a:t>34944472</a:t>
                      </a:r>
                    </a:p>
                  </a:txBody>
                  <a:tcPr marL="6350" marR="6350" marT="6350" marB="0" anchor="b"/>
                </a:tc>
                <a:tc>
                  <a:txBody>
                    <a:bodyPr/>
                    <a:lstStyle/>
                    <a:p>
                      <a:pPr algn="l" fontAlgn="b"/>
                      <a:r>
                        <a:rPr lang="en-US" sz="1600" b="0" i="0" u="none" strike="noStrike">
                          <a:solidFill>
                            <a:srgbClr val="000000"/>
                          </a:solidFill>
                          <a:effectLst/>
                          <a:latin typeface="+mn-lt"/>
                        </a:rPr>
                        <a:t>Biomolecules</a:t>
                      </a:r>
                    </a:p>
                  </a:txBody>
                  <a:tcPr marL="6350" marR="6350" marT="6350" marB="0" anchor="b"/>
                </a:tc>
                <a:tc>
                  <a:txBody>
                    <a:bodyPr/>
                    <a:lstStyle/>
                    <a:p>
                      <a:pPr algn="l" fontAlgn="b"/>
                      <a:r>
                        <a:rPr lang="en-US" sz="1600" b="0" i="0" u="none" strike="noStrike" dirty="0">
                          <a:solidFill>
                            <a:srgbClr val="000000"/>
                          </a:solidFill>
                          <a:effectLst/>
                          <a:latin typeface="+mn-lt"/>
                        </a:rPr>
                        <a:t>prostate cancer aggressiveness (Gleason score)</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280 African American patients</a:t>
                      </a:r>
                    </a:p>
                  </a:txBody>
                  <a:tcPr marL="6350" marR="6350" marT="6350" marB="0" anchor="b"/>
                </a:tc>
                <a:tc>
                  <a:txBody>
                    <a:bodyPr/>
                    <a:lstStyle/>
                    <a:p>
                      <a:pPr algn="r" fontAlgn="b"/>
                      <a:r>
                        <a:rPr lang="en-US" sz="1600" b="0" i="0" u="none" strike="noStrike">
                          <a:solidFill>
                            <a:srgbClr val="000000"/>
                          </a:solidFill>
                          <a:effectLst/>
                          <a:latin typeface="+mn-lt"/>
                        </a:rPr>
                        <a:t>null</a:t>
                      </a:r>
                    </a:p>
                  </a:txBody>
                  <a:tcPr marL="6350" marR="95250" marT="6350" marB="0" anchor="b"/>
                </a:tc>
                <a:extLst>
                  <a:ext uri="{0D108BD9-81ED-4DB2-BD59-A6C34878D82A}">
                    <a16:rowId xmlns:a16="http://schemas.microsoft.com/office/drawing/2014/main" val="3916413396"/>
                  </a:ext>
                </a:extLst>
              </a:tr>
              <a:tr h="184150">
                <a:tc>
                  <a:txBody>
                    <a:bodyPr/>
                    <a:lstStyle/>
                    <a:p>
                      <a:pPr algn="r" fontAlgn="b"/>
                      <a:r>
                        <a:rPr lang="en-US" sz="1600" b="0" i="0" u="none" strike="noStrike">
                          <a:solidFill>
                            <a:srgbClr val="000000"/>
                          </a:solidFill>
                          <a:effectLst/>
                          <a:latin typeface="+mn-lt"/>
                        </a:rPr>
                        <a:t>34992238</a:t>
                      </a:r>
                    </a:p>
                  </a:txBody>
                  <a:tcPr marL="6350" marR="6350" marT="6350" marB="0" anchor="b"/>
                </a:tc>
                <a:tc>
                  <a:txBody>
                    <a:bodyPr/>
                    <a:lstStyle/>
                    <a:p>
                      <a:pPr algn="l" fontAlgn="b"/>
                      <a:r>
                        <a:rPr lang="en-US" sz="1600" b="0" i="0" u="none" strike="noStrike">
                          <a:solidFill>
                            <a:srgbClr val="000000"/>
                          </a:solidFill>
                          <a:effectLst/>
                          <a:latin typeface="+mn-lt"/>
                        </a:rPr>
                        <a:t>Mol Psychiatry</a:t>
                      </a:r>
                    </a:p>
                  </a:txBody>
                  <a:tcPr marL="6350" marR="6350" marT="6350" marB="0" anchor="b"/>
                </a:tc>
                <a:tc>
                  <a:txBody>
                    <a:bodyPr/>
                    <a:lstStyle/>
                    <a:p>
                      <a:pPr algn="l" fontAlgn="b"/>
                      <a:r>
                        <a:rPr lang="en-US" sz="1600" b="0" i="0" u="none" strike="noStrike">
                          <a:solidFill>
                            <a:srgbClr val="000000"/>
                          </a:solidFill>
                          <a:effectLst/>
                          <a:latin typeface="+mn-lt"/>
                        </a:rPr>
                        <a:t>PTSD severity</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429 soldiers (blood before and after combat PTSD) </a:t>
                      </a:r>
                    </a:p>
                  </a:txBody>
                  <a:tcPr marL="6350" marR="6350" marT="6350" marB="0" anchor="b"/>
                </a:tc>
                <a:tc>
                  <a:txBody>
                    <a:bodyPr/>
                    <a:lstStyle/>
                    <a:p>
                      <a:pPr algn="r" fontAlgn="b"/>
                      <a:r>
                        <a:rPr lang="en-US" sz="1600" b="0" i="0" u="none" strike="noStrike">
                          <a:solidFill>
                            <a:srgbClr val="000000"/>
                          </a:solidFill>
                          <a:effectLst/>
                          <a:latin typeface="+mn-lt"/>
                        </a:rPr>
                        <a:t>4</a:t>
                      </a:r>
                    </a:p>
                  </a:txBody>
                  <a:tcPr marL="6350" marR="95250" marT="6350" marB="0" anchor="b"/>
                </a:tc>
                <a:extLst>
                  <a:ext uri="{0D108BD9-81ED-4DB2-BD59-A6C34878D82A}">
                    <a16:rowId xmlns:a16="http://schemas.microsoft.com/office/drawing/2014/main" val="1781323122"/>
                  </a:ext>
                </a:extLst>
              </a:tr>
              <a:tr h="184150">
                <a:tc>
                  <a:txBody>
                    <a:bodyPr/>
                    <a:lstStyle/>
                    <a:p>
                      <a:pPr algn="r" fontAlgn="b"/>
                      <a:r>
                        <a:rPr lang="en-US" sz="1600" b="0" i="0" u="none" strike="noStrike" dirty="0">
                          <a:solidFill>
                            <a:srgbClr val="000000"/>
                          </a:solidFill>
                          <a:effectLst/>
                          <a:latin typeface="+mn-lt"/>
                        </a:rPr>
                        <a:t>34887389</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Nat </a:t>
                      </a:r>
                      <a:r>
                        <a:rPr lang="en-US" sz="1600" b="0" i="0" u="none" strike="noStrike" dirty="0" err="1">
                          <a:solidFill>
                            <a:srgbClr val="000000"/>
                          </a:solidFill>
                          <a:effectLst/>
                          <a:latin typeface="+mn-lt"/>
                        </a:rPr>
                        <a:t>Commun</a:t>
                      </a:r>
                      <a:endParaRPr lang="en-US" sz="1600" b="0" i="0" u="none" strike="noStrike" dirty="0">
                        <a:solidFill>
                          <a:srgbClr val="000000"/>
                        </a:solidFill>
                        <a:effectLst/>
                        <a:latin typeface="+mn-lt"/>
                      </a:endParaRP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serum urate</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blood</a:t>
                      </a:r>
                    </a:p>
                  </a:txBody>
                  <a:tcPr marL="6350" marR="6350" marT="6350" marB="0" anchor="b">
                    <a:solidFill>
                      <a:schemeClr val="tx2">
                        <a:lumMod val="20000"/>
                        <a:lumOff val="80000"/>
                      </a:schemeClr>
                    </a:solidFill>
                  </a:tcPr>
                </a:tc>
                <a:tc>
                  <a:txBody>
                    <a:bodyPr/>
                    <a:lstStyle/>
                    <a:p>
                      <a:pPr algn="l" fontAlgn="b"/>
                      <a:r>
                        <a:rPr lang="en-US" sz="1600" b="0" i="0" u="none" strike="noStrike" dirty="0">
                          <a:solidFill>
                            <a:srgbClr val="000000"/>
                          </a:solidFill>
                          <a:effectLst/>
                          <a:latin typeface="+mn-lt"/>
                        </a:rPr>
                        <a:t>12.4K</a:t>
                      </a:r>
                    </a:p>
                  </a:txBody>
                  <a:tcPr marL="6350" marR="6350" marT="6350" marB="0" anchor="b">
                    <a:solidFill>
                      <a:schemeClr val="tx2">
                        <a:lumMod val="20000"/>
                        <a:lumOff val="80000"/>
                      </a:schemeClr>
                    </a:solidFill>
                  </a:tcPr>
                </a:tc>
                <a:tc>
                  <a:txBody>
                    <a:bodyPr/>
                    <a:lstStyle/>
                    <a:p>
                      <a:pPr algn="r" fontAlgn="b"/>
                      <a:r>
                        <a:rPr lang="en-US" sz="1600" b="0" i="0" u="none" strike="noStrike" dirty="0">
                          <a:solidFill>
                            <a:srgbClr val="000000"/>
                          </a:solidFill>
                          <a:effectLst/>
                          <a:latin typeface="+mn-lt"/>
                        </a:rPr>
                        <a:t>100 (</a:t>
                      </a:r>
                      <a:r>
                        <a:rPr lang="en-US" sz="1600" b="0" i="0" u="none" strike="noStrike" dirty="0" err="1">
                          <a:solidFill>
                            <a:srgbClr val="000000"/>
                          </a:solidFill>
                          <a:effectLst/>
                          <a:latin typeface="+mn-lt"/>
                        </a:rPr>
                        <a:t>esp</a:t>
                      </a:r>
                      <a:r>
                        <a:rPr lang="en-US" sz="1600" b="0" i="0" u="none" strike="noStrike" dirty="0">
                          <a:solidFill>
                            <a:srgbClr val="000000"/>
                          </a:solidFill>
                          <a:effectLst/>
                          <a:latin typeface="+mn-lt"/>
                        </a:rPr>
                        <a:t> SLC2A9)</a:t>
                      </a:r>
                    </a:p>
                  </a:txBody>
                  <a:tcPr marL="6350" marR="95250" marT="6350" marB="0" anchor="b">
                    <a:solidFill>
                      <a:schemeClr val="tx2">
                        <a:lumMod val="20000"/>
                        <a:lumOff val="80000"/>
                      </a:schemeClr>
                    </a:solidFill>
                  </a:tcPr>
                </a:tc>
                <a:extLst>
                  <a:ext uri="{0D108BD9-81ED-4DB2-BD59-A6C34878D82A}">
                    <a16:rowId xmlns:a16="http://schemas.microsoft.com/office/drawing/2014/main" val="677428012"/>
                  </a:ext>
                </a:extLst>
              </a:tr>
              <a:tr h="184150">
                <a:tc>
                  <a:txBody>
                    <a:bodyPr/>
                    <a:lstStyle/>
                    <a:p>
                      <a:pPr algn="r" fontAlgn="b"/>
                      <a:r>
                        <a:rPr lang="en-US" sz="1600" b="0" i="0" u="none" strike="noStrike">
                          <a:solidFill>
                            <a:srgbClr val="000000"/>
                          </a:solidFill>
                          <a:effectLst/>
                          <a:latin typeface="+mn-lt"/>
                        </a:rPr>
                        <a:t>34915915</a:t>
                      </a:r>
                    </a:p>
                  </a:txBody>
                  <a:tcPr marL="6350" marR="6350" marT="6350" marB="0" anchor="b"/>
                </a:tc>
                <a:tc>
                  <a:txBody>
                    <a:bodyPr/>
                    <a:lstStyle/>
                    <a:p>
                      <a:pPr algn="l" fontAlgn="b"/>
                      <a:r>
                        <a:rPr lang="en-US" sz="1600" b="0" i="0" u="none" strike="noStrike">
                          <a:solidFill>
                            <a:srgbClr val="000000"/>
                          </a:solidFill>
                          <a:effectLst/>
                          <a:latin typeface="+mn-lt"/>
                        </a:rPr>
                        <a:t>Clin Epigenetics</a:t>
                      </a:r>
                    </a:p>
                  </a:txBody>
                  <a:tcPr marL="6350" marR="6350" marT="6350" marB="0" anchor="b"/>
                </a:tc>
                <a:tc>
                  <a:txBody>
                    <a:bodyPr/>
                    <a:lstStyle/>
                    <a:p>
                      <a:pPr algn="l" fontAlgn="b"/>
                      <a:r>
                        <a:rPr lang="en-US" sz="1600" b="0" i="0" u="none" strike="noStrike">
                          <a:solidFill>
                            <a:srgbClr val="000000"/>
                          </a:solidFill>
                          <a:effectLst/>
                          <a:latin typeface="+mn-lt"/>
                        </a:rPr>
                        <a:t>severe acute pancreatitis</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175 blood samples from 61 patients and 24 from controls</a:t>
                      </a:r>
                    </a:p>
                  </a:txBody>
                  <a:tcPr marL="6350" marR="6350" marT="6350" marB="0" anchor="b"/>
                </a:tc>
                <a:tc>
                  <a:txBody>
                    <a:bodyPr/>
                    <a:lstStyle/>
                    <a:p>
                      <a:pPr algn="r" fontAlgn="b"/>
                      <a:r>
                        <a:rPr lang="en-US" sz="1600" b="0" i="0" u="none" strike="noStrike">
                          <a:solidFill>
                            <a:srgbClr val="000000"/>
                          </a:solidFill>
                          <a:effectLst/>
                          <a:latin typeface="+mn-lt"/>
                        </a:rPr>
                        <a:t>565 (59 with severity)</a:t>
                      </a:r>
                    </a:p>
                  </a:txBody>
                  <a:tcPr marL="6350" marR="95250" marT="6350" marB="0" anchor="b"/>
                </a:tc>
                <a:extLst>
                  <a:ext uri="{0D108BD9-81ED-4DB2-BD59-A6C34878D82A}">
                    <a16:rowId xmlns:a16="http://schemas.microsoft.com/office/drawing/2014/main" val="1827258963"/>
                  </a:ext>
                </a:extLst>
              </a:tr>
              <a:tr h="184150">
                <a:tc>
                  <a:txBody>
                    <a:bodyPr/>
                    <a:lstStyle/>
                    <a:p>
                      <a:pPr algn="r" fontAlgn="b"/>
                      <a:r>
                        <a:rPr lang="en-US" sz="1600" b="0" i="0" u="none" strike="noStrike">
                          <a:solidFill>
                            <a:srgbClr val="000000"/>
                          </a:solidFill>
                          <a:effectLst/>
                          <a:latin typeface="+mn-lt"/>
                        </a:rPr>
                        <a:t>34966975</a:t>
                      </a:r>
                    </a:p>
                  </a:txBody>
                  <a:tcPr marL="6350" marR="6350" marT="6350" marB="0" anchor="b"/>
                </a:tc>
                <a:tc>
                  <a:txBody>
                    <a:bodyPr/>
                    <a:lstStyle/>
                    <a:p>
                      <a:pPr algn="l" fontAlgn="b"/>
                      <a:r>
                        <a:rPr lang="en-US" sz="1600" b="0" i="0" u="none" strike="noStrike" dirty="0">
                          <a:solidFill>
                            <a:srgbClr val="000000"/>
                          </a:solidFill>
                          <a:effectLst/>
                          <a:latin typeface="+mn-lt"/>
                        </a:rPr>
                        <a:t>J Neural </a:t>
                      </a:r>
                      <a:r>
                        <a:rPr lang="en-US" sz="1600" b="0" i="0" u="none" strike="noStrike" dirty="0" err="1">
                          <a:solidFill>
                            <a:srgbClr val="000000"/>
                          </a:solidFill>
                          <a:effectLst/>
                          <a:latin typeface="+mn-lt"/>
                        </a:rPr>
                        <a:t>Transm</a:t>
                      </a:r>
                      <a:endParaRPr lang="en-US" sz="1600" b="0" i="0" u="none" strike="noStrike" dirty="0">
                        <a:solidFill>
                          <a:srgbClr val="000000"/>
                        </a:solidFill>
                        <a:effectLst/>
                        <a:latin typeface="+mn-lt"/>
                      </a:endParaRPr>
                    </a:p>
                  </a:txBody>
                  <a:tcPr marL="6350" marR="6350" marT="6350" marB="0" anchor="b"/>
                </a:tc>
                <a:tc>
                  <a:txBody>
                    <a:bodyPr/>
                    <a:lstStyle/>
                    <a:p>
                      <a:pPr algn="l" fontAlgn="b"/>
                      <a:r>
                        <a:rPr lang="en-US" sz="1600" b="0" i="0" u="none" strike="noStrike">
                          <a:solidFill>
                            <a:srgbClr val="000000"/>
                          </a:solidFill>
                          <a:effectLst/>
                          <a:latin typeface="+mn-lt"/>
                        </a:rPr>
                        <a:t>sex</a:t>
                      </a:r>
                    </a:p>
                  </a:txBody>
                  <a:tcPr marL="6350" marR="6350" marT="6350" marB="0" anchor="b"/>
                </a:tc>
                <a:tc>
                  <a:txBody>
                    <a:bodyPr/>
                    <a:lstStyle/>
                    <a:p>
                      <a:pPr algn="l" fontAlgn="b"/>
                      <a:r>
                        <a:rPr lang="en-US" sz="1600" b="0" i="0" u="none" strike="noStrike">
                          <a:solidFill>
                            <a:srgbClr val="000000"/>
                          </a:solidFill>
                          <a:effectLst/>
                          <a:latin typeface="+mn-lt"/>
                        </a:rPr>
                        <a:t>blood</a:t>
                      </a:r>
                    </a:p>
                  </a:txBody>
                  <a:tcPr marL="6350" marR="6350" marT="6350" marB="0" anchor="b"/>
                </a:tc>
                <a:tc>
                  <a:txBody>
                    <a:bodyPr/>
                    <a:lstStyle/>
                    <a:p>
                      <a:pPr algn="l" fontAlgn="b"/>
                      <a:r>
                        <a:rPr lang="en-US" sz="1600" b="0" i="0" u="none" strike="noStrike">
                          <a:solidFill>
                            <a:srgbClr val="000000"/>
                          </a:solidFill>
                          <a:effectLst/>
                          <a:latin typeface="+mn-lt"/>
                        </a:rPr>
                        <a:t>134 schizophrenia patients</a:t>
                      </a:r>
                    </a:p>
                  </a:txBody>
                  <a:tcPr marL="6350" marR="6350" marT="6350" marB="0" anchor="b"/>
                </a:tc>
                <a:tc>
                  <a:txBody>
                    <a:bodyPr/>
                    <a:lstStyle/>
                    <a:p>
                      <a:pPr algn="r" fontAlgn="b"/>
                      <a:r>
                        <a:rPr lang="en-US" sz="1600" b="0" i="0" u="none" strike="noStrike" dirty="0">
                          <a:solidFill>
                            <a:srgbClr val="000000"/>
                          </a:solidFill>
                          <a:effectLst/>
                          <a:latin typeface="+mn-lt"/>
                        </a:rPr>
                        <a:t>‘several'</a:t>
                      </a:r>
                    </a:p>
                  </a:txBody>
                  <a:tcPr marL="6350" marR="95250" marT="6350" marB="0" anchor="b"/>
                </a:tc>
                <a:extLst>
                  <a:ext uri="{0D108BD9-81ED-4DB2-BD59-A6C34878D82A}">
                    <a16:rowId xmlns:a16="http://schemas.microsoft.com/office/drawing/2014/main" val="2502232136"/>
                  </a:ext>
                </a:extLst>
              </a:tr>
            </a:tbl>
          </a:graphicData>
        </a:graphic>
      </p:graphicFrame>
    </p:spTree>
    <p:extLst>
      <p:ext uri="{BB962C8B-B14F-4D97-AF65-F5344CB8AC3E}">
        <p14:creationId xmlns:p14="http://schemas.microsoft.com/office/powerpoint/2010/main" val="581990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CDB62-92BA-40AB-876D-15EDF69A3415}"/>
              </a:ext>
            </a:extLst>
          </p:cNvPr>
          <p:cNvSpPr>
            <a:spLocks noGrp="1"/>
          </p:cNvSpPr>
          <p:nvPr>
            <p:ph idx="1"/>
          </p:nvPr>
        </p:nvSpPr>
        <p:spPr>
          <a:xfrm>
            <a:off x="988369" y="2708920"/>
            <a:ext cx="10871200" cy="3472248"/>
          </a:xfrm>
        </p:spPr>
        <p:txBody>
          <a:bodyPr/>
          <a:lstStyle/>
          <a:p>
            <a:pPr marL="0" indent="0">
              <a:buNone/>
            </a:pPr>
            <a:r>
              <a:rPr lang="en-US" sz="1600" dirty="0"/>
              <a:t>The search continues for possible interventions that delay and/or reverse biological aging, resulting in extended </a:t>
            </a:r>
            <a:r>
              <a:rPr lang="en-US" sz="1600" dirty="0" err="1"/>
              <a:t>healthspan</a:t>
            </a:r>
            <a:r>
              <a:rPr lang="en-US" sz="1600" dirty="0"/>
              <a:t> and lifespan. Interventions delaying aging in animal models are well established; however, most lack validation in humans. The length of human lifespan makes it impractical to perform survival analysis. Instead, aging biomarkers, such as DNA methylation (</a:t>
            </a:r>
            <a:r>
              <a:rPr lang="en-US" sz="1600" dirty="0" err="1"/>
              <a:t>DNAm</a:t>
            </a:r>
            <a:r>
              <a:rPr lang="en-US" sz="1600" dirty="0"/>
              <a:t>) clocks, have been developed to monitor biological age. Herein we report a retrospective analysis of DNA methylation age in </a:t>
            </a:r>
            <a:r>
              <a:rPr lang="en-US" b="1" dirty="0"/>
              <a:t>42 individuals taking </a:t>
            </a:r>
            <a:r>
              <a:rPr lang="en-US" b="1" dirty="0" err="1"/>
              <a:t>Rejuvant</a:t>
            </a:r>
            <a:r>
              <a:rPr lang="en-US" b="1" dirty="0"/>
              <a:t>®, an alpha-ketoglutarate based formulation, for an average period of 7 months</a:t>
            </a:r>
            <a:r>
              <a:rPr lang="en-US" sz="1600" dirty="0"/>
              <a:t>. </a:t>
            </a:r>
            <a:r>
              <a:rPr lang="en-US" sz="1600" dirty="0" err="1"/>
              <a:t>DNAm</a:t>
            </a:r>
            <a:r>
              <a:rPr lang="en-US" sz="1600" dirty="0"/>
              <a:t> testing was performed at baseline and by the end of treatment with </a:t>
            </a:r>
            <a:r>
              <a:rPr lang="en-US" sz="1600" dirty="0" err="1"/>
              <a:t>Rejuvant</a:t>
            </a:r>
            <a:r>
              <a:rPr lang="en-US" sz="1600" dirty="0"/>
              <a:t>® supplementation. Remarkably</a:t>
            </a:r>
            <a:r>
              <a:rPr lang="en-US" dirty="0"/>
              <a:t>, </a:t>
            </a:r>
            <a:r>
              <a:rPr lang="en-US" b="1" dirty="0"/>
              <a:t>individuals showed an average decrease in biological aging of 8 years (p-value=6.538x10-12).</a:t>
            </a:r>
            <a:r>
              <a:rPr lang="en-US" sz="1600" b="1" dirty="0"/>
              <a:t> </a:t>
            </a:r>
            <a:r>
              <a:rPr lang="en-US" sz="1600" dirty="0"/>
              <a:t>Furthermore, the supplementation with </a:t>
            </a:r>
            <a:r>
              <a:rPr lang="en-US" sz="1600" dirty="0" err="1"/>
              <a:t>Rejuvant</a:t>
            </a:r>
            <a:r>
              <a:rPr lang="en-US" sz="1600" dirty="0"/>
              <a:t>® is robust to individual differences, as indicated by the fact that a large majority of participants decreased their biological age. Moreover, we found that </a:t>
            </a:r>
            <a:r>
              <a:rPr lang="en-US" sz="1600" dirty="0" err="1"/>
              <a:t>Rejuvant</a:t>
            </a:r>
            <a:r>
              <a:rPr lang="en-US" sz="1600" dirty="0"/>
              <a:t>® is of additional benefit to chronologically and biologically older individuals. While continued testing, particularly in a placebo-controlled design, is required, the nearly 8-year reversal in the biological age of individuals taking </a:t>
            </a:r>
            <a:r>
              <a:rPr lang="en-US" sz="1600" dirty="0" err="1"/>
              <a:t>Rejuvant</a:t>
            </a:r>
            <a:r>
              <a:rPr lang="en-US" sz="1600" dirty="0"/>
              <a:t>® for 4 to 10 months is noteworthy, making the natural product cocktail an intriguing candidate to affect human aging.</a:t>
            </a:r>
          </a:p>
        </p:txBody>
      </p:sp>
      <p:pic>
        <p:nvPicPr>
          <p:cNvPr id="5" name="Picture 4">
            <a:extLst>
              <a:ext uri="{FF2B5EF4-FFF2-40B4-BE49-F238E27FC236}">
                <a16:creationId xmlns:a16="http://schemas.microsoft.com/office/drawing/2014/main" id="{CD9D2803-ED1D-4790-808F-D8B5F4CDA486}"/>
              </a:ext>
            </a:extLst>
          </p:cNvPr>
          <p:cNvPicPr>
            <a:picLocks noChangeAspect="1"/>
          </p:cNvPicPr>
          <p:nvPr/>
        </p:nvPicPr>
        <p:blipFill rotWithShape="1">
          <a:blip r:embed="rId2"/>
          <a:srcRect b="34143"/>
          <a:stretch/>
        </p:blipFill>
        <p:spPr>
          <a:xfrm>
            <a:off x="988369" y="199657"/>
            <a:ext cx="7026936" cy="2516121"/>
          </a:xfrm>
          <a:prstGeom prst="rect">
            <a:avLst/>
          </a:prstGeom>
        </p:spPr>
      </p:pic>
    </p:spTree>
    <p:extLst>
      <p:ext uri="{BB962C8B-B14F-4D97-AF65-F5344CB8AC3E}">
        <p14:creationId xmlns:p14="http://schemas.microsoft.com/office/powerpoint/2010/main" val="37964580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E6183-FD92-4F7D-B21B-351F0E71813B}"/>
              </a:ext>
            </a:extLst>
          </p:cNvPr>
          <p:cNvPicPr>
            <a:picLocks noChangeAspect="1"/>
          </p:cNvPicPr>
          <p:nvPr/>
        </p:nvPicPr>
        <p:blipFill rotWithShape="1">
          <a:blip r:embed="rId2"/>
          <a:srcRect t="91958"/>
          <a:stretch/>
        </p:blipFill>
        <p:spPr>
          <a:xfrm>
            <a:off x="701552" y="1589274"/>
            <a:ext cx="10468052" cy="312365"/>
          </a:xfrm>
          <a:prstGeom prst="rect">
            <a:avLst/>
          </a:prstGeom>
        </p:spPr>
      </p:pic>
      <p:pic>
        <p:nvPicPr>
          <p:cNvPr id="6" name="Picture 5">
            <a:extLst>
              <a:ext uri="{FF2B5EF4-FFF2-40B4-BE49-F238E27FC236}">
                <a16:creationId xmlns:a16="http://schemas.microsoft.com/office/drawing/2014/main" id="{F48459AD-F684-4625-95B2-BE36F59F8A21}"/>
              </a:ext>
            </a:extLst>
          </p:cNvPr>
          <p:cNvPicPr>
            <a:picLocks noChangeAspect="1"/>
          </p:cNvPicPr>
          <p:nvPr/>
        </p:nvPicPr>
        <p:blipFill rotWithShape="1">
          <a:blip r:embed="rId2"/>
          <a:srcRect r="86255" b="82460"/>
          <a:stretch/>
        </p:blipFill>
        <p:spPr>
          <a:xfrm>
            <a:off x="703300" y="181175"/>
            <a:ext cx="928204" cy="439514"/>
          </a:xfrm>
          <a:prstGeom prst="rect">
            <a:avLst/>
          </a:prstGeom>
        </p:spPr>
      </p:pic>
      <p:pic>
        <p:nvPicPr>
          <p:cNvPr id="7" name="Picture 6">
            <a:extLst>
              <a:ext uri="{FF2B5EF4-FFF2-40B4-BE49-F238E27FC236}">
                <a16:creationId xmlns:a16="http://schemas.microsoft.com/office/drawing/2014/main" id="{079D608F-F244-4CDA-BC9B-F1BD574EFBD9}"/>
              </a:ext>
            </a:extLst>
          </p:cNvPr>
          <p:cNvPicPr>
            <a:picLocks noChangeAspect="1"/>
          </p:cNvPicPr>
          <p:nvPr/>
        </p:nvPicPr>
        <p:blipFill rotWithShape="1">
          <a:blip r:embed="rId2"/>
          <a:srcRect t="53700" b="23702"/>
          <a:stretch/>
        </p:blipFill>
        <p:spPr>
          <a:xfrm>
            <a:off x="609600" y="665675"/>
            <a:ext cx="10478150" cy="878613"/>
          </a:xfrm>
          <a:prstGeom prst="rect">
            <a:avLst/>
          </a:prstGeom>
        </p:spPr>
      </p:pic>
      <p:sp>
        <p:nvSpPr>
          <p:cNvPr id="9" name="Content Placeholder 8">
            <a:extLst>
              <a:ext uri="{FF2B5EF4-FFF2-40B4-BE49-F238E27FC236}">
                <a16:creationId xmlns:a16="http://schemas.microsoft.com/office/drawing/2014/main" id="{F6A6DD8F-8894-4A28-8A4D-E16A3B821AEC}"/>
              </a:ext>
            </a:extLst>
          </p:cNvPr>
          <p:cNvSpPr>
            <a:spLocks noGrp="1"/>
          </p:cNvSpPr>
          <p:nvPr>
            <p:ph idx="1"/>
          </p:nvPr>
        </p:nvSpPr>
        <p:spPr/>
        <p:txBody>
          <a:bodyPr/>
          <a:lstStyle/>
          <a:p>
            <a:pPr marL="0" indent="0">
              <a:buNone/>
            </a:pPr>
            <a:r>
              <a:rPr lang="en-CA" dirty="0" err="1"/>
              <a:t>DunedinPOAM</a:t>
            </a:r>
            <a:r>
              <a:rPr lang="en-CA" dirty="0"/>
              <a:t> – predict change in aging biomarkers across 12 years </a:t>
            </a:r>
          </a:p>
          <a:p>
            <a:pPr marL="0" indent="0">
              <a:buNone/>
            </a:pPr>
            <a:endParaRPr lang="en-CA" dirty="0"/>
          </a:p>
          <a:p>
            <a:pPr marL="0" indent="0">
              <a:buNone/>
            </a:pPr>
            <a:r>
              <a:rPr lang="en-CA" dirty="0" err="1"/>
              <a:t>DunedinPACE</a:t>
            </a:r>
            <a:r>
              <a:rPr lang="en-CA" dirty="0"/>
              <a:t> – predict change in aging biomarkers across 20 years</a:t>
            </a:r>
          </a:p>
          <a:p>
            <a:pPr marL="0" indent="0">
              <a:buNone/>
            </a:pPr>
            <a:endParaRPr lang="en-CA" dirty="0"/>
          </a:p>
          <a:p>
            <a:pPr marL="0" indent="0">
              <a:buNone/>
            </a:pPr>
            <a:r>
              <a:rPr lang="en-US" dirty="0"/>
              <a:t>Aging biomarkers: Body mass index (BMI), Waist-hip ratio (WHR), Glycated hemoglobin, Leptin, Blood pressure (mean arterial pressure), Cardiorespiratory fitness (VO2Max), Forced vital capacity ratio (FEV1/FVC), Forced expiratory volume in one second (FEV1), Total cholesterol, Triglycerides, High density lipoprotein (HDL), Lipoprotein(a), Apolipoprotein B100/A1 ratio, estimated Glomerular Filtration Rate (eGFR), Blood Urea Nitrogen (BUN), High Sensitivity C-reactive Protein (</a:t>
            </a:r>
            <a:r>
              <a:rPr lang="en-US" dirty="0" err="1"/>
              <a:t>hs</a:t>
            </a:r>
            <a:r>
              <a:rPr lang="en-US" dirty="0"/>
              <a:t>-CRP), White blood cell count, mean periodontal attachment loss (AL), and the number of dental-caries-affected tooth surfaces (tooth decay).</a:t>
            </a:r>
            <a:br>
              <a:rPr lang="en-US" dirty="0"/>
            </a:br>
            <a:br>
              <a:rPr lang="en-US" dirty="0"/>
            </a:br>
            <a:r>
              <a:rPr lang="en-US" i="1" dirty="0"/>
              <a:t>“In analysis of incident morbidity, disability, and mortality, </a:t>
            </a:r>
            <a:r>
              <a:rPr lang="en-US" i="1" dirty="0" err="1"/>
              <a:t>DunedinPACE</a:t>
            </a:r>
            <a:r>
              <a:rPr lang="en-US" i="1" dirty="0"/>
              <a:t> and added incremental prediction beyond </a:t>
            </a:r>
            <a:r>
              <a:rPr lang="en-US" i="1" dirty="0" err="1"/>
              <a:t>GrimAge</a:t>
            </a:r>
            <a:r>
              <a:rPr lang="en-US" i="1" dirty="0"/>
              <a:t>.”</a:t>
            </a:r>
          </a:p>
        </p:txBody>
      </p:sp>
    </p:spTree>
    <p:extLst>
      <p:ext uri="{BB962C8B-B14F-4D97-AF65-F5344CB8AC3E}">
        <p14:creationId xmlns:p14="http://schemas.microsoft.com/office/powerpoint/2010/main" val="18284271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56DE-CBF4-4291-A168-7B3A0025219F}"/>
              </a:ext>
            </a:extLst>
          </p:cNvPr>
          <p:cNvSpPr>
            <a:spLocks noGrp="1"/>
          </p:cNvSpPr>
          <p:nvPr>
            <p:ph type="title"/>
          </p:nvPr>
        </p:nvSpPr>
        <p:spPr/>
        <p:txBody>
          <a:bodyPr/>
          <a:lstStyle/>
          <a:p>
            <a:r>
              <a:rPr lang="en-CA" sz="2400" dirty="0" err="1"/>
              <a:t>DunedinPACE</a:t>
            </a:r>
            <a:r>
              <a:rPr lang="en-CA" sz="2400" dirty="0"/>
              <a:t> and measures of biological age </a:t>
            </a:r>
            <a:br>
              <a:rPr lang="en-CA" sz="2400" dirty="0"/>
            </a:br>
            <a:r>
              <a:rPr lang="en-CA" sz="2400" dirty="0"/>
              <a:t>(Understanding Society)</a:t>
            </a:r>
            <a:endParaRPr lang="en-US" sz="2400" dirty="0"/>
          </a:p>
        </p:txBody>
      </p:sp>
      <p:pic>
        <p:nvPicPr>
          <p:cNvPr id="5" name="Content Placeholder 4">
            <a:extLst>
              <a:ext uri="{FF2B5EF4-FFF2-40B4-BE49-F238E27FC236}">
                <a16:creationId xmlns:a16="http://schemas.microsoft.com/office/drawing/2014/main" id="{28E2AD08-0C02-4CB4-9F49-0ED887FBB389}"/>
              </a:ext>
            </a:extLst>
          </p:cNvPr>
          <p:cNvPicPr>
            <a:picLocks noGrp="1" noChangeAspect="1"/>
          </p:cNvPicPr>
          <p:nvPr>
            <p:ph idx="1"/>
          </p:nvPr>
        </p:nvPicPr>
        <p:blipFill>
          <a:blip r:embed="rId2"/>
          <a:stretch>
            <a:fillRect/>
          </a:stretch>
        </p:blipFill>
        <p:spPr>
          <a:xfrm>
            <a:off x="2097539" y="1269951"/>
            <a:ext cx="7996921" cy="5266831"/>
          </a:xfrm>
        </p:spPr>
      </p:pic>
    </p:spTree>
    <p:extLst>
      <p:ext uri="{BB962C8B-B14F-4D97-AF65-F5344CB8AC3E}">
        <p14:creationId xmlns:p14="http://schemas.microsoft.com/office/powerpoint/2010/main" val="3348168780"/>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2.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5881</TotalTime>
  <Words>1476</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Times</vt:lpstr>
      <vt:lpstr>Times New Roman</vt:lpstr>
      <vt:lpstr>Verdana</vt:lpstr>
      <vt:lpstr>EU WARM GRAY Powerpoint Template</vt:lpstr>
      <vt:lpstr>MRC slides template</vt:lpstr>
      <vt:lpstr>PowerPoint Presentation</vt:lpstr>
      <vt:lpstr>EWAS: prenatal exposure</vt:lpstr>
      <vt:lpstr>PowerPoint Presentation</vt:lpstr>
      <vt:lpstr>EWAS: exposure in adulthood</vt:lpstr>
      <vt:lpstr>EWAS: adulthood phenotype</vt:lpstr>
      <vt:lpstr>EWAS: adulthood phenotype …</vt:lpstr>
      <vt:lpstr>PowerPoint Presentation</vt:lpstr>
      <vt:lpstr>PowerPoint Presentation</vt:lpstr>
      <vt:lpstr>DunedinPACE and measures of biological age  (Understanding Society)</vt:lpstr>
      <vt:lpstr>DunedinPACE and mortality</vt:lpstr>
      <vt:lpstr>DunedinPACE, SES and victimization (E-Risk)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69</cp:revision>
  <cp:lastPrinted>2002-07-16T15:27:40Z</cp:lastPrinted>
  <dcterms:created xsi:type="dcterms:W3CDTF">2016-07-26T20:00:27Z</dcterms:created>
  <dcterms:modified xsi:type="dcterms:W3CDTF">2022-01-31T02:41:25Z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