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54" r:id="rId5"/>
  </p:sldMasterIdLst>
  <p:notesMasterIdLst>
    <p:notesMasterId r:id="rId17"/>
  </p:notesMasterIdLst>
  <p:handoutMasterIdLst>
    <p:handoutMasterId r:id="rId18"/>
  </p:handoutMasterIdLst>
  <p:sldIdLst>
    <p:sldId id="288" r:id="rId6"/>
    <p:sldId id="289" r:id="rId7"/>
    <p:sldId id="290" r:id="rId8"/>
    <p:sldId id="302" r:id="rId9"/>
    <p:sldId id="292" r:id="rId10"/>
    <p:sldId id="293" r:id="rId11"/>
    <p:sldId id="294" r:id="rId12"/>
    <p:sldId id="296" r:id="rId13"/>
    <p:sldId id="297" r:id="rId14"/>
    <p:sldId id="298" r:id="rId15"/>
    <p:sldId id="301" r:id="rId16"/>
  </p:sldIdLst>
  <p:sldSz cx="12192000" cy="6858000"/>
  <p:notesSz cx="6794500" cy="9931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Nelson2" initials="" lastIdx="3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ACCDFD"/>
    <a:srgbClr val="8E0452"/>
    <a:srgbClr val="B01F2E"/>
    <a:srgbClr val="822F5A"/>
    <a:srgbClr val="21677E"/>
    <a:srgbClr val="EFEFEF"/>
    <a:srgbClr val="8A7967"/>
    <a:srgbClr val="766A62"/>
    <a:srgbClr val="6078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9D1F1F-7EF2-4A02-B570-9E34D0957D91}" v="426" dt="2023-01-15T02:41:49.6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53" autoAdjust="0"/>
    <p:restoredTop sz="90922" autoAdjust="0"/>
  </p:normalViewPr>
  <p:slideViewPr>
    <p:cSldViewPr>
      <p:cViewPr varScale="1">
        <p:scale>
          <a:sx n="64" d="100"/>
          <a:sy n="64" d="100"/>
        </p:scale>
        <p:origin x="632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uderman" userId="S::ms13525@bristol.ac.uk::2709995e-3ea8-4fb0-9b62-eb8034dec529" providerId="AD" clId="Web-{E36E45B3-E198-6188-927C-C5368E2754D6}"/>
    <pc:docChg chg="addSld modSld sldOrd">
      <pc:chgData name="Matthew Suderman" userId="S::ms13525@bristol.ac.uk::2709995e-3ea8-4fb0-9b62-eb8034dec529" providerId="AD" clId="Web-{E36E45B3-E198-6188-927C-C5368E2754D6}" dt="2021-06-07T11:01:08.102" v="64"/>
      <pc:docMkLst>
        <pc:docMk/>
      </pc:docMkLst>
      <pc:sldChg chg="addSp delSp modSp">
        <pc:chgData name="Matthew Suderman" userId="S::ms13525@bristol.ac.uk::2709995e-3ea8-4fb0-9b62-eb8034dec529" providerId="AD" clId="Web-{E36E45B3-E198-6188-927C-C5368E2754D6}" dt="2021-06-07T10:58:26.927" v="36" actId="14100"/>
        <pc:sldMkLst>
          <pc:docMk/>
          <pc:sldMk cId="4252548372" sldId="330"/>
        </pc:sldMkLst>
        <pc:spChg chg="mod">
          <ac:chgData name="Matthew Suderman" userId="S::ms13525@bristol.ac.uk::2709995e-3ea8-4fb0-9b62-eb8034dec529" providerId="AD" clId="Web-{E36E45B3-E198-6188-927C-C5368E2754D6}" dt="2021-06-07T10:58:26.927" v="36" actId="14100"/>
          <ac:spMkLst>
            <pc:docMk/>
            <pc:sldMk cId="4252548372" sldId="330"/>
            <ac:spMk id="3" creationId="{A3E9A2EF-5D00-4605-BA90-3C4860EA4C3E}"/>
          </ac:spMkLst>
        </pc:spChg>
        <pc:picChg chg="add del mod">
          <ac:chgData name="Matthew Suderman" userId="S::ms13525@bristol.ac.uk::2709995e-3ea8-4fb0-9b62-eb8034dec529" providerId="AD" clId="Web-{E36E45B3-E198-6188-927C-C5368E2754D6}" dt="2021-06-07T10:57:01.347" v="10"/>
          <ac:picMkLst>
            <pc:docMk/>
            <pc:sldMk cId="4252548372" sldId="330"/>
            <ac:picMk id="4" creationId="{0A71D40A-B524-4E2D-93EF-790D89BD4275}"/>
          </ac:picMkLst>
        </pc:picChg>
      </pc:sldChg>
      <pc:sldChg chg="modSp">
        <pc:chgData name="Matthew Suderman" userId="S::ms13525@bristol.ac.uk::2709995e-3ea8-4fb0-9b62-eb8034dec529" providerId="AD" clId="Web-{E36E45B3-E198-6188-927C-C5368E2754D6}" dt="2021-06-07T10:51:32.324" v="7" actId="20577"/>
        <pc:sldMkLst>
          <pc:docMk/>
          <pc:sldMk cId="3683323943" sldId="332"/>
        </pc:sldMkLst>
        <pc:spChg chg="mod">
          <ac:chgData name="Matthew Suderman" userId="S::ms13525@bristol.ac.uk::2709995e-3ea8-4fb0-9b62-eb8034dec529" providerId="AD" clId="Web-{E36E45B3-E198-6188-927C-C5368E2754D6}" dt="2021-06-07T10:51:32.324" v="7" actId="20577"/>
          <ac:spMkLst>
            <pc:docMk/>
            <pc:sldMk cId="3683323943" sldId="332"/>
            <ac:spMk id="2" creationId="{418A0246-D388-44B0-A880-F5F8B680AA6F}"/>
          </ac:spMkLst>
        </pc:spChg>
      </pc:sldChg>
      <pc:sldChg chg="addSp delSp modSp new ord">
        <pc:chgData name="Matthew Suderman" userId="S::ms13525@bristol.ac.uk::2709995e-3ea8-4fb0-9b62-eb8034dec529" providerId="AD" clId="Web-{E36E45B3-E198-6188-927C-C5368E2754D6}" dt="2021-06-07T11:01:08.102" v="64"/>
        <pc:sldMkLst>
          <pc:docMk/>
          <pc:sldMk cId="1631015651" sldId="333"/>
        </pc:sldMkLst>
        <pc:spChg chg="mod">
          <ac:chgData name="Matthew Suderman" userId="S::ms13525@bristol.ac.uk::2709995e-3ea8-4fb0-9b62-eb8034dec529" providerId="AD" clId="Web-{E36E45B3-E198-6188-927C-C5368E2754D6}" dt="2021-06-07T10:57:06.003" v="16" actId="20577"/>
          <ac:spMkLst>
            <pc:docMk/>
            <pc:sldMk cId="1631015651" sldId="333"/>
            <ac:spMk id="2" creationId="{FCBCF327-34D9-4D45-AE1C-27F3325A2D86}"/>
          </ac:spMkLst>
        </pc:spChg>
        <pc:spChg chg="del">
          <ac:chgData name="Matthew Suderman" userId="S::ms13525@bristol.ac.uk::2709995e-3ea8-4fb0-9b62-eb8034dec529" providerId="AD" clId="Web-{E36E45B3-E198-6188-927C-C5368E2754D6}" dt="2021-06-07T10:57:10.409" v="17"/>
          <ac:spMkLst>
            <pc:docMk/>
            <pc:sldMk cId="1631015651" sldId="333"/>
            <ac:spMk id="3" creationId="{CA2EAA9C-FCD7-44BB-8246-ACA9DECCDD79}"/>
          </ac:spMkLst>
        </pc:spChg>
        <pc:spChg chg="add mod ord">
          <ac:chgData name="Matthew Suderman" userId="S::ms13525@bristol.ac.uk::2709995e-3ea8-4fb0-9b62-eb8034dec529" providerId="AD" clId="Web-{E36E45B3-E198-6188-927C-C5368E2754D6}" dt="2021-06-07T10:58:22.770" v="35" actId="14100"/>
          <ac:spMkLst>
            <pc:docMk/>
            <pc:sldMk cId="1631015651" sldId="333"/>
            <ac:spMk id="6" creationId="{936E5375-F5D5-4388-AB74-94AC4A656D0B}"/>
          </ac:spMkLst>
        </pc:spChg>
        <pc:spChg chg="add del mod">
          <ac:chgData name="Matthew Suderman" userId="S::ms13525@bristol.ac.uk::2709995e-3ea8-4fb0-9b62-eb8034dec529" providerId="AD" clId="Web-{E36E45B3-E198-6188-927C-C5368E2754D6}" dt="2021-06-07T10:58:14.723" v="32"/>
          <ac:spMkLst>
            <pc:docMk/>
            <pc:sldMk cId="1631015651" sldId="333"/>
            <ac:spMk id="8" creationId="{87EDD481-5027-46E8-9810-F234E9F3D9BB}"/>
          </ac:spMkLst>
        </pc:spChg>
        <pc:spChg chg="add mod">
          <ac:chgData name="Matthew Suderman" userId="S::ms13525@bristol.ac.uk::2709995e-3ea8-4fb0-9b62-eb8034dec529" providerId="AD" clId="Web-{E36E45B3-E198-6188-927C-C5368E2754D6}" dt="2021-06-07T11:01:03.102" v="63" actId="14100"/>
          <ac:spMkLst>
            <pc:docMk/>
            <pc:sldMk cId="1631015651" sldId="333"/>
            <ac:spMk id="10" creationId="{4BEEEBB7-8A1A-4B39-8B57-17662F4186C0}"/>
          </ac:spMkLst>
        </pc:spChg>
        <pc:picChg chg="add del mod ord">
          <ac:chgData name="Matthew Suderman" userId="S::ms13525@bristol.ac.uk::2709995e-3ea8-4fb0-9b62-eb8034dec529" providerId="AD" clId="Web-{E36E45B3-E198-6188-927C-C5368E2754D6}" dt="2021-06-07T10:58:04.676" v="31"/>
          <ac:picMkLst>
            <pc:docMk/>
            <pc:sldMk cId="1631015651" sldId="333"/>
            <ac:picMk id="4" creationId="{06A5878E-8C1B-417D-94FC-688663BF5D08}"/>
          </ac:picMkLst>
        </pc:picChg>
        <pc:picChg chg="add mod ord">
          <ac:chgData name="Matthew Suderman" userId="S::ms13525@bristol.ac.uk::2709995e-3ea8-4fb0-9b62-eb8034dec529" providerId="AD" clId="Web-{E36E45B3-E198-6188-927C-C5368E2754D6}" dt="2021-06-07T10:59:44.960" v="48" actId="1076"/>
          <ac:picMkLst>
            <pc:docMk/>
            <pc:sldMk cId="1631015651" sldId="333"/>
            <ac:picMk id="9" creationId="{75F018F0-2107-4E9C-A414-DAA51B8D4737}"/>
          </ac:picMkLst>
        </pc:picChg>
      </pc:sldChg>
    </pc:docChg>
  </pc:docChgLst>
  <pc:docChgLst>
    <pc:chgData name="Matthew Suderman" userId="2709995e-3ea8-4fb0-9b62-eb8034dec529" providerId="ADAL" clId="{0E34BF37-D3A1-4D43-A599-70CB49C8EC85}"/>
    <pc:docChg chg="undo custSel addSld delSld modSld sldOrd">
      <pc:chgData name="Matthew Suderman" userId="2709995e-3ea8-4fb0-9b62-eb8034dec529" providerId="ADAL" clId="{0E34BF37-D3A1-4D43-A599-70CB49C8EC85}" dt="2021-10-03T23:53:10.304" v="4746" actId="20577"/>
      <pc:docMkLst>
        <pc:docMk/>
      </pc:docMkLst>
      <pc:sldChg chg="modSp mod">
        <pc:chgData name="Matthew Suderman" userId="2709995e-3ea8-4fb0-9b62-eb8034dec529" providerId="ADAL" clId="{0E34BF37-D3A1-4D43-A599-70CB49C8EC85}" dt="2021-10-03T20:08:46.809" v="25" actId="20577"/>
        <pc:sldMkLst>
          <pc:docMk/>
          <pc:sldMk cId="0" sldId="288"/>
        </pc:sldMkLst>
        <pc:spChg chg="mod">
          <ac:chgData name="Matthew Suderman" userId="2709995e-3ea8-4fb0-9b62-eb8034dec529" providerId="ADAL" clId="{0E34BF37-D3A1-4D43-A599-70CB49C8EC85}" dt="2021-10-03T20:08:46.809" v="25" actId="20577"/>
          <ac:spMkLst>
            <pc:docMk/>
            <pc:sldMk cId="0" sldId="288"/>
            <ac:spMk id="3" creationId="{00000000-0000-0000-0000-000000000000}"/>
          </ac:spMkLst>
        </pc:spChg>
      </pc:sldChg>
      <pc:sldChg chg="add del">
        <pc:chgData name="Matthew Suderman" userId="2709995e-3ea8-4fb0-9b62-eb8034dec529" providerId="ADAL" clId="{0E34BF37-D3A1-4D43-A599-70CB49C8EC85}" dt="2021-10-03T22:28:40.073" v="2804" actId="2696"/>
        <pc:sldMkLst>
          <pc:docMk/>
          <pc:sldMk cId="2070802930" sldId="289"/>
        </pc:sldMkLst>
      </pc:sldChg>
      <pc:sldChg chg="del">
        <pc:chgData name="Matthew Suderman" userId="2709995e-3ea8-4fb0-9b62-eb8034dec529" providerId="ADAL" clId="{0E34BF37-D3A1-4D43-A599-70CB49C8EC85}" dt="2021-10-03T20:08:52.870" v="30" actId="47"/>
        <pc:sldMkLst>
          <pc:docMk/>
          <pc:sldMk cId="1230045071" sldId="290"/>
        </pc:sldMkLst>
      </pc:sldChg>
      <pc:sldChg chg="addSp delSp modSp new mod modClrScheme chgLayout">
        <pc:chgData name="Matthew Suderman" userId="2709995e-3ea8-4fb0-9b62-eb8034dec529" providerId="ADAL" clId="{0E34BF37-D3A1-4D43-A599-70CB49C8EC85}" dt="2021-10-03T21:20:59.573" v="2094" actId="20577"/>
        <pc:sldMkLst>
          <pc:docMk/>
          <pc:sldMk cId="3976131759" sldId="290"/>
        </pc:sldMkLst>
        <pc:spChg chg="del">
          <ac:chgData name="Matthew Suderman" userId="2709995e-3ea8-4fb0-9b62-eb8034dec529" providerId="ADAL" clId="{0E34BF37-D3A1-4D43-A599-70CB49C8EC85}" dt="2021-10-03T20:09:27.425" v="36" actId="26606"/>
          <ac:spMkLst>
            <pc:docMk/>
            <pc:sldMk cId="3976131759" sldId="290"/>
            <ac:spMk id="2" creationId="{30979351-8688-49AB-B015-CAFC67442EB7}"/>
          </ac:spMkLst>
        </pc:spChg>
        <pc:spChg chg="del">
          <ac:chgData name="Matthew Suderman" userId="2709995e-3ea8-4fb0-9b62-eb8034dec529" providerId="ADAL" clId="{0E34BF37-D3A1-4D43-A599-70CB49C8EC85}" dt="2021-10-03T20:09:21.363" v="35"/>
          <ac:spMkLst>
            <pc:docMk/>
            <pc:sldMk cId="3976131759" sldId="290"/>
            <ac:spMk id="3" creationId="{03D29260-3084-4388-9667-3CCEB3A6998D}"/>
          </ac:spMkLst>
        </pc:spChg>
        <pc:spChg chg="add mod">
          <ac:chgData name="Matthew Suderman" userId="2709995e-3ea8-4fb0-9b62-eb8034dec529" providerId="ADAL" clId="{0E34BF37-D3A1-4D43-A599-70CB49C8EC85}" dt="2021-10-03T20:30:08.573" v="188" actId="1035"/>
          <ac:spMkLst>
            <pc:docMk/>
            <pc:sldMk cId="3976131759" sldId="290"/>
            <ac:spMk id="8" creationId="{AAEEB9A6-A481-4D4F-9C4E-B25806E7040B}"/>
          </ac:spMkLst>
        </pc:spChg>
        <pc:spChg chg="add mod">
          <ac:chgData name="Matthew Suderman" userId="2709995e-3ea8-4fb0-9b62-eb8034dec529" providerId="ADAL" clId="{0E34BF37-D3A1-4D43-A599-70CB49C8EC85}" dt="2021-10-03T20:12:46.026" v="151" actId="20577"/>
          <ac:spMkLst>
            <pc:docMk/>
            <pc:sldMk cId="3976131759" sldId="290"/>
            <ac:spMk id="71" creationId="{F4E01FA9-4D55-45D9-B2B5-8CABDD88604F}"/>
          </ac:spMkLst>
        </pc:spChg>
        <pc:spChg chg="add mod">
          <ac:chgData name="Matthew Suderman" userId="2709995e-3ea8-4fb0-9b62-eb8034dec529" providerId="ADAL" clId="{0E34BF37-D3A1-4D43-A599-70CB49C8EC85}" dt="2021-10-03T21:20:59.573" v="2094" actId="20577"/>
          <ac:spMkLst>
            <pc:docMk/>
            <pc:sldMk cId="3976131759" sldId="290"/>
            <ac:spMk id="73" creationId="{7EF9E6EE-2CCE-474B-8FA9-8C20D5415BC6}"/>
          </ac:spMkLst>
        </pc:spChg>
        <pc:picChg chg="add mod">
          <ac:chgData name="Matthew Suderman" userId="2709995e-3ea8-4fb0-9b62-eb8034dec529" providerId="ADAL" clId="{0E34BF37-D3A1-4D43-A599-70CB49C8EC85}" dt="2021-10-03T20:11:25.098" v="87" actId="1036"/>
          <ac:picMkLst>
            <pc:docMk/>
            <pc:sldMk cId="3976131759" sldId="290"/>
            <ac:picMk id="1026" creationId="{1B141AA5-BF4D-4A16-B8F3-904C13051261}"/>
          </ac:picMkLst>
        </pc:picChg>
      </pc:sldChg>
      <pc:sldChg chg="addSp delSp modSp new del mod modClrScheme chgLayout">
        <pc:chgData name="Matthew Suderman" userId="2709995e-3ea8-4fb0-9b62-eb8034dec529" providerId="ADAL" clId="{0E34BF37-D3A1-4D43-A599-70CB49C8EC85}" dt="2021-10-03T21:25:49.770" v="2513" actId="2696"/>
        <pc:sldMkLst>
          <pc:docMk/>
          <pc:sldMk cId="1743167879" sldId="291"/>
        </pc:sldMkLst>
        <pc:spChg chg="mod ord">
          <ac:chgData name="Matthew Suderman" userId="2709995e-3ea8-4fb0-9b62-eb8034dec529" providerId="ADAL" clId="{0E34BF37-D3A1-4D43-A599-70CB49C8EC85}" dt="2021-10-03T20:46:14.224" v="985"/>
          <ac:spMkLst>
            <pc:docMk/>
            <pc:sldMk cId="1743167879" sldId="291"/>
            <ac:spMk id="2" creationId="{DD2D4346-6382-46C6-B790-4FCF65A6F5E1}"/>
          </ac:spMkLst>
        </pc:spChg>
        <pc:spChg chg="del mod ord">
          <ac:chgData name="Matthew Suderman" userId="2709995e-3ea8-4fb0-9b62-eb8034dec529" providerId="ADAL" clId="{0E34BF37-D3A1-4D43-A599-70CB49C8EC85}" dt="2021-10-03T20:45:55.083" v="984" actId="700"/>
          <ac:spMkLst>
            <pc:docMk/>
            <pc:sldMk cId="1743167879" sldId="291"/>
            <ac:spMk id="3" creationId="{856BE2B7-05CC-421A-9C40-CEEFA9BAE8D5}"/>
          </ac:spMkLst>
        </pc:spChg>
        <pc:spChg chg="del">
          <ac:chgData name="Matthew Suderman" userId="2709995e-3ea8-4fb0-9b62-eb8034dec529" providerId="ADAL" clId="{0E34BF37-D3A1-4D43-A599-70CB49C8EC85}" dt="2021-10-03T20:45:55.083" v="984" actId="700"/>
          <ac:spMkLst>
            <pc:docMk/>
            <pc:sldMk cId="1743167879" sldId="291"/>
            <ac:spMk id="4" creationId="{0F61FFAF-FA63-4D41-B219-245EBD0F4F4A}"/>
          </ac:spMkLst>
        </pc:spChg>
        <pc:spChg chg="add mod ord">
          <ac:chgData name="Matthew Suderman" userId="2709995e-3ea8-4fb0-9b62-eb8034dec529" providerId="ADAL" clId="{0E34BF37-D3A1-4D43-A599-70CB49C8EC85}" dt="2021-10-03T20:56:14.237" v="1570" actId="20577"/>
          <ac:spMkLst>
            <pc:docMk/>
            <pc:sldMk cId="1743167879" sldId="291"/>
            <ac:spMk id="5" creationId="{7DF1CB3A-6B34-4FA6-AD25-1C1EC816F363}"/>
          </ac:spMkLst>
        </pc:spChg>
      </pc:sldChg>
      <pc:sldChg chg="del">
        <pc:chgData name="Matthew Suderman" userId="2709995e-3ea8-4fb0-9b62-eb8034dec529" providerId="ADAL" clId="{0E34BF37-D3A1-4D43-A599-70CB49C8EC85}" dt="2021-10-03T20:08:53.109" v="31" actId="47"/>
        <pc:sldMkLst>
          <pc:docMk/>
          <pc:sldMk cId="3302419284" sldId="291"/>
        </pc:sldMkLst>
      </pc:sldChg>
      <pc:sldChg chg="del">
        <pc:chgData name="Matthew Suderman" userId="2709995e-3ea8-4fb0-9b62-eb8034dec529" providerId="ADAL" clId="{0E34BF37-D3A1-4D43-A599-70CB49C8EC85}" dt="2021-10-03T20:08:52.051" v="27" actId="47"/>
        <pc:sldMkLst>
          <pc:docMk/>
          <pc:sldMk cId="1242910687" sldId="292"/>
        </pc:sldMkLst>
      </pc:sldChg>
      <pc:sldChg chg="modSp add mod">
        <pc:chgData name="Matthew Suderman" userId="2709995e-3ea8-4fb0-9b62-eb8034dec529" providerId="ADAL" clId="{0E34BF37-D3A1-4D43-A599-70CB49C8EC85}" dt="2021-10-03T21:25:36.494" v="2512" actId="20577"/>
        <pc:sldMkLst>
          <pc:docMk/>
          <pc:sldMk cId="3027161321" sldId="292"/>
        </pc:sldMkLst>
        <pc:spChg chg="mod">
          <ac:chgData name="Matthew Suderman" userId="2709995e-3ea8-4fb0-9b62-eb8034dec529" providerId="ADAL" clId="{0E34BF37-D3A1-4D43-A599-70CB49C8EC85}" dt="2021-10-03T21:25:36.494" v="2512" actId="20577"/>
          <ac:spMkLst>
            <pc:docMk/>
            <pc:sldMk cId="3027161321" sldId="292"/>
            <ac:spMk id="73" creationId="{7EF9E6EE-2CCE-474B-8FA9-8C20D5415BC6}"/>
          </ac:spMkLst>
        </pc:spChg>
      </pc:sldChg>
      <pc:sldChg chg="del">
        <pc:chgData name="Matthew Suderman" userId="2709995e-3ea8-4fb0-9b62-eb8034dec529" providerId="ADAL" clId="{0E34BF37-D3A1-4D43-A599-70CB49C8EC85}" dt="2021-10-03T20:08:52.497" v="28" actId="47"/>
        <pc:sldMkLst>
          <pc:docMk/>
          <pc:sldMk cId="457932714" sldId="293"/>
        </pc:sldMkLst>
      </pc:sldChg>
      <pc:sldChg chg="addSp delSp modSp new mod modAnim">
        <pc:chgData name="Matthew Suderman" userId="2709995e-3ea8-4fb0-9b62-eb8034dec529" providerId="ADAL" clId="{0E34BF37-D3A1-4D43-A599-70CB49C8EC85}" dt="2021-10-03T22:47:27.202" v="3124" actId="166"/>
        <pc:sldMkLst>
          <pc:docMk/>
          <pc:sldMk cId="2594997046" sldId="293"/>
        </pc:sldMkLst>
        <pc:spChg chg="mod">
          <ac:chgData name="Matthew Suderman" userId="2709995e-3ea8-4fb0-9b62-eb8034dec529" providerId="ADAL" clId="{0E34BF37-D3A1-4D43-A599-70CB49C8EC85}" dt="2021-10-03T22:23:11.173" v="2777" actId="20577"/>
          <ac:spMkLst>
            <pc:docMk/>
            <pc:sldMk cId="2594997046" sldId="293"/>
            <ac:spMk id="2" creationId="{1CA4AFD4-3725-4112-B60D-7E93DA5E08CC}"/>
          </ac:spMkLst>
        </pc:spChg>
        <pc:spChg chg="del">
          <ac:chgData name="Matthew Suderman" userId="2709995e-3ea8-4fb0-9b62-eb8034dec529" providerId="ADAL" clId="{0E34BF37-D3A1-4D43-A599-70CB49C8EC85}" dt="2021-10-03T22:08:52.695" v="2515"/>
          <ac:spMkLst>
            <pc:docMk/>
            <pc:sldMk cId="2594997046" sldId="293"/>
            <ac:spMk id="3" creationId="{DCFEC87F-0C64-4383-BD12-82036A8F31BA}"/>
          </ac:spMkLst>
        </pc:spChg>
        <pc:spChg chg="add del mod">
          <ac:chgData name="Matthew Suderman" userId="2709995e-3ea8-4fb0-9b62-eb8034dec529" providerId="ADAL" clId="{0E34BF37-D3A1-4D43-A599-70CB49C8EC85}" dt="2021-10-03T22:13:33.316" v="2537"/>
          <ac:spMkLst>
            <pc:docMk/>
            <pc:sldMk cId="2594997046" sldId="293"/>
            <ac:spMk id="6" creationId="{0455D0D1-31A2-4C37-9548-5C4F040FB368}"/>
          </ac:spMkLst>
        </pc:spChg>
        <pc:spChg chg="add del mod">
          <ac:chgData name="Matthew Suderman" userId="2709995e-3ea8-4fb0-9b62-eb8034dec529" providerId="ADAL" clId="{0E34BF37-D3A1-4D43-A599-70CB49C8EC85}" dt="2021-10-03T22:14:45.021" v="2546"/>
          <ac:spMkLst>
            <pc:docMk/>
            <pc:sldMk cId="2594997046" sldId="293"/>
            <ac:spMk id="9" creationId="{C842405C-DEA5-48D6-BB13-BA19686A249C}"/>
          </ac:spMkLst>
        </pc:spChg>
        <pc:spChg chg="add mod ord">
          <ac:chgData name="Matthew Suderman" userId="2709995e-3ea8-4fb0-9b62-eb8034dec529" providerId="ADAL" clId="{0E34BF37-D3A1-4D43-A599-70CB49C8EC85}" dt="2021-10-03T22:47:27.202" v="3124" actId="166"/>
          <ac:spMkLst>
            <pc:docMk/>
            <pc:sldMk cId="2594997046" sldId="293"/>
            <ac:spMk id="12" creationId="{93FAAB06-8B65-47C1-BA75-947F3C85B2D4}"/>
          </ac:spMkLst>
        </pc:spChg>
        <pc:graphicFrameChg chg="add del mod modGraphic">
          <ac:chgData name="Matthew Suderman" userId="2709995e-3ea8-4fb0-9b62-eb8034dec529" providerId="ADAL" clId="{0E34BF37-D3A1-4D43-A599-70CB49C8EC85}" dt="2021-10-03T22:10:42.788" v="2536" actId="478"/>
          <ac:graphicFrameMkLst>
            <pc:docMk/>
            <pc:sldMk cId="2594997046" sldId="293"/>
            <ac:graphicFrameMk id="4" creationId="{DF5A2296-F763-452F-9878-73B3DBFFF937}"/>
          </ac:graphicFrameMkLst>
        </pc:graphicFrameChg>
        <pc:graphicFrameChg chg="add del mod modGraphic">
          <ac:chgData name="Matthew Suderman" userId="2709995e-3ea8-4fb0-9b62-eb8034dec529" providerId="ADAL" clId="{0E34BF37-D3A1-4D43-A599-70CB49C8EC85}" dt="2021-10-03T22:14:22.204" v="2545" actId="478"/>
          <ac:graphicFrameMkLst>
            <pc:docMk/>
            <pc:sldMk cId="2594997046" sldId="293"/>
            <ac:graphicFrameMk id="7" creationId="{05DB1276-C108-4B2A-A190-759EB9AD4E6E}"/>
          </ac:graphicFrameMkLst>
        </pc:graphicFrameChg>
        <pc:graphicFrameChg chg="add mod modGraphic">
          <ac:chgData name="Matthew Suderman" userId="2709995e-3ea8-4fb0-9b62-eb8034dec529" providerId="ADAL" clId="{0E34BF37-D3A1-4D43-A599-70CB49C8EC85}" dt="2021-10-03T22:47:20.095" v="3123" actId="20577"/>
          <ac:graphicFrameMkLst>
            <pc:docMk/>
            <pc:sldMk cId="2594997046" sldId="293"/>
            <ac:graphicFrameMk id="10" creationId="{065FA294-F681-46A7-BD04-E1E841EBBE97}"/>
          </ac:graphicFrameMkLst>
        </pc:graphicFrameChg>
        <pc:graphicFrameChg chg="add del mod">
          <ac:chgData name="Matthew Suderman" userId="2709995e-3ea8-4fb0-9b62-eb8034dec529" providerId="ADAL" clId="{0E34BF37-D3A1-4D43-A599-70CB49C8EC85}" dt="2021-10-03T22:23:19.208" v="2778" actId="478"/>
          <ac:graphicFrameMkLst>
            <pc:docMk/>
            <pc:sldMk cId="2594997046" sldId="293"/>
            <ac:graphicFrameMk id="11" creationId="{7B58D0AB-9A49-4EF5-B0DF-8FEBD0F11B83}"/>
          </ac:graphicFrameMkLst>
        </pc:graphicFrameChg>
      </pc:sldChg>
      <pc:sldChg chg="del">
        <pc:chgData name="Matthew Suderman" userId="2709995e-3ea8-4fb0-9b62-eb8034dec529" providerId="ADAL" clId="{0E34BF37-D3A1-4D43-A599-70CB49C8EC85}" dt="2021-10-03T20:08:52.698" v="29" actId="47"/>
        <pc:sldMkLst>
          <pc:docMk/>
          <pc:sldMk cId="647796064" sldId="294"/>
        </pc:sldMkLst>
      </pc:sldChg>
      <pc:sldChg chg="addSp delSp modSp new del mod">
        <pc:chgData name="Matthew Suderman" userId="2709995e-3ea8-4fb0-9b62-eb8034dec529" providerId="ADAL" clId="{0E34BF37-D3A1-4D43-A599-70CB49C8EC85}" dt="2021-10-03T22:28:27.548" v="2803" actId="2696"/>
        <pc:sldMkLst>
          <pc:docMk/>
          <pc:sldMk cId="2639197381" sldId="294"/>
        </pc:sldMkLst>
        <pc:spChg chg="mod">
          <ac:chgData name="Matthew Suderman" userId="2709995e-3ea8-4fb0-9b62-eb8034dec529" providerId="ADAL" clId="{0E34BF37-D3A1-4D43-A599-70CB49C8EC85}" dt="2021-10-03T22:18:36.413" v="2690" actId="20577"/>
          <ac:spMkLst>
            <pc:docMk/>
            <pc:sldMk cId="2639197381" sldId="294"/>
            <ac:spMk id="2" creationId="{0D086E9C-07ED-4033-8B30-CB92EC883C0D}"/>
          </ac:spMkLst>
        </pc:spChg>
        <pc:spChg chg="del mod">
          <ac:chgData name="Matthew Suderman" userId="2709995e-3ea8-4fb0-9b62-eb8034dec529" providerId="ADAL" clId="{0E34BF37-D3A1-4D43-A599-70CB49C8EC85}" dt="2021-10-03T22:15:03.579" v="2547"/>
          <ac:spMkLst>
            <pc:docMk/>
            <pc:sldMk cId="2639197381" sldId="294"/>
            <ac:spMk id="3" creationId="{D2F8C217-F6DC-4AC8-92A1-A984ABB3B47C}"/>
          </ac:spMkLst>
        </pc:spChg>
        <pc:graphicFrameChg chg="add mod modGraphic">
          <ac:chgData name="Matthew Suderman" userId="2709995e-3ea8-4fb0-9b62-eb8034dec529" providerId="ADAL" clId="{0E34BF37-D3A1-4D43-A599-70CB49C8EC85}" dt="2021-10-03T22:22:45.165" v="2762" actId="113"/>
          <ac:graphicFrameMkLst>
            <pc:docMk/>
            <pc:sldMk cId="2639197381" sldId="294"/>
            <ac:graphicFrameMk id="4" creationId="{56A6526F-BA5A-4B26-A4DD-6C851414BB3E}"/>
          </ac:graphicFrameMkLst>
        </pc:graphicFrameChg>
      </pc:sldChg>
      <pc:sldChg chg="addSp delSp modSp new del mod modClrScheme chgLayout">
        <pc:chgData name="Matthew Suderman" userId="2709995e-3ea8-4fb0-9b62-eb8034dec529" providerId="ADAL" clId="{0E34BF37-D3A1-4D43-A599-70CB49C8EC85}" dt="2021-10-03T23:33:45.197" v="4131" actId="2696"/>
        <pc:sldMkLst>
          <pc:docMk/>
          <pc:sldMk cId="3262459716" sldId="294"/>
        </pc:sldMkLst>
        <pc:spChg chg="del mod ord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2" creationId="{658BB986-F477-47A6-A77E-909986C6A37C}"/>
          </ac:spMkLst>
        </pc:spChg>
        <pc:spChg chg="del mod ord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3" creationId="{D92A722F-305E-4042-ABCA-573214D47FDC}"/>
          </ac:spMkLst>
        </pc:spChg>
        <pc:spChg chg="del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4" creationId="{278F133D-17BD-41FE-BFF5-CB1BEFD3EE06}"/>
          </ac:spMkLst>
        </pc:spChg>
        <pc:spChg chg="add mod ord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5" creationId="{EABEA025-204F-40BB-B6DD-E77B47D4B6D3}"/>
          </ac:spMkLst>
        </pc:spChg>
        <pc:spChg chg="add del mod ord">
          <ac:chgData name="Matthew Suderman" userId="2709995e-3ea8-4fb0-9b62-eb8034dec529" providerId="ADAL" clId="{0E34BF37-D3A1-4D43-A599-70CB49C8EC85}" dt="2021-10-03T22:32:50.540" v="2807"/>
          <ac:spMkLst>
            <pc:docMk/>
            <pc:sldMk cId="3262459716" sldId="294"/>
            <ac:spMk id="6" creationId="{4DCE3986-AC0E-4899-B344-AEACC9911979}"/>
          </ac:spMkLst>
        </pc:spChg>
        <pc:graphicFrameChg chg="add mod modGraphic">
          <ac:chgData name="Matthew Suderman" userId="2709995e-3ea8-4fb0-9b62-eb8034dec529" providerId="ADAL" clId="{0E34BF37-D3A1-4D43-A599-70CB49C8EC85}" dt="2021-10-03T22:33:04.883" v="2816" actId="14100"/>
          <ac:graphicFrameMkLst>
            <pc:docMk/>
            <pc:sldMk cId="3262459716" sldId="294"/>
            <ac:graphicFrameMk id="7" creationId="{46DF3587-AD46-48C2-AE9E-C973596A09D0}"/>
          </ac:graphicFrameMkLst>
        </pc:graphicFrameChg>
      </pc:sldChg>
      <pc:sldChg chg="del">
        <pc:chgData name="Matthew Suderman" userId="2709995e-3ea8-4fb0-9b62-eb8034dec529" providerId="ADAL" clId="{0E34BF37-D3A1-4D43-A599-70CB49C8EC85}" dt="2021-10-03T20:08:51.470" v="26" actId="47"/>
        <pc:sldMkLst>
          <pc:docMk/>
          <pc:sldMk cId="96798056" sldId="295"/>
        </pc:sldMkLst>
      </pc:sldChg>
      <pc:sldChg chg="addSp modSp new mod ord">
        <pc:chgData name="Matthew Suderman" userId="2709995e-3ea8-4fb0-9b62-eb8034dec529" providerId="ADAL" clId="{0E34BF37-D3A1-4D43-A599-70CB49C8EC85}" dt="2021-10-03T22:42:55.162" v="2978" actId="20577"/>
        <pc:sldMkLst>
          <pc:docMk/>
          <pc:sldMk cId="316733845" sldId="295"/>
        </pc:sldMkLst>
        <pc:spChg chg="mod">
          <ac:chgData name="Matthew Suderman" userId="2709995e-3ea8-4fb0-9b62-eb8034dec529" providerId="ADAL" clId="{0E34BF37-D3A1-4D43-A599-70CB49C8EC85}" dt="2021-10-03T22:33:56.263" v="2868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0E34BF37-D3A1-4D43-A599-70CB49C8EC85}" dt="2021-10-03T22:42:55.162" v="2978" actId="20577"/>
          <ac:spMkLst>
            <pc:docMk/>
            <pc:sldMk cId="316733845" sldId="295"/>
            <ac:spMk id="3" creationId="{C42E9CF8-2587-4F83-9062-3DA613FE3078}"/>
          </ac:spMkLst>
        </pc:spChg>
        <pc:graphicFrameChg chg="add mod modGraphic">
          <ac:chgData name="Matthew Suderman" userId="2709995e-3ea8-4fb0-9b62-eb8034dec529" providerId="ADAL" clId="{0E34BF37-D3A1-4D43-A599-70CB49C8EC85}" dt="2021-10-03T22:42:44.109" v="2964" actId="113"/>
          <ac:graphicFrameMkLst>
            <pc:docMk/>
            <pc:sldMk cId="316733845" sldId="295"/>
            <ac:graphicFrameMk id="4" creationId="{0D12BE19-E32B-4A0A-9BBD-8F70695C5397}"/>
          </ac:graphicFrameMkLst>
        </pc:graphicFrameChg>
      </pc:sldChg>
      <pc:sldChg chg="addSp delSp modSp new mod">
        <pc:chgData name="Matthew Suderman" userId="2709995e-3ea8-4fb0-9b62-eb8034dec529" providerId="ADAL" clId="{0E34BF37-D3A1-4D43-A599-70CB49C8EC85}" dt="2021-10-03T22:46:41.052" v="3116" actId="20577"/>
        <pc:sldMkLst>
          <pc:docMk/>
          <pc:sldMk cId="3120615481" sldId="296"/>
        </pc:sldMkLst>
        <pc:spChg chg="del">
          <ac:chgData name="Matthew Suderman" userId="2709995e-3ea8-4fb0-9b62-eb8034dec529" providerId="ADAL" clId="{0E34BF37-D3A1-4D43-A599-70CB49C8EC85}" dt="2021-10-03T22:42:01.918" v="2963"/>
          <ac:spMkLst>
            <pc:docMk/>
            <pc:sldMk cId="3120615481" sldId="296"/>
            <ac:spMk id="2" creationId="{E07DE2B4-36A9-4514-8602-14D3D7AC9D56}"/>
          </ac:spMkLst>
        </pc:spChg>
        <pc:spChg chg="del">
          <ac:chgData name="Matthew Suderman" userId="2709995e-3ea8-4fb0-9b62-eb8034dec529" providerId="ADAL" clId="{0E34BF37-D3A1-4D43-A599-70CB49C8EC85}" dt="2021-10-03T22:43:44.057" v="2981" actId="478"/>
          <ac:spMkLst>
            <pc:docMk/>
            <pc:sldMk cId="3120615481" sldId="296"/>
            <ac:spMk id="3" creationId="{90920DEA-CD12-4FC8-B5A7-A954AE4AD8C9}"/>
          </ac:spMkLst>
        </pc:spChg>
        <pc:spChg chg="add mod">
          <ac:chgData name="Matthew Suderman" userId="2709995e-3ea8-4fb0-9b62-eb8034dec529" providerId="ADAL" clId="{0E34BF37-D3A1-4D43-A599-70CB49C8EC85}" dt="2021-10-03T22:42:01.918" v="2963"/>
          <ac:spMkLst>
            <pc:docMk/>
            <pc:sldMk cId="3120615481" sldId="296"/>
            <ac:spMk id="4" creationId="{249C9B0E-4A17-4AB7-BED3-B83A942D064E}"/>
          </ac:spMkLst>
        </pc:spChg>
        <pc:spChg chg="add mod">
          <ac:chgData name="Matthew Suderman" userId="2709995e-3ea8-4fb0-9b62-eb8034dec529" providerId="ADAL" clId="{0E34BF37-D3A1-4D43-A599-70CB49C8EC85}" dt="2021-10-03T22:46:41.052" v="3116" actId="20577"/>
          <ac:spMkLst>
            <pc:docMk/>
            <pc:sldMk cId="3120615481" sldId="296"/>
            <ac:spMk id="6" creationId="{092C9648-28F9-402A-B383-B5968D87ACCA}"/>
          </ac:spMkLst>
        </pc:spChg>
        <pc:picChg chg="add mod">
          <ac:chgData name="Matthew Suderman" userId="2709995e-3ea8-4fb0-9b62-eb8034dec529" providerId="ADAL" clId="{0E34BF37-D3A1-4D43-A599-70CB49C8EC85}" dt="2021-10-03T22:44:34.077" v="2998" actId="167"/>
          <ac:picMkLst>
            <pc:docMk/>
            <pc:sldMk cId="3120615481" sldId="296"/>
            <ac:picMk id="6146" creationId="{13A84984-3D55-4803-B716-C456CFCB0A07}"/>
          </ac:picMkLst>
        </pc:picChg>
      </pc:sldChg>
      <pc:sldChg chg="modSp new mod modAnim">
        <pc:chgData name="Matthew Suderman" userId="2709995e-3ea8-4fb0-9b62-eb8034dec529" providerId="ADAL" clId="{0E34BF37-D3A1-4D43-A599-70CB49C8EC85}" dt="2021-10-03T23:06:11.219" v="3652"/>
        <pc:sldMkLst>
          <pc:docMk/>
          <pc:sldMk cId="2877745955" sldId="297"/>
        </pc:sldMkLst>
        <pc:spChg chg="mod">
          <ac:chgData name="Matthew Suderman" userId="2709995e-3ea8-4fb0-9b62-eb8034dec529" providerId="ADAL" clId="{0E34BF37-D3A1-4D43-A599-70CB49C8EC85}" dt="2021-10-03T22:48:26.648" v="3126"/>
          <ac:spMkLst>
            <pc:docMk/>
            <pc:sldMk cId="2877745955" sldId="297"/>
            <ac:spMk id="2" creationId="{4165F1E3-FF94-4B11-A7F0-6B6A29E3893D}"/>
          </ac:spMkLst>
        </pc:spChg>
        <pc:spChg chg="mod">
          <ac:chgData name="Matthew Suderman" userId="2709995e-3ea8-4fb0-9b62-eb8034dec529" providerId="ADAL" clId="{0E34BF37-D3A1-4D43-A599-70CB49C8EC85}" dt="2021-10-03T23:04:03.319" v="3650" actId="20577"/>
          <ac:spMkLst>
            <pc:docMk/>
            <pc:sldMk cId="2877745955" sldId="297"/>
            <ac:spMk id="3" creationId="{AAEEDB6E-A31B-419C-BDD0-D8B81524E3CB}"/>
          </ac:spMkLst>
        </pc:spChg>
      </pc:sldChg>
      <pc:sldChg chg="modSp new mod ord modAnim">
        <pc:chgData name="Matthew Suderman" userId="2709995e-3ea8-4fb0-9b62-eb8034dec529" providerId="ADAL" clId="{0E34BF37-D3A1-4D43-A599-70CB49C8EC85}" dt="2021-10-03T23:33:27.446" v="4129" actId="20577"/>
        <pc:sldMkLst>
          <pc:docMk/>
          <pc:sldMk cId="2620836704" sldId="298"/>
        </pc:sldMkLst>
        <pc:spChg chg="mod">
          <ac:chgData name="Matthew Suderman" userId="2709995e-3ea8-4fb0-9b62-eb8034dec529" providerId="ADAL" clId="{0E34BF37-D3A1-4D43-A599-70CB49C8EC85}" dt="2021-10-03T23:21:27.426" v="3675" actId="20577"/>
          <ac:spMkLst>
            <pc:docMk/>
            <pc:sldMk cId="2620836704" sldId="298"/>
            <ac:spMk id="2" creationId="{E67FD9D8-115E-4893-87D2-CB85C3F4049A}"/>
          </ac:spMkLst>
        </pc:spChg>
        <pc:spChg chg="mod">
          <ac:chgData name="Matthew Suderman" userId="2709995e-3ea8-4fb0-9b62-eb8034dec529" providerId="ADAL" clId="{0E34BF37-D3A1-4D43-A599-70CB49C8EC85}" dt="2021-10-03T23:33:27.446" v="4129" actId="20577"/>
          <ac:spMkLst>
            <pc:docMk/>
            <pc:sldMk cId="2620836704" sldId="298"/>
            <ac:spMk id="3" creationId="{9C38802B-EA75-472B-95A7-7271BFF3F1DC}"/>
          </ac:spMkLst>
        </pc:spChg>
      </pc:sldChg>
      <pc:sldChg chg="modSp add mod modAnim">
        <pc:chgData name="Matthew Suderman" userId="2709995e-3ea8-4fb0-9b62-eb8034dec529" providerId="ADAL" clId="{0E34BF37-D3A1-4D43-A599-70CB49C8EC85}" dt="2021-10-03T23:53:10.304" v="4746" actId="20577"/>
        <pc:sldMkLst>
          <pc:docMk/>
          <pc:sldMk cId="2515515165" sldId="299"/>
        </pc:sldMkLst>
        <pc:spChg chg="mod">
          <ac:chgData name="Matthew Suderman" userId="2709995e-3ea8-4fb0-9b62-eb8034dec529" providerId="ADAL" clId="{0E34BF37-D3A1-4D43-A599-70CB49C8EC85}" dt="2021-10-03T23:53:10.304" v="4746" actId="20577"/>
          <ac:spMkLst>
            <pc:docMk/>
            <pc:sldMk cId="2515515165" sldId="299"/>
            <ac:spMk id="3" creationId="{9C38802B-EA75-472B-95A7-7271BFF3F1DC}"/>
          </ac:spMkLst>
        </pc:spChg>
      </pc:sldChg>
    </pc:docChg>
  </pc:docChgLst>
  <pc:docChgLst>
    <pc:chgData name="Matthew Suderman" userId="2709995e-3ea8-4fb0-9b62-eb8034dec529" providerId="ADAL" clId="{4929D89B-CC43-4C41-92A5-3ABC52AE066B}"/>
    <pc:docChg chg="undo custSel addSld delSld modSld sldOrd modMainMaster">
      <pc:chgData name="Matthew Suderman" userId="2709995e-3ea8-4fb0-9b62-eb8034dec529" providerId="ADAL" clId="{4929D89B-CC43-4C41-92A5-3ABC52AE066B}" dt="2021-05-09T23:36:15.162" v="8344" actId="1076"/>
      <pc:docMkLst>
        <pc:docMk/>
      </pc:docMkLst>
      <pc:sldChg chg="modSp mod">
        <pc:chgData name="Matthew Suderman" userId="2709995e-3ea8-4fb0-9b62-eb8034dec529" providerId="ADAL" clId="{4929D89B-CC43-4C41-92A5-3ABC52AE066B}" dt="2021-05-08T21:25:25.709" v="184" actId="20577"/>
        <pc:sldMkLst>
          <pc:docMk/>
          <pc:sldMk cId="0" sldId="288"/>
        </pc:sldMkLst>
        <pc:spChg chg="mod">
          <ac:chgData name="Matthew Suderman" userId="2709995e-3ea8-4fb0-9b62-eb8034dec529" providerId="ADAL" clId="{4929D89B-CC43-4C41-92A5-3ABC52AE066B}" dt="2021-05-08T21:25:25.709" v="184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4929D89B-CC43-4C41-92A5-3ABC52AE066B}" dt="2021-05-08T22:10:57.577" v="911" actId="1076"/>
        <pc:sldMkLst>
          <pc:docMk/>
          <pc:sldMk cId="0" sldId="318"/>
        </pc:sldMkLst>
        <pc:spChg chg="mod">
          <ac:chgData name="Matthew Suderman" userId="2709995e-3ea8-4fb0-9b62-eb8034dec529" providerId="ADAL" clId="{4929D89B-CC43-4C41-92A5-3ABC52AE066B}" dt="2021-05-08T21:43:49.766" v="201" actId="20577"/>
          <ac:spMkLst>
            <pc:docMk/>
            <pc:sldMk cId="0" sldId="318"/>
            <ac:spMk id="2" creationId="{00000000-0000-0000-0000-000000000000}"/>
          </ac:spMkLst>
        </pc:spChg>
        <pc:spChg chg="del">
          <ac:chgData name="Matthew Suderman" userId="2709995e-3ea8-4fb0-9b62-eb8034dec529" providerId="ADAL" clId="{4929D89B-CC43-4C41-92A5-3ABC52AE066B}" dt="2021-05-08T21:44:02.088" v="202" actId="3680"/>
          <ac:spMkLst>
            <pc:docMk/>
            <pc:sldMk cId="0" sldId="318"/>
            <ac:spMk id="3" creationId="{00000000-0000-0000-0000-000000000000}"/>
          </ac:spMkLst>
        </pc:spChg>
        <pc:graphicFrameChg chg="add mod ord modGraphic">
          <ac:chgData name="Matthew Suderman" userId="2709995e-3ea8-4fb0-9b62-eb8034dec529" providerId="ADAL" clId="{4929D89B-CC43-4C41-92A5-3ABC52AE066B}" dt="2021-05-08T22:10:57.577" v="911" actId="1076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modSp add mod">
        <pc:chgData name="Matthew Suderman" userId="2709995e-3ea8-4fb0-9b62-eb8034dec529" providerId="ADAL" clId="{4929D89B-CC43-4C41-92A5-3ABC52AE066B}" dt="2021-05-08T22:53:36.518" v="1685" actId="20577"/>
        <pc:sldMkLst>
          <pc:docMk/>
          <pc:sldMk cId="2336004713" sldId="319"/>
        </pc:sldMkLst>
        <pc:spChg chg="mod">
          <ac:chgData name="Matthew Suderman" userId="2709995e-3ea8-4fb0-9b62-eb8034dec529" providerId="ADAL" clId="{4929D89B-CC43-4C41-92A5-3ABC52AE066B}" dt="2021-05-08T21:49:18.135" v="591" actId="20577"/>
          <ac:spMkLst>
            <pc:docMk/>
            <pc:sldMk cId="2336004713" sldId="319"/>
            <ac:spMk id="2" creationId="{00000000-0000-0000-0000-000000000000}"/>
          </ac:spMkLst>
        </pc:spChg>
        <pc:graphicFrameChg chg="mod modGraphic">
          <ac:chgData name="Matthew Suderman" userId="2709995e-3ea8-4fb0-9b62-eb8034dec529" providerId="ADAL" clId="{4929D89B-CC43-4C41-92A5-3ABC52AE066B}" dt="2021-05-08T22:53:36.518" v="1685" actId="20577"/>
          <ac:graphicFrameMkLst>
            <pc:docMk/>
            <pc:sldMk cId="2336004713" sldId="319"/>
            <ac:graphicFrameMk id="4" creationId="{F534F4DB-5FFD-47BE-B9BC-84765E6BA4F9}"/>
          </ac:graphicFrameMkLst>
        </pc:graphicFrameChg>
      </pc:sldChg>
      <pc:sldChg chg="addSp modSp new mod ord modClrScheme modAnim chgLayout">
        <pc:chgData name="Matthew Suderman" userId="2709995e-3ea8-4fb0-9b62-eb8034dec529" providerId="ADAL" clId="{4929D89B-CC43-4C41-92A5-3ABC52AE066B}" dt="2021-05-09T20:33:09.319" v="2492"/>
        <pc:sldMkLst>
          <pc:docMk/>
          <pc:sldMk cId="816193040" sldId="320"/>
        </pc:sldMkLst>
        <pc:spChg chg="mod ord">
          <ac:chgData name="Matthew Suderman" userId="2709995e-3ea8-4fb0-9b62-eb8034dec529" providerId="ADAL" clId="{4929D89B-CC43-4C41-92A5-3ABC52AE066B}" dt="2021-05-08T23:11:59.618" v="1842" actId="20577"/>
          <ac:spMkLst>
            <pc:docMk/>
            <pc:sldMk cId="816193040" sldId="320"/>
            <ac:spMk id="2" creationId="{8238EA50-B781-4F75-B83E-DEFBABA4C919}"/>
          </ac:spMkLst>
        </pc:spChg>
        <pc:spChg chg="mod ord">
          <ac:chgData name="Matthew Suderman" userId="2709995e-3ea8-4fb0-9b62-eb8034dec529" providerId="ADAL" clId="{4929D89B-CC43-4C41-92A5-3ABC52AE066B}" dt="2021-05-09T20:32:08.594" v="2486" actId="113"/>
          <ac:spMkLst>
            <pc:docMk/>
            <pc:sldMk cId="816193040" sldId="320"/>
            <ac:spMk id="3" creationId="{6EFCEF31-A54D-4EC8-9CC8-3E8AFF6778AA}"/>
          </ac:spMkLst>
        </pc:spChg>
        <pc:spChg chg="add mod ord">
          <ac:chgData name="Matthew Suderman" userId="2709995e-3ea8-4fb0-9b62-eb8034dec529" providerId="ADAL" clId="{4929D89B-CC43-4C41-92A5-3ABC52AE066B}" dt="2021-05-09T20:32:22.077" v="2489" actId="20577"/>
          <ac:spMkLst>
            <pc:docMk/>
            <pc:sldMk cId="816193040" sldId="320"/>
            <ac:spMk id="4" creationId="{1C502A0C-F5D0-419A-B089-87B3FA139A23}"/>
          </ac:spMkLst>
        </pc:spChg>
        <pc:picChg chg="add mod">
          <ac:chgData name="Matthew Suderman" userId="2709995e-3ea8-4fb0-9b62-eb8034dec529" providerId="ADAL" clId="{4929D89B-CC43-4C41-92A5-3ABC52AE066B}" dt="2021-05-08T23:23:37.903" v="1896"/>
          <ac:picMkLst>
            <pc:docMk/>
            <pc:sldMk cId="816193040" sldId="320"/>
            <ac:picMk id="1026" creationId="{9CF13C15-4CA1-4012-B1AD-71CAA507D139}"/>
          </ac:picMkLst>
        </pc:picChg>
      </pc:sldChg>
      <pc:sldChg chg="addSp delSp modSp new mod modClrScheme chgLayout">
        <pc:chgData name="Matthew Suderman" userId="2709995e-3ea8-4fb0-9b62-eb8034dec529" providerId="ADAL" clId="{4929D89B-CC43-4C41-92A5-3ABC52AE066B}" dt="2021-05-08T23:38:53.926" v="2213" actId="20577"/>
        <pc:sldMkLst>
          <pc:docMk/>
          <pc:sldMk cId="141314306" sldId="321"/>
        </pc:sldMkLst>
        <pc:spChg chg="del mod ord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2" creationId="{D3557007-DB39-4428-84BC-441E8E15A34D}"/>
          </ac:spMkLst>
        </pc:spChg>
        <pc:spChg chg="del mod ord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3" creationId="{2FC44F85-ED58-471D-AF4B-8A5200436580}"/>
          </ac:spMkLst>
        </pc:spChg>
        <pc:spChg chg="del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4" creationId="{4AB1A330-F65F-4A5C-A797-9064C76B7376}"/>
          </ac:spMkLst>
        </pc:spChg>
        <pc:spChg chg="add mod ord">
          <ac:chgData name="Matthew Suderman" userId="2709995e-3ea8-4fb0-9b62-eb8034dec529" providerId="ADAL" clId="{4929D89B-CC43-4C41-92A5-3ABC52AE066B}" dt="2021-05-08T23:26:05.307" v="1925" actId="20577"/>
          <ac:spMkLst>
            <pc:docMk/>
            <pc:sldMk cId="141314306" sldId="321"/>
            <ac:spMk id="5" creationId="{8AAFEA23-6A2F-4028-85F5-934A467EC70A}"/>
          </ac:spMkLst>
        </pc:spChg>
        <pc:spChg chg="add del mod ord">
          <ac:chgData name="Matthew Suderman" userId="2709995e-3ea8-4fb0-9b62-eb8034dec529" providerId="ADAL" clId="{4929D89B-CC43-4C41-92A5-3ABC52AE066B}" dt="2021-05-08T23:28:14.135" v="1932" actId="22"/>
          <ac:spMkLst>
            <pc:docMk/>
            <pc:sldMk cId="141314306" sldId="321"/>
            <ac:spMk id="6" creationId="{EE547C99-8C4B-4F34-844F-9F2E9BE43200}"/>
          </ac:spMkLst>
        </pc:spChg>
        <pc:spChg chg="add del mod">
          <ac:chgData name="Matthew Suderman" userId="2709995e-3ea8-4fb0-9b62-eb8034dec529" providerId="ADAL" clId="{4929D89B-CC43-4C41-92A5-3ABC52AE066B}" dt="2021-05-08T23:29:31.754" v="1939" actId="478"/>
          <ac:spMkLst>
            <pc:docMk/>
            <pc:sldMk cId="141314306" sldId="321"/>
            <ac:spMk id="14" creationId="{EF5EB1F0-84A3-4E90-A48C-27CF1408CF2C}"/>
          </ac:spMkLst>
        </pc:spChg>
        <pc:spChg chg="add mod">
          <ac:chgData name="Matthew Suderman" userId="2709995e-3ea8-4fb0-9b62-eb8034dec529" providerId="ADAL" clId="{4929D89B-CC43-4C41-92A5-3ABC52AE066B}" dt="2021-05-08T23:38:53.926" v="2213" actId="20577"/>
          <ac:spMkLst>
            <pc:docMk/>
            <pc:sldMk cId="141314306" sldId="321"/>
            <ac:spMk id="18" creationId="{301FF7EE-0ADF-439B-A3CF-580446870B27}"/>
          </ac:spMkLst>
        </pc:spChg>
        <pc:picChg chg="add del mod ord">
          <ac:chgData name="Matthew Suderman" userId="2709995e-3ea8-4fb0-9b62-eb8034dec529" providerId="ADAL" clId="{4929D89B-CC43-4C41-92A5-3ABC52AE066B}" dt="2021-05-08T23:26:39.971" v="1929" actId="22"/>
          <ac:picMkLst>
            <pc:docMk/>
            <pc:sldMk cId="141314306" sldId="321"/>
            <ac:picMk id="8" creationId="{CAE063AF-FE4F-4A5F-97D8-47B2E9DB504A}"/>
          </ac:picMkLst>
        </pc:picChg>
        <pc:picChg chg="add del mod ord">
          <ac:chgData name="Matthew Suderman" userId="2709995e-3ea8-4fb0-9b62-eb8034dec529" providerId="ADAL" clId="{4929D89B-CC43-4C41-92A5-3ABC52AE066B}" dt="2021-05-08T23:27:14.505" v="1931" actId="22"/>
          <ac:picMkLst>
            <pc:docMk/>
            <pc:sldMk cId="141314306" sldId="321"/>
            <ac:picMk id="10" creationId="{84B87E6B-C0A0-4A08-BFEB-C9C00CF529A1}"/>
          </ac:picMkLst>
        </pc:picChg>
        <pc:picChg chg="add del mod ord">
          <ac:chgData name="Matthew Suderman" userId="2709995e-3ea8-4fb0-9b62-eb8034dec529" providerId="ADAL" clId="{4929D89B-CC43-4C41-92A5-3ABC52AE066B}" dt="2021-05-08T23:29:27.352" v="1938" actId="478"/>
          <ac:picMkLst>
            <pc:docMk/>
            <pc:sldMk cId="141314306" sldId="321"/>
            <ac:picMk id="12" creationId="{05A4FFE4-2012-43B7-9919-7D73B256D92C}"/>
          </ac:picMkLst>
        </pc:picChg>
        <pc:picChg chg="add del mod">
          <ac:chgData name="Matthew Suderman" userId="2709995e-3ea8-4fb0-9b62-eb8034dec529" providerId="ADAL" clId="{4929D89B-CC43-4C41-92A5-3ABC52AE066B}" dt="2021-05-08T23:26:20.652" v="1927"/>
          <ac:picMkLst>
            <pc:docMk/>
            <pc:sldMk cId="141314306" sldId="321"/>
            <ac:picMk id="2050" creationId="{2AE38787-5120-48F9-9E85-05D46D506781}"/>
          </ac:picMkLst>
        </pc:picChg>
        <pc:picChg chg="add mod">
          <ac:chgData name="Matthew Suderman" userId="2709995e-3ea8-4fb0-9b62-eb8034dec529" providerId="ADAL" clId="{4929D89B-CC43-4C41-92A5-3ABC52AE066B}" dt="2021-05-08T23:37:12.437" v="1988" actId="1036"/>
          <ac:picMkLst>
            <pc:docMk/>
            <pc:sldMk cId="141314306" sldId="321"/>
            <ac:picMk id="2052" creationId="{0E22FE60-72A6-4689-BEB6-1C05C968300A}"/>
          </ac:picMkLst>
        </pc:picChg>
      </pc:sldChg>
      <pc:sldChg chg="addSp modSp new mod">
        <pc:chgData name="Matthew Suderman" userId="2709995e-3ea8-4fb0-9b62-eb8034dec529" providerId="ADAL" clId="{4929D89B-CC43-4C41-92A5-3ABC52AE066B}" dt="2021-05-08T23:50:47.122" v="2326" actId="14100"/>
        <pc:sldMkLst>
          <pc:docMk/>
          <pc:sldMk cId="895679400" sldId="322"/>
        </pc:sldMkLst>
        <pc:spChg chg="mod">
          <ac:chgData name="Matthew Suderman" userId="2709995e-3ea8-4fb0-9b62-eb8034dec529" providerId="ADAL" clId="{4929D89B-CC43-4C41-92A5-3ABC52AE066B}" dt="2021-05-08T23:41:06.926" v="2273" actId="20577"/>
          <ac:spMkLst>
            <pc:docMk/>
            <pc:sldMk cId="895679400" sldId="322"/>
            <ac:spMk id="2" creationId="{CB996505-222F-475B-971A-B2755697B6AB}"/>
          </ac:spMkLst>
        </pc:spChg>
        <pc:spChg chg="mod">
          <ac:chgData name="Matthew Suderman" userId="2709995e-3ea8-4fb0-9b62-eb8034dec529" providerId="ADAL" clId="{4929D89B-CC43-4C41-92A5-3ABC52AE066B}" dt="2021-05-08T23:50:47.122" v="2326" actId="14100"/>
          <ac:spMkLst>
            <pc:docMk/>
            <pc:sldMk cId="895679400" sldId="322"/>
            <ac:spMk id="3" creationId="{AE46E155-C119-4448-A3B3-673593A43676}"/>
          </ac:spMkLst>
        </pc:spChg>
        <pc:spChg chg="add mod">
          <ac:chgData name="Matthew Suderman" userId="2709995e-3ea8-4fb0-9b62-eb8034dec529" providerId="ADAL" clId="{4929D89B-CC43-4C41-92A5-3ABC52AE066B}" dt="2021-05-08T23:50:37.502" v="2324" actId="1037"/>
          <ac:spMkLst>
            <pc:docMk/>
            <pc:sldMk cId="895679400" sldId="322"/>
            <ac:spMk id="7" creationId="{FF678843-F203-47A5-ADB4-014B37152AF5}"/>
          </ac:spMkLst>
        </pc:spChg>
        <pc:picChg chg="add mod">
          <ac:chgData name="Matthew Suderman" userId="2709995e-3ea8-4fb0-9b62-eb8034dec529" providerId="ADAL" clId="{4929D89B-CC43-4C41-92A5-3ABC52AE066B}" dt="2021-05-08T23:50:37.502" v="2324" actId="1037"/>
          <ac:picMkLst>
            <pc:docMk/>
            <pc:sldMk cId="895679400" sldId="322"/>
            <ac:picMk id="3074" creationId="{A60F2464-6A3C-4145-881A-1514B2E7AE01}"/>
          </ac:picMkLst>
        </pc:picChg>
        <pc:picChg chg="add mod">
          <ac:chgData name="Matthew Suderman" userId="2709995e-3ea8-4fb0-9b62-eb8034dec529" providerId="ADAL" clId="{4929D89B-CC43-4C41-92A5-3ABC52AE066B}" dt="2021-05-08T23:50:37.502" v="2324" actId="1037"/>
          <ac:picMkLst>
            <pc:docMk/>
            <pc:sldMk cId="895679400" sldId="322"/>
            <ac:picMk id="3076" creationId="{5F87700E-D95C-48C1-A3D3-8DAA7AB0EA30}"/>
          </ac:picMkLst>
        </pc:picChg>
      </pc:sldChg>
      <pc:sldChg chg="addSp delSp modSp new mod ord">
        <pc:chgData name="Matthew Suderman" userId="2709995e-3ea8-4fb0-9b62-eb8034dec529" providerId="ADAL" clId="{4929D89B-CC43-4C41-92A5-3ABC52AE066B}" dt="2021-05-09T20:29:09.508" v="2446"/>
        <pc:sldMkLst>
          <pc:docMk/>
          <pc:sldMk cId="701847933" sldId="323"/>
        </pc:sldMkLst>
        <pc:spChg chg="mod">
          <ac:chgData name="Matthew Suderman" userId="2709995e-3ea8-4fb0-9b62-eb8034dec529" providerId="ADAL" clId="{4929D89B-CC43-4C41-92A5-3ABC52AE066B}" dt="2021-05-08T23:51:40.460" v="2388" actId="20577"/>
          <ac:spMkLst>
            <pc:docMk/>
            <pc:sldMk cId="701847933" sldId="323"/>
            <ac:spMk id="2" creationId="{92109A3A-E10B-41FE-9947-5837639AF7FC}"/>
          </ac:spMkLst>
        </pc:spChg>
        <pc:spChg chg="mod">
          <ac:chgData name="Matthew Suderman" userId="2709995e-3ea8-4fb0-9b62-eb8034dec529" providerId="ADAL" clId="{4929D89B-CC43-4C41-92A5-3ABC52AE066B}" dt="2021-05-08T23:54:49.117" v="2399" actId="1076"/>
          <ac:spMkLst>
            <pc:docMk/>
            <pc:sldMk cId="701847933" sldId="323"/>
            <ac:spMk id="3" creationId="{308A18B3-CA9E-4907-BFB7-27C472D98F22}"/>
          </ac:spMkLst>
        </pc:spChg>
        <pc:spChg chg="add del mod">
          <ac:chgData name="Matthew Suderman" userId="2709995e-3ea8-4fb0-9b62-eb8034dec529" providerId="ADAL" clId="{4929D89B-CC43-4C41-92A5-3ABC52AE066B}" dt="2021-05-08T23:57:16.715" v="2404" actId="478"/>
          <ac:spMkLst>
            <pc:docMk/>
            <pc:sldMk cId="701847933" sldId="323"/>
            <ac:spMk id="6" creationId="{8E7FD320-2887-4BDD-AF45-DD7A37ABFBD7}"/>
          </ac:spMkLst>
        </pc:spChg>
        <pc:spChg chg="add mod">
          <ac:chgData name="Matthew Suderman" userId="2709995e-3ea8-4fb0-9b62-eb8034dec529" providerId="ADAL" clId="{4929D89B-CC43-4C41-92A5-3ABC52AE066B}" dt="2021-05-09T00:00:29.796" v="2442" actId="1076"/>
          <ac:spMkLst>
            <pc:docMk/>
            <pc:sldMk cId="701847933" sldId="323"/>
            <ac:spMk id="11" creationId="{91DB470B-AD26-415E-B03D-3E607987F598}"/>
          </ac:spMkLst>
        </pc:spChg>
        <pc:picChg chg="add mod">
          <ac:chgData name="Matthew Suderman" userId="2709995e-3ea8-4fb0-9b62-eb8034dec529" providerId="ADAL" clId="{4929D89B-CC43-4C41-92A5-3ABC52AE066B}" dt="2021-05-09T00:00:15.371" v="2439" actId="14100"/>
          <ac:picMkLst>
            <pc:docMk/>
            <pc:sldMk cId="701847933" sldId="323"/>
            <ac:picMk id="7" creationId="{B81E2B71-B1FF-4E5C-9B03-00B9C50E8EF9}"/>
          </ac:picMkLst>
        </pc:picChg>
        <pc:picChg chg="add mod">
          <ac:chgData name="Matthew Suderman" userId="2709995e-3ea8-4fb0-9b62-eb8034dec529" providerId="ADAL" clId="{4929D89B-CC43-4C41-92A5-3ABC52AE066B}" dt="2021-05-09T00:00:23.027" v="2441" actId="1037"/>
          <ac:picMkLst>
            <pc:docMk/>
            <pc:sldMk cId="701847933" sldId="323"/>
            <ac:picMk id="9" creationId="{B1B5677A-8D2D-4F45-9F0C-112E0C00E0C6}"/>
          </ac:picMkLst>
        </pc:picChg>
        <pc:picChg chg="add mod">
          <ac:chgData name="Matthew Suderman" userId="2709995e-3ea8-4fb0-9b62-eb8034dec529" providerId="ADAL" clId="{4929D89B-CC43-4C41-92A5-3ABC52AE066B}" dt="2021-05-09T00:00:23.027" v="2441" actId="1037"/>
          <ac:picMkLst>
            <pc:docMk/>
            <pc:sldMk cId="701847933" sldId="323"/>
            <ac:picMk id="4098" creationId="{17CCA2BF-0595-417B-8C4D-FFF9E310ADD7}"/>
          </ac:picMkLst>
        </pc:picChg>
      </pc:sldChg>
      <pc:sldChg chg="addSp delSp modSp new mod modClrScheme chgLayout">
        <pc:chgData name="Matthew Suderman" userId="2709995e-3ea8-4fb0-9b62-eb8034dec529" providerId="ADAL" clId="{4929D89B-CC43-4C41-92A5-3ABC52AE066B}" dt="2021-05-09T20:56:16.230" v="3575" actId="20577"/>
        <pc:sldMkLst>
          <pc:docMk/>
          <pc:sldMk cId="139685370" sldId="324"/>
        </pc:sldMkLst>
        <pc:spChg chg="mod ord">
          <ac:chgData name="Matthew Suderman" userId="2709995e-3ea8-4fb0-9b62-eb8034dec529" providerId="ADAL" clId="{4929D89B-CC43-4C41-92A5-3ABC52AE066B}" dt="2021-05-09T20:55:09.542" v="3522" actId="20577"/>
          <ac:spMkLst>
            <pc:docMk/>
            <pc:sldMk cId="139685370" sldId="324"/>
            <ac:spMk id="2" creationId="{1221262A-B670-4C9A-BE6F-D31E2E93F4DA}"/>
          </ac:spMkLst>
        </pc:spChg>
        <pc:spChg chg="del mod ord">
          <ac:chgData name="Matthew Suderman" userId="2709995e-3ea8-4fb0-9b62-eb8034dec529" providerId="ADAL" clId="{4929D89B-CC43-4C41-92A5-3ABC52AE066B}" dt="2021-05-09T20:32:51.592" v="2490" actId="700"/>
          <ac:spMkLst>
            <pc:docMk/>
            <pc:sldMk cId="139685370" sldId="324"/>
            <ac:spMk id="3" creationId="{BBB65043-9972-4C96-88C1-A29747E0518F}"/>
          </ac:spMkLst>
        </pc:spChg>
        <pc:spChg chg="del">
          <ac:chgData name="Matthew Suderman" userId="2709995e-3ea8-4fb0-9b62-eb8034dec529" providerId="ADAL" clId="{4929D89B-CC43-4C41-92A5-3ABC52AE066B}" dt="2021-05-09T20:32:51.592" v="2490" actId="700"/>
          <ac:spMkLst>
            <pc:docMk/>
            <pc:sldMk cId="139685370" sldId="324"/>
            <ac:spMk id="4" creationId="{345222DA-277A-4B20-8EFB-A64ED81832A3}"/>
          </ac:spMkLst>
        </pc:spChg>
        <pc:spChg chg="add mod ord">
          <ac:chgData name="Matthew Suderman" userId="2709995e-3ea8-4fb0-9b62-eb8034dec529" providerId="ADAL" clId="{4929D89B-CC43-4C41-92A5-3ABC52AE066B}" dt="2021-05-09T20:56:16.230" v="3575" actId="20577"/>
          <ac:spMkLst>
            <pc:docMk/>
            <pc:sldMk cId="139685370" sldId="324"/>
            <ac:spMk id="5" creationId="{ED9FB1F5-0521-41F7-A6BB-E95FB8CE2AE1}"/>
          </ac:spMkLst>
        </pc:spChg>
      </pc:sldChg>
      <pc:sldChg chg="addSp delSp modSp new mod modClrScheme chgLayout">
        <pc:chgData name="Matthew Suderman" userId="2709995e-3ea8-4fb0-9b62-eb8034dec529" providerId="ADAL" clId="{4929D89B-CC43-4C41-92A5-3ABC52AE066B}" dt="2021-05-09T23:36:15.162" v="8344" actId="1076"/>
        <pc:sldMkLst>
          <pc:docMk/>
          <pc:sldMk cId="4218096725" sldId="325"/>
        </pc:sldMkLst>
        <pc:spChg chg="mod ord">
          <ac:chgData name="Matthew Suderman" userId="2709995e-3ea8-4fb0-9b62-eb8034dec529" providerId="ADAL" clId="{4929D89B-CC43-4C41-92A5-3ABC52AE066B}" dt="2021-05-09T22:45:11.022" v="7067" actId="20577"/>
          <ac:spMkLst>
            <pc:docMk/>
            <pc:sldMk cId="4218096725" sldId="325"/>
            <ac:spMk id="2" creationId="{8925F703-9851-4FE7-AD37-FF7C209B9664}"/>
          </ac:spMkLst>
        </pc:spChg>
        <pc:spChg chg="del mod ord">
          <ac:chgData name="Matthew Suderman" userId="2709995e-3ea8-4fb0-9b62-eb8034dec529" providerId="ADAL" clId="{4929D89B-CC43-4C41-92A5-3ABC52AE066B}" dt="2021-05-09T20:32:56.184" v="2491" actId="700"/>
          <ac:spMkLst>
            <pc:docMk/>
            <pc:sldMk cId="4218096725" sldId="325"/>
            <ac:spMk id="3" creationId="{C8633002-85CD-4179-8DC2-7C326E79C4F1}"/>
          </ac:spMkLst>
        </pc:spChg>
        <pc:spChg chg="del">
          <ac:chgData name="Matthew Suderman" userId="2709995e-3ea8-4fb0-9b62-eb8034dec529" providerId="ADAL" clId="{4929D89B-CC43-4C41-92A5-3ABC52AE066B}" dt="2021-05-09T20:32:56.184" v="2491" actId="700"/>
          <ac:spMkLst>
            <pc:docMk/>
            <pc:sldMk cId="4218096725" sldId="325"/>
            <ac:spMk id="4" creationId="{978C9FDF-78C7-4115-8E95-3D47F5C67E96}"/>
          </ac:spMkLst>
        </pc:spChg>
        <pc:spChg chg="add mod ord">
          <ac:chgData name="Matthew Suderman" userId="2709995e-3ea8-4fb0-9b62-eb8034dec529" providerId="ADAL" clId="{4929D89B-CC43-4C41-92A5-3ABC52AE066B}" dt="2021-05-09T23:36:10.349" v="8343" actId="20577"/>
          <ac:spMkLst>
            <pc:docMk/>
            <pc:sldMk cId="4218096725" sldId="325"/>
            <ac:spMk id="5" creationId="{61C2349A-F397-49C4-8639-6ADA60C2CEC3}"/>
          </ac:spMkLst>
        </pc:spChg>
        <pc:picChg chg="add mod">
          <ac:chgData name="Matthew Suderman" userId="2709995e-3ea8-4fb0-9b62-eb8034dec529" providerId="ADAL" clId="{4929D89B-CC43-4C41-92A5-3ABC52AE066B}" dt="2021-05-09T23:36:15.162" v="8344" actId="1076"/>
          <ac:picMkLst>
            <pc:docMk/>
            <pc:sldMk cId="4218096725" sldId="325"/>
            <ac:picMk id="9218" creationId="{60B6E4EA-9C9A-45CA-AA62-4DED85A3F4AE}"/>
          </ac:picMkLst>
        </pc:picChg>
      </pc:sldChg>
      <pc:sldChg chg="addSp delSp modSp new mod">
        <pc:chgData name="Matthew Suderman" userId="2709995e-3ea8-4fb0-9b62-eb8034dec529" providerId="ADAL" clId="{4929D89B-CC43-4C41-92A5-3ABC52AE066B}" dt="2021-05-09T21:38:49.334" v="4184" actId="20577"/>
        <pc:sldMkLst>
          <pc:docMk/>
          <pc:sldMk cId="509286688" sldId="326"/>
        </pc:sldMkLst>
        <pc:spChg chg="mod">
          <ac:chgData name="Matthew Suderman" userId="2709995e-3ea8-4fb0-9b62-eb8034dec529" providerId="ADAL" clId="{4929D89B-CC43-4C41-92A5-3ABC52AE066B}" dt="2021-05-09T21:38:49.334" v="4184" actId="20577"/>
          <ac:spMkLst>
            <pc:docMk/>
            <pc:sldMk cId="509286688" sldId="326"/>
            <ac:spMk id="2" creationId="{2B0B872B-AA52-4B0D-BDFB-8F0805D5BF75}"/>
          </ac:spMkLst>
        </pc:spChg>
        <pc:spChg chg="del">
          <ac:chgData name="Matthew Suderman" userId="2709995e-3ea8-4fb0-9b62-eb8034dec529" providerId="ADAL" clId="{4929D89B-CC43-4C41-92A5-3ABC52AE066B}" dt="2021-05-09T21:06:54.249" v="3629" actId="478"/>
          <ac:spMkLst>
            <pc:docMk/>
            <pc:sldMk cId="509286688" sldId="326"/>
            <ac:spMk id="3" creationId="{8C85C7BC-835A-4A92-905B-E5796F546549}"/>
          </ac:spMkLst>
        </pc:spChg>
        <pc:spChg chg="add mod">
          <ac:chgData name="Matthew Suderman" userId="2709995e-3ea8-4fb0-9b62-eb8034dec529" providerId="ADAL" clId="{4929D89B-CC43-4C41-92A5-3ABC52AE066B}" dt="2021-05-09T21:15:23.160" v="3715" actId="20577"/>
          <ac:spMkLst>
            <pc:docMk/>
            <pc:sldMk cId="509286688" sldId="326"/>
            <ac:spMk id="4" creationId="{E9F55EBF-0620-4663-9479-56A49CE19BED}"/>
          </ac:spMkLst>
        </pc:spChg>
        <pc:spChg chg="add mod">
          <ac:chgData name="Matthew Suderman" userId="2709995e-3ea8-4fb0-9b62-eb8034dec529" providerId="ADAL" clId="{4929D89B-CC43-4C41-92A5-3ABC52AE066B}" dt="2021-05-09T21:15:27.655" v="3717" actId="20577"/>
          <ac:spMkLst>
            <pc:docMk/>
            <pc:sldMk cId="509286688" sldId="326"/>
            <ac:spMk id="7" creationId="{41FE48D6-535E-4574-9D76-61F5E984A3D3}"/>
          </ac:spMkLst>
        </pc:spChg>
        <pc:spChg chg="add mod">
          <ac:chgData name="Matthew Suderman" userId="2709995e-3ea8-4fb0-9b62-eb8034dec529" providerId="ADAL" clId="{4929D89B-CC43-4C41-92A5-3ABC52AE066B}" dt="2021-05-09T21:16:59.770" v="3799" actId="113"/>
          <ac:spMkLst>
            <pc:docMk/>
            <pc:sldMk cId="509286688" sldId="326"/>
            <ac:spMk id="9" creationId="{1C416C93-1F31-4658-BCFD-B2325313A8AC}"/>
          </ac:spMkLst>
        </pc:spChg>
        <pc:spChg chg="add mod">
          <ac:chgData name="Matthew Suderman" userId="2709995e-3ea8-4fb0-9b62-eb8034dec529" providerId="ADAL" clId="{4929D89B-CC43-4C41-92A5-3ABC52AE066B}" dt="2021-05-09T21:18:43.530" v="4008" actId="313"/>
          <ac:spMkLst>
            <pc:docMk/>
            <pc:sldMk cId="509286688" sldId="326"/>
            <ac:spMk id="10" creationId="{211DC2F6-F44F-4C60-AE32-87359A4779EF}"/>
          </ac:spMkLst>
        </pc:spChg>
        <pc:spChg chg="add mod">
          <ac:chgData name="Matthew Suderman" userId="2709995e-3ea8-4fb0-9b62-eb8034dec529" providerId="ADAL" clId="{4929D89B-CC43-4C41-92A5-3ABC52AE066B}" dt="2021-05-09T21:20:19.269" v="4052" actId="1076"/>
          <ac:spMkLst>
            <pc:docMk/>
            <pc:sldMk cId="509286688" sldId="326"/>
            <ac:spMk id="11" creationId="{4A70BCA0-5699-4A53-84F8-E44912C422EE}"/>
          </ac:spMkLst>
        </pc:spChg>
        <pc:spChg chg="add mod">
          <ac:chgData name="Matthew Suderman" userId="2709995e-3ea8-4fb0-9b62-eb8034dec529" providerId="ADAL" clId="{4929D89B-CC43-4C41-92A5-3ABC52AE066B}" dt="2021-05-09T21:21:51.934" v="4089" actId="20577"/>
          <ac:spMkLst>
            <pc:docMk/>
            <pc:sldMk cId="509286688" sldId="326"/>
            <ac:spMk id="13" creationId="{3C8BD110-ED60-4820-A9C0-DC375AC7BBB3}"/>
          </ac:spMkLst>
        </pc:spChg>
        <pc:picChg chg="add mod">
          <ac:chgData name="Matthew Suderman" userId="2709995e-3ea8-4fb0-9b62-eb8034dec529" providerId="ADAL" clId="{4929D89B-CC43-4C41-92A5-3ABC52AE066B}" dt="2021-05-09T21:14:55.151" v="3702" actId="1036"/>
          <ac:picMkLst>
            <pc:docMk/>
            <pc:sldMk cId="509286688" sldId="326"/>
            <ac:picMk id="5122" creationId="{4951739E-B532-44F8-B4F9-38FADBA22838}"/>
          </ac:picMkLst>
        </pc:picChg>
        <pc:picChg chg="add mod">
          <ac:chgData name="Matthew Suderman" userId="2709995e-3ea8-4fb0-9b62-eb8034dec529" providerId="ADAL" clId="{4929D89B-CC43-4C41-92A5-3ABC52AE066B}" dt="2021-05-09T21:15:11.862" v="3709" actId="1035"/>
          <ac:picMkLst>
            <pc:docMk/>
            <pc:sldMk cId="509286688" sldId="326"/>
            <ac:picMk id="5124" creationId="{AEF71CC3-3EE3-4493-A000-AD2B039EFF33}"/>
          </ac:picMkLst>
        </pc:picChg>
        <pc:picChg chg="add mod">
          <ac:chgData name="Matthew Suderman" userId="2709995e-3ea8-4fb0-9b62-eb8034dec529" providerId="ADAL" clId="{4929D89B-CC43-4C41-92A5-3ABC52AE066B}" dt="2021-05-09T21:20:32.901" v="4056" actId="1076"/>
          <ac:picMkLst>
            <pc:docMk/>
            <pc:sldMk cId="509286688" sldId="326"/>
            <ac:picMk id="5126" creationId="{5826858D-AC9E-4920-8574-0E0A3925F08B}"/>
          </ac:picMkLst>
        </pc:picChg>
      </pc:sldChg>
      <pc:sldChg chg="addSp delSp modSp new mod">
        <pc:chgData name="Matthew Suderman" userId="2709995e-3ea8-4fb0-9b62-eb8034dec529" providerId="ADAL" clId="{4929D89B-CC43-4C41-92A5-3ABC52AE066B}" dt="2021-05-09T21:46:55.593" v="4589" actId="1038"/>
        <pc:sldMkLst>
          <pc:docMk/>
          <pc:sldMk cId="4212410690" sldId="327"/>
        </pc:sldMkLst>
        <pc:spChg chg="mod">
          <ac:chgData name="Matthew Suderman" userId="2709995e-3ea8-4fb0-9b62-eb8034dec529" providerId="ADAL" clId="{4929D89B-CC43-4C41-92A5-3ABC52AE066B}" dt="2021-05-09T21:38:53.596" v="4190" actId="20577"/>
          <ac:spMkLst>
            <pc:docMk/>
            <pc:sldMk cId="4212410690" sldId="327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1:22:32.817" v="4091" actId="478"/>
          <ac:spMkLst>
            <pc:docMk/>
            <pc:sldMk cId="4212410690" sldId="327"/>
            <ac:spMk id="3" creationId="{0E6A8414-AB26-4D2A-B4FF-510667BAB3B0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0" creationId="{34E95C98-8D72-4BD5-9285-4A24B998AC1F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1" creationId="{BF4E871C-FE79-4187-8D91-17E07A078D9C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2" creationId="{AF225118-ADA7-4819-9ADF-B602370C085D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3" creationId="{2C089E31-C5CC-493C-A0B4-8D729A186FA9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4" creationId="{5FDA0845-49C0-4C3D-AA3E-7969A05FDAF3}"/>
          </ac:spMkLst>
        </pc:spChg>
        <pc:spChg chg="add del">
          <ac:chgData name="Matthew Suderman" userId="2709995e-3ea8-4fb0-9b62-eb8034dec529" providerId="ADAL" clId="{4929D89B-CC43-4C41-92A5-3ABC52AE066B}" dt="2021-05-09T21:46:18.801" v="4538" actId="22"/>
          <ac:spMkLst>
            <pc:docMk/>
            <pc:sldMk cId="4212410690" sldId="327"/>
            <ac:spMk id="16" creationId="{9811F42C-CB04-43BC-99F1-2F024BEC9A8F}"/>
          </ac:spMkLst>
        </pc:spChg>
        <pc:spChg chg="add mod">
          <ac:chgData name="Matthew Suderman" userId="2709995e-3ea8-4fb0-9b62-eb8034dec529" providerId="ADAL" clId="{4929D89B-CC43-4C41-92A5-3ABC52AE066B}" dt="2021-05-09T21:46:44.277" v="4565" actId="20577"/>
          <ac:spMkLst>
            <pc:docMk/>
            <pc:sldMk cId="4212410690" sldId="327"/>
            <ac:spMk id="17" creationId="{7F055729-4EAC-40B9-A1C1-88E5620ACD87}"/>
          </ac:spMkLst>
        </pc:spChg>
        <pc:picChg chg="add del mod modCrop">
          <ac:chgData name="Matthew Suderman" userId="2709995e-3ea8-4fb0-9b62-eb8034dec529" providerId="ADAL" clId="{4929D89B-CC43-4C41-92A5-3ABC52AE066B}" dt="2021-05-09T21:35:05.370" v="4120" actId="478"/>
          <ac:picMkLst>
            <pc:docMk/>
            <pc:sldMk cId="4212410690" sldId="327"/>
            <ac:picMk id="4" creationId="{FAD5F0FA-35E8-4AFE-9F41-AFA76B9838B5}"/>
          </ac:picMkLst>
        </pc:picChg>
        <pc:picChg chg="add mod modCrop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5" creationId="{66F1770B-4E71-48AF-8D7F-89C7CA0F369E}"/>
          </ac:picMkLst>
        </pc:picChg>
        <pc:picChg chg="add mod modCrop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8" creationId="{422D1C35-6ADA-492C-8738-438D5A71537E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9" creationId="{66ABB122-526C-4A2E-B48F-92D2EDD2CBDA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6146" creationId="{9E55CD31-97F0-4625-8DC5-39502BD7A10B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6148" creationId="{985E8A3E-19FC-4F89-8BE4-F995B74F7764}"/>
          </ac:picMkLst>
        </pc:picChg>
      </pc:sldChg>
      <pc:sldChg chg="addSp delSp modSp add mod chgLayout">
        <pc:chgData name="Matthew Suderman" userId="2709995e-3ea8-4fb0-9b62-eb8034dec529" providerId="ADAL" clId="{4929D89B-CC43-4C41-92A5-3ABC52AE066B}" dt="2021-05-09T22:07:43.491" v="5557" actId="20577"/>
        <pc:sldMkLst>
          <pc:docMk/>
          <pc:sldMk cId="3921438810" sldId="328"/>
        </pc:sldMkLst>
        <pc:spChg chg="mod ord">
          <ac:chgData name="Matthew Suderman" userId="2709995e-3ea8-4fb0-9b62-eb8034dec529" providerId="ADAL" clId="{4929D89B-CC43-4C41-92A5-3ABC52AE066B}" dt="2021-05-09T21:58:20.455" v="4664" actId="700"/>
          <ac:spMkLst>
            <pc:docMk/>
            <pc:sldMk cId="3921438810" sldId="328"/>
            <ac:spMk id="2" creationId="{BFF26262-655E-405F-BF25-0BD14DFB0BF3}"/>
          </ac:spMkLst>
        </pc:spChg>
        <pc:spChg chg="add mod ord">
          <ac:chgData name="Matthew Suderman" userId="2709995e-3ea8-4fb0-9b62-eb8034dec529" providerId="ADAL" clId="{4929D89B-CC43-4C41-92A5-3ABC52AE066B}" dt="2021-05-09T22:07:43.491" v="5557" actId="20577"/>
          <ac:spMkLst>
            <pc:docMk/>
            <pc:sldMk cId="3921438810" sldId="328"/>
            <ac:spMk id="4" creationId="{2155FD75-D4FF-4333-AB61-CD4E3E486A41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0" creationId="{34E95C98-8D72-4BD5-9285-4A24B998AC1F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1" creationId="{BF4E871C-FE79-4187-8D91-17E07A078D9C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2" creationId="{AF225118-ADA7-4819-9ADF-B602370C085D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3" creationId="{2C089E31-C5CC-493C-A0B4-8D729A186FA9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4" creationId="{5FDA0845-49C0-4C3D-AA3E-7969A05FDAF3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7" creationId="{7F055729-4EAC-40B9-A1C1-88E5620ACD87}"/>
          </ac:spMkLst>
        </pc:spChg>
        <pc:picChg chg="add mod modCrop">
          <ac:chgData name="Matthew Suderman" userId="2709995e-3ea8-4fb0-9b62-eb8034dec529" providerId="ADAL" clId="{4929D89B-CC43-4C41-92A5-3ABC52AE066B}" dt="2021-05-09T22:01:59.654" v="4876" actId="1076"/>
          <ac:picMkLst>
            <pc:docMk/>
            <pc:sldMk cId="3921438810" sldId="328"/>
            <ac:picMk id="3" creationId="{EC50822E-B7AF-4C7D-9800-892746F4A766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5" creationId="{66F1770B-4E71-48AF-8D7F-89C7CA0F369E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8" creationId="{422D1C35-6ADA-492C-8738-438D5A71537E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9" creationId="{66ABB122-526C-4A2E-B48F-92D2EDD2CBDA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6146" creationId="{9E55CD31-97F0-4625-8DC5-39502BD7A10B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6148" creationId="{985E8A3E-19FC-4F89-8BE4-F995B74F7764}"/>
          </ac:picMkLst>
        </pc:picChg>
      </pc:sldChg>
      <pc:sldChg chg="delSp modSp add del mod ord">
        <pc:chgData name="Matthew Suderman" userId="2709995e-3ea8-4fb0-9b62-eb8034dec529" providerId="ADAL" clId="{4929D89B-CC43-4C41-92A5-3ABC52AE066B}" dt="2021-05-09T22:34:10.019" v="6272" actId="2696"/>
        <pc:sldMkLst>
          <pc:docMk/>
          <pc:sldMk cId="4243540046" sldId="329"/>
        </pc:sldMkLst>
        <pc:spChg chg="mod">
          <ac:chgData name="Matthew Suderman" userId="2709995e-3ea8-4fb0-9b62-eb8034dec529" providerId="ADAL" clId="{4929D89B-CC43-4C41-92A5-3ABC52AE066B}" dt="2021-05-09T22:09:06.575" v="5601" actId="20577"/>
          <ac:spMkLst>
            <pc:docMk/>
            <pc:sldMk cId="4243540046" sldId="329"/>
            <ac:spMk id="2" creationId="{BFF26262-655E-405F-BF25-0BD14DFB0BF3}"/>
          </ac:spMkLst>
        </pc:spChg>
        <pc:spChg chg="mod">
          <ac:chgData name="Matthew Suderman" userId="2709995e-3ea8-4fb0-9b62-eb8034dec529" providerId="ADAL" clId="{4929D89B-CC43-4C41-92A5-3ABC52AE066B}" dt="2021-05-09T22:14:58.423" v="5820" actId="20577"/>
          <ac:spMkLst>
            <pc:docMk/>
            <pc:sldMk cId="4243540046" sldId="329"/>
            <ac:spMk id="4" creationId="{2155FD75-D4FF-4333-AB61-CD4E3E486A41}"/>
          </ac:spMkLst>
        </pc:spChg>
        <pc:picChg chg="del">
          <ac:chgData name="Matthew Suderman" userId="2709995e-3ea8-4fb0-9b62-eb8034dec529" providerId="ADAL" clId="{4929D89B-CC43-4C41-92A5-3ABC52AE066B}" dt="2021-05-09T22:08:44.617" v="5559" actId="478"/>
          <ac:picMkLst>
            <pc:docMk/>
            <pc:sldMk cId="4243540046" sldId="329"/>
            <ac:picMk id="3" creationId="{EC50822E-B7AF-4C7D-9800-892746F4A766}"/>
          </ac:picMkLst>
        </pc:picChg>
      </pc:sldChg>
      <pc:sldChg chg="modSp add mod">
        <pc:chgData name="Matthew Suderman" userId="2709995e-3ea8-4fb0-9b62-eb8034dec529" providerId="ADAL" clId="{4929D89B-CC43-4C41-92A5-3ABC52AE066B}" dt="2021-05-09T22:42:19.970" v="7049" actId="20577"/>
        <pc:sldMkLst>
          <pc:docMk/>
          <pc:sldMk cId="3849100915" sldId="330"/>
        </pc:sldMkLst>
        <pc:spChg chg="mod">
          <ac:chgData name="Matthew Suderman" userId="2709995e-3ea8-4fb0-9b62-eb8034dec529" providerId="ADAL" clId="{4929D89B-CC43-4C41-92A5-3ABC52AE066B}" dt="2021-05-09T22:34:30.822" v="6312" actId="20577"/>
          <ac:spMkLst>
            <pc:docMk/>
            <pc:sldMk cId="3849100915" sldId="330"/>
            <ac:spMk id="2" creationId="{BFF26262-655E-405F-BF25-0BD14DFB0BF3}"/>
          </ac:spMkLst>
        </pc:spChg>
        <pc:spChg chg="mod">
          <ac:chgData name="Matthew Suderman" userId="2709995e-3ea8-4fb0-9b62-eb8034dec529" providerId="ADAL" clId="{4929D89B-CC43-4C41-92A5-3ABC52AE066B}" dt="2021-05-09T22:42:19.970" v="7049" actId="20577"/>
          <ac:spMkLst>
            <pc:docMk/>
            <pc:sldMk cId="3849100915" sldId="330"/>
            <ac:spMk id="4" creationId="{2155FD75-D4FF-4333-AB61-CD4E3E486A41}"/>
          </ac:spMkLst>
        </pc:spChg>
      </pc:sldChg>
      <pc:sldChg chg="addSp delSp modSp add mod ord">
        <pc:chgData name="Matthew Suderman" userId="2709995e-3ea8-4fb0-9b62-eb8034dec529" providerId="ADAL" clId="{4929D89B-CC43-4C41-92A5-3ABC52AE066B}" dt="2021-05-09T22:33:56.889" v="6271" actId="113"/>
        <pc:sldMkLst>
          <pc:docMk/>
          <pc:sldMk cId="1426400336" sldId="331"/>
        </pc:sldMkLst>
        <pc:spChg chg="mod">
          <ac:chgData name="Matthew Suderman" userId="2709995e-3ea8-4fb0-9b62-eb8034dec529" providerId="ADAL" clId="{4929D89B-CC43-4C41-92A5-3ABC52AE066B}" dt="2021-05-09T22:32:02.455" v="6201" actId="20577"/>
          <ac:spMkLst>
            <pc:docMk/>
            <pc:sldMk cId="1426400336" sldId="331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2:17:39.797" v="5855" actId="478"/>
          <ac:spMkLst>
            <pc:docMk/>
            <pc:sldMk cId="1426400336" sldId="331"/>
            <ac:spMk id="4" creationId="{2155FD75-D4FF-4333-AB61-CD4E3E486A41}"/>
          </ac:spMkLst>
        </pc:spChg>
        <pc:spChg chg="add del mod">
          <ac:chgData name="Matthew Suderman" userId="2709995e-3ea8-4fb0-9b62-eb8034dec529" providerId="ADAL" clId="{4929D89B-CC43-4C41-92A5-3ABC52AE066B}" dt="2021-05-09T22:17:44.905" v="5856" actId="478"/>
          <ac:spMkLst>
            <pc:docMk/>
            <pc:sldMk cId="1426400336" sldId="331"/>
            <ac:spMk id="6" creationId="{F3A76438-8F0C-4C33-8F2F-CF7391262DBE}"/>
          </ac:spMkLst>
        </pc:spChg>
        <pc:spChg chg="add mod">
          <ac:chgData name="Matthew Suderman" userId="2709995e-3ea8-4fb0-9b62-eb8034dec529" providerId="ADAL" clId="{4929D89B-CC43-4C41-92A5-3ABC52AE066B}" dt="2021-05-09T22:32:59.912" v="6238" actId="1035"/>
          <ac:spMkLst>
            <pc:docMk/>
            <pc:sldMk cId="1426400336" sldId="331"/>
            <ac:spMk id="8" creationId="{A7D1AB57-FB88-4070-9EF2-8C614C14549D}"/>
          </ac:spMkLst>
        </pc:spChg>
        <pc:spChg chg="add mod">
          <ac:chgData name="Matthew Suderman" userId="2709995e-3ea8-4fb0-9b62-eb8034dec529" providerId="ADAL" clId="{4929D89B-CC43-4C41-92A5-3ABC52AE066B}" dt="2021-05-09T22:32:59.912" v="6238" actId="1035"/>
          <ac:spMkLst>
            <pc:docMk/>
            <pc:sldMk cId="1426400336" sldId="331"/>
            <ac:spMk id="9" creationId="{A417B16F-6699-4C4E-9938-6B37789BB45D}"/>
          </ac:spMkLst>
        </pc:spChg>
        <pc:spChg chg="add mod">
          <ac:chgData name="Matthew Suderman" userId="2709995e-3ea8-4fb0-9b62-eb8034dec529" providerId="ADAL" clId="{4929D89B-CC43-4C41-92A5-3ABC52AE066B}" dt="2021-05-09T22:33:56.889" v="6271" actId="113"/>
          <ac:spMkLst>
            <pc:docMk/>
            <pc:sldMk cId="1426400336" sldId="331"/>
            <ac:spMk id="11" creationId="{02845647-7411-4BA2-9757-1FE0DF62AA38}"/>
          </ac:spMkLst>
        </pc:spChg>
        <pc:picChg chg="del">
          <ac:chgData name="Matthew Suderman" userId="2709995e-3ea8-4fb0-9b62-eb8034dec529" providerId="ADAL" clId="{4929D89B-CC43-4C41-92A5-3ABC52AE066B}" dt="2021-05-09T22:17:35.931" v="5854" actId="478"/>
          <ac:picMkLst>
            <pc:docMk/>
            <pc:sldMk cId="1426400336" sldId="331"/>
            <ac:picMk id="3" creationId="{EC50822E-B7AF-4C7D-9800-892746F4A766}"/>
          </ac:picMkLst>
        </pc:picChg>
        <pc:picChg chg="add mod">
          <ac:chgData name="Matthew Suderman" userId="2709995e-3ea8-4fb0-9b62-eb8034dec529" providerId="ADAL" clId="{4929D89B-CC43-4C41-92A5-3ABC52AE066B}" dt="2021-05-09T22:33:27.124" v="6248" actId="1035"/>
          <ac:picMkLst>
            <pc:docMk/>
            <pc:sldMk cId="1426400336" sldId="331"/>
            <ac:picMk id="7170" creationId="{398FA060-8571-4E9E-9CA2-73A146302439}"/>
          </ac:picMkLst>
        </pc:picChg>
      </pc:sldChg>
      <pc:sldChg chg="addSp delSp modSp add mod">
        <pc:chgData name="Matthew Suderman" userId="2709995e-3ea8-4fb0-9b62-eb8034dec529" providerId="ADAL" clId="{4929D89B-CC43-4C41-92A5-3ABC52AE066B}" dt="2021-05-09T22:32:15.896" v="6232" actId="20577"/>
        <pc:sldMkLst>
          <pc:docMk/>
          <pc:sldMk cId="3070378642" sldId="332"/>
        </pc:sldMkLst>
        <pc:spChg chg="mod">
          <ac:chgData name="Matthew Suderman" userId="2709995e-3ea8-4fb0-9b62-eb8034dec529" providerId="ADAL" clId="{4929D89B-CC43-4C41-92A5-3ABC52AE066B}" dt="2021-05-09T22:32:15.896" v="6232" actId="20577"/>
          <ac:spMkLst>
            <pc:docMk/>
            <pc:sldMk cId="3070378642" sldId="332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2:24:34.901" v="6027" actId="478"/>
          <ac:spMkLst>
            <pc:docMk/>
            <pc:sldMk cId="3070378642" sldId="332"/>
            <ac:spMk id="4" creationId="{2155FD75-D4FF-4333-AB61-CD4E3E486A41}"/>
          </ac:spMkLst>
        </pc:spChg>
        <pc:spChg chg="add mod">
          <ac:chgData name="Matthew Suderman" userId="2709995e-3ea8-4fb0-9b62-eb8034dec529" providerId="ADAL" clId="{4929D89B-CC43-4C41-92A5-3ABC52AE066B}" dt="2021-05-09T22:26:45.005" v="6149" actId="20577"/>
          <ac:spMkLst>
            <pc:docMk/>
            <pc:sldMk cId="3070378642" sldId="332"/>
            <ac:spMk id="6" creationId="{44CFBDE3-E17E-4171-A1D3-B1DC9F89B252}"/>
          </ac:spMkLst>
        </pc:spChg>
        <pc:picChg chg="del">
          <ac:chgData name="Matthew Suderman" userId="2709995e-3ea8-4fb0-9b62-eb8034dec529" providerId="ADAL" clId="{4929D89B-CC43-4C41-92A5-3ABC52AE066B}" dt="2021-05-09T22:24:37.679" v="6028" actId="478"/>
          <ac:picMkLst>
            <pc:docMk/>
            <pc:sldMk cId="3070378642" sldId="332"/>
            <ac:picMk id="3" creationId="{EC50822E-B7AF-4C7D-9800-892746F4A766}"/>
          </ac:picMkLst>
        </pc:picChg>
        <pc:picChg chg="add mod">
          <ac:chgData name="Matthew Suderman" userId="2709995e-3ea8-4fb0-9b62-eb8034dec529" providerId="ADAL" clId="{4929D89B-CC43-4C41-92A5-3ABC52AE066B}" dt="2021-05-09T22:26:53.398" v="6151" actId="1076"/>
          <ac:picMkLst>
            <pc:docMk/>
            <pc:sldMk cId="3070378642" sldId="332"/>
            <ac:picMk id="8194" creationId="{7FD29078-425B-4474-ACF8-C3ABBC680783}"/>
          </ac:picMkLst>
        </pc:picChg>
      </pc:sldChg>
      <pc:sldMasterChg chg="addSp delSp modSp mod">
        <pc:chgData name="Matthew Suderman" userId="2709995e-3ea8-4fb0-9b62-eb8034dec529" providerId="ADAL" clId="{4929D89B-CC43-4C41-92A5-3ABC52AE066B}" dt="2021-05-08T21:24:35.655" v="32" actId="1038"/>
        <pc:sldMasterMkLst>
          <pc:docMk/>
          <pc:sldMasterMk cId="0" sldId="2147483648"/>
        </pc:sldMasterMkLst>
        <pc:picChg chg="add del mod">
          <ac:chgData name="Matthew Suderman" userId="2709995e-3ea8-4fb0-9b62-eb8034dec529" providerId="ADAL" clId="{4929D89B-CC43-4C41-92A5-3ABC52AE066B}" dt="2021-05-08T21:23:32.488" v="3" actId="478"/>
          <ac:picMkLst>
            <pc:docMk/>
            <pc:sldMasterMk cId="0" sldId="2147483648"/>
            <ac:picMk id="4" creationId="{69045306-24DF-4262-9C0C-B6FCB3EE29BD}"/>
          </ac:picMkLst>
        </pc:picChg>
        <pc:picChg chg="add mod">
          <ac:chgData name="Matthew Suderman" userId="2709995e-3ea8-4fb0-9b62-eb8034dec529" providerId="ADAL" clId="{4929D89B-CC43-4C41-92A5-3ABC52AE066B}" dt="2021-05-08T21:24:35.655" v="32" actId="1038"/>
          <ac:picMkLst>
            <pc:docMk/>
            <pc:sldMasterMk cId="0" sldId="2147483648"/>
            <ac:picMk id="7" creationId="{77226A00-C8B1-43FE-8F27-8BAE794011B4}"/>
          </ac:picMkLst>
        </pc:picChg>
      </pc:sldMasterChg>
      <pc:sldMasterChg chg="modSp">
        <pc:chgData name="Matthew Suderman" userId="2709995e-3ea8-4fb0-9b62-eb8034dec529" providerId="ADAL" clId="{4929D89B-CC43-4C41-92A5-3ABC52AE066B}" dt="2021-05-08T23:10:15.682" v="1748" actId="207"/>
        <pc:sldMasterMkLst>
          <pc:docMk/>
          <pc:sldMasterMk cId="0" sldId="2147483654"/>
        </pc:sldMasterMkLst>
        <pc:spChg chg="mod">
          <ac:chgData name="Matthew Suderman" userId="2709995e-3ea8-4fb0-9b62-eb8034dec529" providerId="ADAL" clId="{4929D89B-CC43-4C41-92A5-3ABC52AE066B}" dt="2021-05-08T23:10:15.682" v="1748" actId="207"/>
          <ac:spMkLst>
            <pc:docMk/>
            <pc:sldMasterMk cId="0" sldId="2147483654"/>
            <ac:spMk id="421891" creationId="{00000000-0000-0000-0000-000000000000}"/>
          </ac:spMkLst>
        </pc:spChg>
      </pc:sldMasterChg>
    </pc:docChg>
  </pc:docChgLst>
  <pc:docChgLst>
    <pc:chgData name="Matthew Suderman" userId="2709995e-3ea8-4fb0-9b62-eb8034dec529" providerId="ADAL" clId="{4935185E-FF5C-40B0-99CD-0AC4C3E733C8}"/>
    <pc:docChg chg="custSel addSld modSld">
      <pc:chgData name="Matthew Suderman" userId="2709995e-3ea8-4fb0-9b62-eb8034dec529" providerId="ADAL" clId="{4935185E-FF5C-40B0-99CD-0AC4C3E733C8}" dt="2021-08-02T10:58:45.005" v="84" actId="20577"/>
      <pc:docMkLst>
        <pc:docMk/>
      </pc:docMkLst>
      <pc:sldChg chg="modSp new mod">
        <pc:chgData name="Matthew Suderman" userId="2709995e-3ea8-4fb0-9b62-eb8034dec529" providerId="ADAL" clId="{4935185E-FF5C-40B0-99CD-0AC4C3E733C8}" dt="2021-08-02T10:58:45.005" v="84" actId="20577"/>
        <pc:sldMkLst>
          <pc:docMk/>
          <pc:sldMk cId="1046233399" sldId="328"/>
        </pc:sldMkLst>
        <pc:spChg chg="mod">
          <ac:chgData name="Matthew Suderman" userId="2709995e-3ea8-4fb0-9b62-eb8034dec529" providerId="ADAL" clId="{4935185E-FF5C-40B0-99CD-0AC4C3E733C8}" dt="2021-08-02T10:56:38.843" v="59" actId="20577"/>
          <ac:spMkLst>
            <pc:docMk/>
            <pc:sldMk cId="1046233399" sldId="328"/>
            <ac:spMk id="2" creationId="{C6473AAC-EDF3-4A7E-A11D-5587EC4B684F}"/>
          </ac:spMkLst>
        </pc:spChg>
        <pc:spChg chg="mod">
          <ac:chgData name="Matthew Suderman" userId="2709995e-3ea8-4fb0-9b62-eb8034dec529" providerId="ADAL" clId="{4935185E-FF5C-40B0-99CD-0AC4C3E733C8}" dt="2021-08-02T10:58:45.005" v="84" actId="20577"/>
          <ac:spMkLst>
            <pc:docMk/>
            <pc:sldMk cId="1046233399" sldId="328"/>
            <ac:spMk id="3" creationId="{BB6813AE-FCA6-453A-92C2-45A3046ADA38}"/>
          </ac:spMkLst>
        </pc:spChg>
      </pc:sldChg>
    </pc:docChg>
  </pc:docChgLst>
  <pc:docChgLst>
    <pc:chgData name="Matthew Suderman" userId="2709995e-3ea8-4fb0-9b62-eb8034dec529" providerId="ADAL" clId="{FC3F5C4C-007D-4272-AA90-A5265CC764ED}"/>
    <pc:docChg chg="undo custSel addSld delSld modSld sldOrd">
      <pc:chgData name="Matthew Suderman" userId="2709995e-3ea8-4fb0-9b62-eb8034dec529" providerId="ADAL" clId="{FC3F5C4C-007D-4272-AA90-A5265CC764ED}" dt="2021-10-18T00:33:37.474" v="10385" actId="20577"/>
      <pc:docMkLst>
        <pc:docMk/>
      </pc:docMkLst>
      <pc:sldChg chg="modSp mod">
        <pc:chgData name="Matthew Suderman" userId="2709995e-3ea8-4fb0-9b62-eb8034dec529" providerId="ADAL" clId="{FC3F5C4C-007D-4272-AA90-A5265CC764ED}" dt="2021-10-17T20:18:52.614" v="8" actId="20577"/>
        <pc:sldMkLst>
          <pc:docMk/>
          <pc:sldMk cId="0" sldId="288"/>
        </pc:sldMkLst>
        <pc:spChg chg="mod">
          <ac:chgData name="Matthew Suderman" userId="2709995e-3ea8-4fb0-9b62-eb8034dec529" providerId="ADAL" clId="{FC3F5C4C-007D-4272-AA90-A5265CC764ED}" dt="2021-10-17T20:18:52.614" v="8" actId="20577"/>
          <ac:spMkLst>
            <pc:docMk/>
            <pc:sldMk cId="0" sldId="288"/>
            <ac:spMk id="3" creationId="{00000000-0000-0000-0000-000000000000}"/>
          </ac:spMkLst>
        </pc:spChg>
      </pc:sldChg>
      <pc:sldChg chg="del">
        <pc:chgData name="Matthew Suderman" userId="2709995e-3ea8-4fb0-9b62-eb8034dec529" providerId="ADAL" clId="{FC3F5C4C-007D-4272-AA90-A5265CC764ED}" dt="2021-10-17T20:19:00.153" v="11" actId="47"/>
        <pc:sldMkLst>
          <pc:docMk/>
          <pc:sldMk cId="3976131759" sldId="290"/>
        </pc:sldMkLst>
      </pc:sldChg>
      <pc:sldChg chg="del">
        <pc:chgData name="Matthew Suderman" userId="2709995e-3ea8-4fb0-9b62-eb8034dec529" providerId="ADAL" clId="{FC3F5C4C-007D-4272-AA90-A5265CC764ED}" dt="2021-10-17T20:19:00.630" v="12" actId="47"/>
        <pc:sldMkLst>
          <pc:docMk/>
          <pc:sldMk cId="3027161321" sldId="292"/>
        </pc:sldMkLst>
      </pc:sldChg>
      <pc:sldChg chg="delSp modSp mod delAnim">
        <pc:chgData name="Matthew Suderman" userId="2709995e-3ea8-4fb0-9b62-eb8034dec529" providerId="ADAL" clId="{FC3F5C4C-007D-4272-AA90-A5265CC764ED}" dt="2021-10-18T00:33:37.474" v="10385" actId="20577"/>
        <pc:sldMkLst>
          <pc:docMk/>
          <pc:sldMk cId="2594997046" sldId="293"/>
        </pc:sldMkLst>
        <pc:spChg chg="del">
          <ac:chgData name="Matthew Suderman" userId="2709995e-3ea8-4fb0-9b62-eb8034dec529" providerId="ADAL" clId="{FC3F5C4C-007D-4272-AA90-A5265CC764ED}" dt="2021-10-17T20:20:26.416" v="82" actId="478"/>
          <ac:spMkLst>
            <pc:docMk/>
            <pc:sldMk cId="2594997046" sldId="293"/>
            <ac:spMk id="12" creationId="{93FAAB06-8B65-47C1-BA75-947F3C85B2D4}"/>
          </ac:spMkLst>
        </pc:spChg>
        <pc:graphicFrameChg chg="mod modGraphic">
          <ac:chgData name="Matthew Suderman" userId="2709995e-3ea8-4fb0-9b62-eb8034dec529" providerId="ADAL" clId="{FC3F5C4C-007D-4272-AA90-A5265CC764ED}" dt="2021-10-18T00:33:37.474" v="10385" actId="20577"/>
          <ac:graphicFrameMkLst>
            <pc:docMk/>
            <pc:sldMk cId="2594997046" sldId="293"/>
            <ac:graphicFrameMk id="10" creationId="{065FA294-F681-46A7-BD04-E1E841EBBE97}"/>
          </ac:graphicFrameMkLst>
        </pc:graphicFrameChg>
      </pc:sldChg>
      <pc:sldChg chg="addSp delSp modSp mod modAnim modNotesTx">
        <pc:chgData name="Matthew Suderman" userId="2709995e-3ea8-4fb0-9b62-eb8034dec529" providerId="ADAL" clId="{FC3F5C4C-007D-4272-AA90-A5265CC764ED}" dt="2021-10-17T22:38:38.299" v="3591" actId="20577"/>
        <pc:sldMkLst>
          <pc:docMk/>
          <pc:sldMk cId="316733845" sldId="295"/>
        </pc:sldMkLst>
        <pc:spChg chg="mod">
          <ac:chgData name="Matthew Suderman" userId="2709995e-3ea8-4fb0-9b62-eb8034dec529" providerId="ADAL" clId="{FC3F5C4C-007D-4272-AA90-A5265CC764ED}" dt="2021-10-17T21:47:16.732" v="880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FC3F5C4C-007D-4272-AA90-A5265CC764ED}" dt="2021-10-17T22:38:38.299" v="3591" actId="20577"/>
          <ac:spMkLst>
            <pc:docMk/>
            <pc:sldMk cId="316733845" sldId="295"/>
            <ac:spMk id="3" creationId="{C42E9CF8-2587-4F83-9062-3DA613FE3078}"/>
          </ac:spMkLst>
        </pc:spChg>
        <pc:graphicFrameChg chg="del">
          <ac:chgData name="Matthew Suderman" userId="2709995e-3ea8-4fb0-9b62-eb8034dec529" providerId="ADAL" clId="{FC3F5C4C-007D-4272-AA90-A5265CC764ED}" dt="2021-10-17T20:20:12.958" v="80" actId="478"/>
          <ac:graphicFrameMkLst>
            <pc:docMk/>
            <pc:sldMk cId="316733845" sldId="295"/>
            <ac:graphicFrameMk id="4" creationId="{0D12BE19-E32B-4A0A-9BBD-8F70695C5397}"/>
          </ac:graphicFrameMkLst>
        </pc:graphicFrameChg>
        <pc:graphicFrameChg chg="add del mod">
          <ac:chgData name="Matthew Suderman" userId="2709995e-3ea8-4fb0-9b62-eb8034dec529" providerId="ADAL" clId="{FC3F5C4C-007D-4272-AA90-A5265CC764ED}" dt="2021-10-17T20:19:25.106" v="18"/>
          <ac:graphicFrameMkLst>
            <pc:docMk/>
            <pc:sldMk cId="316733845" sldId="295"/>
            <ac:graphicFrameMk id="5" creationId="{63A867E4-7676-40EA-8B94-BDD6702E07BD}"/>
          </ac:graphicFrameMkLst>
        </pc:graphicFrameChg>
        <pc:picChg chg="add del mod">
          <ac:chgData name="Matthew Suderman" userId="2709995e-3ea8-4fb0-9b62-eb8034dec529" providerId="ADAL" clId="{FC3F5C4C-007D-4272-AA90-A5265CC764ED}" dt="2021-10-17T22:12:13.855" v="1885" actId="478"/>
          <ac:picMkLst>
            <pc:docMk/>
            <pc:sldMk cId="316733845" sldId="295"/>
            <ac:picMk id="6" creationId="{BB4954A3-F70D-4D9E-BE58-695475F4C4FB}"/>
          </ac:picMkLst>
        </pc:picChg>
      </pc:sldChg>
      <pc:sldChg chg="del">
        <pc:chgData name="Matthew Suderman" userId="2709995e-3ea8-4fb0-9b62-eb8034dec529" providerId="ADAL" clId="{FC3F5C4C-007D-4272-AA90-A5265CC764ED}" dt="2021-10-17T20:18:59.182" v="9" actId="47"/>
        <pc:sldMkLst>
          <pc:docMk/>
          <pc:sldMk cId="3120615481" sldId="296"/>
        </pc:sldMkLst>
      </pc:sldChg>
      <pc:sldChg chg="addSp delSp modSp new del mod modNotesTx">
        <pc:chgData name="Matthew Suderman" userId="2709995e-3ea8-4fb0-9b62-eb8034dec529" providerId="ADAL" clId="{FC3F5C4C-007D-4272-AA90-A5265CC764ED}" dt="2021-10-17T21:49:51.345" v="1043" actId="2696"/>
        <pc:sldMkLst>
          <pc:docMk/>
          <pc:sldMk cId="3795048150" sldId="296"/>
        </pc:sldMkLst>
        <pc:spChg chg="del">
          <ac:chgData name="Matthew Suderman" userId="2709995e-3ea8-4fb0-9b62-eb8034dec529" providerId="ADAL" clId="{FC3F5C4C-007D-4272-AA90-A5265CC764ED}" dt="2021-10-17T20:39:11.930" v="501" actId="478"/>
          <ac:spMkLst>
            <pc:docMk/>
            <pc:sldMk cId="3795048150" sldId="296"/>
            <ac:spMk id="2" creationId="{270577C4-8611-43F0-84D9-E50055D692E6}"/>
          </ac:spMkLst>
        </pc:spChg>
        <pc:spChg chg="del">
          <ac:chgData name="Matthew Suderman" userId="2709995e-3ea8-4fb0-9b62-eb8034dec529" providerId="ADAL" clId="{FC3F5C4C-007D-4272-AA90-A5265CC764ED}" dt="2021-10-17T20:39:06.922" v="500"/>
          <ac:spMkLst>
            <pc:docMk/>
            <pc:sldMk cId="3795048150" sldId="296"/>
            <ac:spMk id="3" creationId="{4CD4917E-EFC1-460B-AEBD-A261D3DF9D81}"/>
          </ac:spMkLst>
        </pc:spChg>
        <pc:picChg chg="add mod">
          <ac:chgData name="Matthew Suderman" userId="2709995e-3ea8-4fb0-9b62-eb8034dec529" providerId="ADAL" clId="{FC3F5C4C-007D-4272-AA90-A5265CC764ED}" dt="2021-10-17T21:47:56.992" v="930" actId="1076"/>
          <ac:picMkLst>
            <pc:docMk/>
            <pc:sldMk cId="3795048150" sldId="296"/>
            <ac:picMk id="1026" creationId="{60D387BC-92CD-4A46-8AD8-D3F7A111C83D}"/>
          </ac:picMkLst>
        </pc:picChg>
      </pc:sldChg>
      <pc:sldChg chg="modSp new mod">
        <pc:chgData name="Matthew Suderman" userId="2709995e-3ea8-4fb0-9b62-eb8034dec529" providerId="ADAL" clId="{FC3F5C4C-007D-4272-AA90-A5265CC764ED}" dt="2021-10-17T22:55:22.135" v="5117" actId="20577"/>
        <pc:sldMkLst>
          <pc:docMk/>
          <pc:sldMk cId="2303961732" sldId="297"/>
        </pc:sldMkLst>
        <pc:spChg chg="mod">
          <ac:chgData name="Matthew Suderman" userId="2709995e-3ea8-4fb0-9b62-eb8034dec529" providerId="ADAL" clId="{FC3F5C4C-007D-4272-AA90-A5265CC764ED}" dt="2021-10-17T22:43:28.261" v="3868"/>
          <ac:spMkLst>
            <pc:docMk/>
            <pc:sldMk cId="2303961732" sldId="297"/>
            <ac:spMk id="2" creationId="{0AF65E4E-CB14-472F-B963-C85C5AB3CAF3}"/>
          </ac:spMkLst>
        </pc:spChg>
        <pc:spChg chg="mod">
          <ac:chgData name="Matthew Suderman" userId="2709995e-3ea8-4fb0-9b62-eb8034dec529" providerId="ADAL" clId="{FC3F5C4C-007D-4272-AA90-A5265CC764ED}" dt="2021-10-17T22:55:22.135" v="5117" actId="20577"/>
          <ac:spMkLst>
            <pc:docMk/>
            <pc:sldMk cId="2303961732" sldId="297"/>
            <ac:spMk id="3" creationId="{F41549E6-8E90-4B7F-80D1-442A3A426869}"/>
          </ac:spMkLst>
        </pc:spChg>
      </pc:sldChg>
      <pc:sldChg chg="del">
        <pc:chgData name="Matthew Suderman" userId="2709995e-3ea8-4fb0-9b62-eb8034dec529" providerId="ADAL" clId="{FC3F5C4C-007D-4272-AA90-A5265CC764ED}" dt="2021-10-17T20:18:59.678" v="10" actId="47"/>
        <pc:sldMkLst>
          <pc:docMk/>
          <pc:sldMk cId="2877745955" sldId="297"/>
        </pc:sldMkLst>
      </pc:sldChg>
      <pc:sldChg chg="del">
        <pc:chgData name="Matthew Suderman" userId="2709995e-3ea8-4fb0-9b62-eb8034dec529" providerId="ADAL" clId="{FC3F5C4C-007D-4272-AA90-A5265CC764ED}" dt="2021-10-17T20:19:01.146" v="13" actId="47"/>
        <pc:sldMkLst>
          <pc:docMk/>
          <pc:sldMk cId="2620836704" sldId="298"/>
        </pc:sldMkLst>
      </pc:sldChg>
      <pc:sldChg chg="addSp delSp modSp new mod">
        <pc:chgData name="Matthew Suderman" userId="2709995e-3ea8-4fb0-9b62-eb8034dec529" providerId="ADAL" clId="{FC3F5C4C-007D-4272-AA90-A5265CC764ED}" dt="2021-10-17T21:47:44.029" v="929" actId="20577"/>
        <pc:sldMkLst>
          <pc:docMk/>
          <pc:sldMk cId="3823882907" sldId="298"/>
        </pc:sldMkLst>
        <pc:spChg chg="mod">
          <ac:chgData name="Matthew Suderman" userId="2709995e-3ea8-4fb0-9b62-eb8034dec529" providerId="ADAL" clId="{FC3F5C4C-007D-4272-AA90-A5265CC764ED}" dt="2021-10-17T21:47:44.029" v="929" actId="20577"/>
          <ac:spMkLst>
            <pc:docMk/>
            <pc:sldMk cId="3823882907" sldId="298"/>
            <ac:spMk id="2" creationId="{074C7799-013C-4BDD-ADBF-1AF719433321}"/>
          </ac:spMkLst>
        </pc:spChg>
        <pc:spChg chg="mod">
          <ac:chgData name="Matthew Suderman" userId="2709995e-3ea8-4fb0-9b62-eb8034dec529" providerId="ADAL" clId="{FC3F5C4C-007D-4272-AA90-A5265CC764ED}" dt="2021-10-17T21:46:05.240" v="826" actId="113"/>
          <ac:spMkLst>
            <pc:docMk/>
            <pc:sldMk cId="3823882907" sldId="298"/>
            <ac:spMk id="3" creationId="{BEF91C69-CD51-4176-A1C5-C97BF898FA33}"/>
          </ac:spMkLst>
        </pc:spChg>
        <pc:spChg chg="add del">
          <ac:chgData name="Matthew Suderman" userId="2709995e-3ea8-4fb0-9b62-eb8034dec529" providerId="ADAL" clId="{FC3F5C4C-007D-4272-AA90-A5265CC764ED}" dt="2021-10-17T21:37:22.938" v="730"/>
          <ac:spMkLst>
            <pc:docMk/>
            <pc:sldMk cId="3823882907" sldId="298"/>
            <ac:spMk id="5" creationId="{940590C5-683F-4AFA-8CA6-6F0D3EA26D54}"/>
          </ac:spMkLst>
        </pc:spChg>
        <pc:spChg chg="add mod">
          <ac:chgData name="Matthew Suderman" userId="2709995e-3ea8-4fb0-9b62-eb8034dec529" providerId="ADAL" clId="{FC3F5C4C-007D-4272-AA90-A5265CC764ED}" dt="2021-10-17T21:46:42.727" v="834" actId="20577"/>
          <ac:spMkLst>
            <pc:docMk/>
            <pc:sldMk cId="3823882907" sldId="298"/>
            <ac:spMk id="8" creationId="{B6FADC08-9BC8-4C18-9706-7107A2400FC2}"/>
          </ac:spMkLst>
        </pc:spChg>
        <pc:spChg chg="add mod">
          <ac:chgData name="Matthew Suderman" userId="2709995e-3ea8-4fb0-9b62-eb8034dec529" providerId="ADAL" clId="{FC3F5C4C-007D-4272-AA90-A5265CC764ED}" dt="2021-10-17T21:40:39.401" v="759" actId="20577"/>
          <ac:spMkLst>
            <pc:docMk/>
            <pc:sldMk cId="3823882907" sldId="298"/>
            <ac:spMk id="9" creationId="{18C13DB5-6656-499A-A30D-E5D0ED0E18BA}"/>
          </ac:spMkLst>
        </pc:spChg>
        <pc:spChg chg="add mod">
          <ac:chgData name="Matthew Suderman" userId="2709995e-3ea8-4fb0-9b62-eb8034dec529" providerId="ADAL" clId="{FC3F5C4C-007D-4272-AA90-A5265CC764ED}" dt="2021-10-17T21:40:30.351" v="756" actId="1076"/>
          <ac:spMkLst>
            <pc:docMk/>
            <pc:sldMk cId="3823882907" sldId="298"/>
            <ac:spMk id="10" creationId="{9841A014-7ED8-4336-B32F-359516A919B4}"/>
          </ac:spMkLst>
        </pc:spChg>
        <pc:spChg chg="add mod">
          <ac:chgData name="Matthew Suderman" userId="2709995e-3ea8-4fb0-9b62-eb8034dec529" providerId="ADAL" clId="{FC3F5C4C-007D-4272-AA90-A5265CC764ED}" dt="2021-10-17T21:40:41.175" v="761" actId="20577"/>
          <ac:spMkLst>
            <pc:docMk/>
            <pc:sldMk cId="3823882907" sldId="298"/>
            <ac:spMk id="11" creationId="{4E10E078-B9FA-4B2B-A140-8A0E8398B208}"/>
          </ac:spMkLst>
        </pc:spChg>
        <pc:spChg chg="add mod">
          <ac:chgData name="Matthew Suderman" userId="2709995e-3ea8-4fb0-9b62-eb8034dec529" providerId="ADAL" clId="{FC3F5C4C-007D-4272-AA90-A5265CC764ED}" dt="2021-10-17T21:44:24.564" v="804" actId="1076"/>
          <ac:spMkLst>
            <pc:docMk/>
            <pc:sldMk cId="3823882907" sldId="298"/>
            <ac:spMk id="21" creationId="{474B4485-FEB0-4D16-AF1C-86BA558CA23E}"/>
          </ac:spMkLst>
        </pc:spChg>
        <pc:spChg chg="add mod">
          <ac:chgData name="Matthew Suderman" userId="2709995e-3ea8-4fb0-9b62-eb8034dec529" providerId="ADAL" clId="{FC3F5C4C-007D-4272-AA90-A5265CC764ED}" dt="2021-10-17T21:44:15.713" v="803" actId="1076"/>
          <ac:spMkLst>
            <pc:docMk/>
            <pc:sldMk cId="3823882907" sldId="298"/>
            <ac:spMk id="22" creationId="{074ED21F-72C3-4547-94FA-95ABB989BD13}"/>
          </ac:spMkLst>
        </pc:spChg>
        <pc:spChg chg="add mod">
          <ac:chgData name="Matthew Suderman" userId="2709995e-3ea8-4fb0-9b62-eb8034dec529" providerId="ADAL" clId="{FC3F5C4C-007D-4272-AA90-A5265CC764ED}" dt="2021-10-17T21:44:05.610" v="802" actId="20577"/>
          <ac:spMkLst>
            <pc:docMk/>
            <pc:sldMk cId="3823882907" sldId="298"/>
            <ac:spMk id="23" creationId="{D48625D3-C1C2-4206-8312-7C26209AEFCB}"/>
          </ac:spMkLst>
        </pc:spChg>
        <pc:picChg chg="add mod modCrop">
          <ac:chgData name="Matthew Suderman" userId="2709995e-3ea8-4fb0-9b62-eb8034dec529" providerId="ADAL" clId="{FC3F5C4C-007D-4272-AA90-A5265CC764ED}" dt="2021-10-17T21:34:00.102" v="519" actId="1076"/>
          <ac:picMkLst>
            <pc:docMk/>
            <pc:sldMk cId="3823882907" sldId="298"/>
            <ac:picMk id="4" creationId="{3FB8CB86-8C2E-4CFE-B849-B291CEA975EC}"/>
          </ac:picMkLst>
        </pc:picChg>
        <pc:picChg chg="add del mod">
          <ac:chgData name="Matthew Suderman" userId="2709995e-3ea8-4fb0-9b62-eb8034dec529" providerId="ADAL" clId="{FC3F5C4C-007D-4272-AA90-A5265CC764ED}" dt="2021-10-17T21:45:21.066" v="811" actId="478"/>
          <ac:picMkLst>
            <pc:docMk/>
            <pc:sldMk cId="3823882907" sldId="298"/>
            <ac:picMk id="7" creationId="{7E91C2D5-A31C-4464-9732-080C55243B5B}"/>
          </ac:picMkLst>
        </pc:picChg>
        <pc:picChg chg="add mod">
          <ac:chgData name="Matthew Suderman" userId="2709995e-3ea8-4fb0-9b62-eb8034dec529" providerId="ADAL" clId="{FC3F5C4C-007D-4272-AA90-A5265CC764ED}" dt="2021-10-17T21:45:36.420" v="814" actId="1076"/>
          <ac:picMkLst>
            <pc:docMk/>
            <pc:sldMk cId="3823882907" sldId="298"/>
            <ac:picMk id="25" creationId="{2DE4DEF3-F2B0-42D0-9844-E34E241FDB06}"/>
          </ac:picMkLst>
        </pc:picChg>
        <pc:cxnChg chg="add mod">
          <ac:chgData name="Matthew Suderman" userId="2709995e-3ea8-4fb0-9b62-eb8034dec529" providerId="ADAL" clId="{FC3F5C4C-007D-4272-AA90-A5265CC764ED}" dt="2021-10-17T21:46:12.246" v="827" actId="14100"/>
          <ac:cxnSpMkLst>
            <pc:docMk/>
            <pc:sldMk cId="3823882907" sldId="298"/>
            <ac:cxnSpMk id="13" creationId="{4AB30682-B54E-46E5-8913-1806A09F1F35}"/>
          </ac:cxnSpMkLst>
        </pc:cxnChg>
        <pc:cxnChg chg="add mod">
          <ac:chgData name="Matthew Suderman" userId="2709995e-3ea8-4fb0-9b62-eb8034dec529" providerId="ADAL" clId="{FC3F5C4C-007D-4272-AA90-A5265CC764ED}" dt="2021-10-17T21:41:41.131" v="771" actId="14100"/>
          <ac:cxnSpMkLst>
            <pc:docMk/>
            <pc:sldMk cId="3823882907" sldId="298"/>
            <ac:cxnSpMk id="14" creationId="{D5E3BE04-4DAA-4A48-9222-24688779F4DD}"/>
          </ac:cxnSpMkLst>
        </pc:cxnChg>
        <pc:cxnChg chg="add mod">
          <ac:chgData name="Matthew Suderman" userId="2709995e-3ea8-4fb0-9b62-eb8034dec529" providerId="ADAL" clId="{FC3F5C4C-007D-4272-AA90-A5265CC764ED}" dt="2021-10-17T21:41:36.810" v="770" actId="14100"/>
          <ac:cxnSpMkLst>
            <pc:docMk/>
            <pc:sldMk cId="3823882907" sldId="298"/>
            <ac:cxnSpMk id="17" creationId="{167F9F45-D141-4DC1-872E-A40E4AEF22EC}"/>
          </ac:cxnSpMkLst>
        </pc:cxnChg>
      </pc:sldChg>
      <pc:sldChg chg="del">
        <pc:chgData name="Matthew Suderman" userId="2709995e-3ea8-4fb0-9b62-eb8034dec529" providerId="ADAL" clId="{FC3F5C4C-007D-4272-AA90-A5265CC764ED}" dt="2021-10-17T20:19:01.647" v="14" actId="47"/>
        <pc:sldMkLst>
          <pc:docMk/>
          <pc:sldMk cId="2515515165" sldId="299"/>
        </pc:sldMkLst>
      </pc:sldChg>
      <pc:sldChg chg="addSp modSp new del mod ord">
        <pc:chgData name="Matthew Suderman" userId="2709995e-3ea8-4fb0-9b62-eb8034dec529" providerId="ADAL" clId="{FC3F5C4C-007D-4272-AA90-A5265CC764ED}" dt="2021-10-17T22:43:11.934" v="3867" actId="2696"/>
        <pc:sldMkLst>
          <pc:docMk/>
          <pc:sldMk cId="4282200725" sldId="299"/>
        </pc:sldMkLst>
        <pc:spChg chg="mod">
          <ac:chgData name="Matthew Suderman" userId="2709995e-3ea8-4fb0-9b62-eb8034dec529" providerId="ADAL" clId="{FC3F5C4C-007D-4272-AA90-A5265CC764ED}" dt="2021-10-17T21:52:42.919" v="1053"/>
          <ac:spMkLst>
            <pc:docMk/>
            <pc:sldMk cId="4282200725" sldId="299"/>
            <ac:spMk id="2" creationId="{90221D0C-D89D-4746-82C3-BAE907D2DEF6}"/>
          </ac:spMkLst>
        </pc:spChg>
        <pc:spChg chg="mod">
          <ac:chgData name="Matthew Suderman" userId="2709995e-3ea8-4fb0-9b62-eb8034dec529" providerId="ADAL" clId="{FC3F5C4C-007D-4272-AA90-A5265CC764ED}" dt="2021-10-17T22:23:15.055" v="2888" actId="20577"/>
          <ac:spMkLst>
            <pc:docMk/>
            <pc:sldMk cId="4282200725" sldId="299"/>
            <ac:spMk id="3" creationId="{05D2D41A-3B65-4070-8112-6626C4798F69}"/>
          </ac:spMkLst>
        </pc:spChg>
        <pc:picChg chg="add mod modCrop">
          <ac:chgData name="Matthew Suderman" userId="2709995e-3ea8-4fb0-9b62-eb8034dec529" providerId="ADAL" clId="{FC3F5C4C-007D-4272-AA90-A5265CC764ED}" dt="2021-10-17T21:55:37.384" v="1184" actId="1038"/>
          <ac:picMkLst>
            <pc:docMk/>
            <pc:sldMk cId="4282200725" sldId="299"/>
            <ac:picMk id="4" creationId="{B96418F0-4924-4EC5-8B4E-41BA96672637}"/>
          </ac:picMkLst>
        </pc:picChg>
      </pc:sldChg>
      <pc:sldChg chg="addSp delSp modSp add mod">
        <pc:chgData name="Matthew Suderman" userId="2709995e-3ea8-4fb0-9b62-eb8034dec529" providerId="ADAL" clId="{FC3F5C4C-007D-4272-AA90-A5265CC764ED}" dt="2021-10-17T22:14:37.237" v="2101" actId="14100"/>
        <pc:sldMkLst>
          <pc:docMk/>
          <pc:sldMk cId="3483005337" sldId="300"/>
        </pc:sldMkLst>
        <pc:spChg chg="del">
          <ac:chgData name="Matthew Suderman" userId="2709995e-3ea8-4fb0-9b62-eb8034dec529" providerId="ADAL" clId="{FC3F5C4C-007D-4272-AA90-A5265CC764ED}" dt="2021-10-17T22:14:31.324" v="2099" actId="478"/>
          <ac:spMkLst>
            <pc:docMk/>
            <pc:sldMk cId="3483005337" sldId="300"/>
            <ac:spMk id="2" creationId="{D8072004-0E62-4A41-9603-564DC9F5E1E6}"/>
          </ac:spMkLst>
        </pc:spChg>
        <pc:spChg chg="del">
          <ac:chgData name="Matthew Suderman" userId="2709995e-3ea8-4fb0-9b62-eb8034dec529" providerId="ADAL" clId="{FC3F5C4C-007D-4272-AA90-A5265CC764ED}" dt="2021-10-17T22:14:20.121" v="2096" actId="478"/>
          <ac:spMkLst>
            <pc:docMk/>
            <pc:sldMk cId="3483005337" sldId="300"/>
            <ac:spMk id="3" creationId="{C42E9CF8-2587-4F83-9062-3DA613FE3078}"/>
          </ac:spMkLst>
        </pc:spChg>
        <pc:spChg chg="add del mod">
          <ac:chgData name="Matthew Suderman" userId="2709995e-3ea8-4fb0-9b62-eb8034dec529" providerId="ADAL" clId="{FC3F5C4C-007D-4272-AA90-A5265CC764ED}" dt="2021-10-17T22:14:25.021" v="2097" actId="478"/>
          <ac:spMkLst>
            <pc:docMk/>
            <pc:sldMk cId="3483005337" sldId="300"/>
            <ac:spMk id="5" creationId="{AF38BA21-3FB5-4672-B9BA-CD036942BBA8}"/>
          </ac:spMkLst>
        </pc:spChg>
        <pc:spChg chg="add del mod">
          <ac:chgData name="Matthew Suderman" userId="2709995e-3ea8-4fb0-9b62-eb8034dec529" providerId="ADAL" clId="{FC3F5C4C-007D-4272-AA90-A5265CC764ED}" dt="2021-10-17T22:14:33.522" v="2100" actId="478"/>
          <ac:spMkLst>
            <pc:docMk/>
            <pc:sldMk cId="3483005337" sldId="300"/>
            <ac:spMk id="8" creationId="{ABC79CFF-8ED6-4800-9137-3A5FB72ABAA8}"/>
          </ac:spMkLst>
        </pc:spChg>
        <pc:picChg chg="mod">
          <ac:chgData name="Matthew Suderman" userId="2709995e-3ea8-4fb0-9b62-eb8034dec529" providerId="ADAL" clId="{FC3F5C4C-007D-4272-AA90-A5265CC764ED}" dt="2021-10-17T22:14:37.237" v="2101" actId="14100"/>
          <ac:picMkLst>
            <pc:docMk/>
            <pc:sldMk cId="3483005337" sldId="300"/>
            <ac:picMk id="6" creationId="{BB4954A3-F70D-4D9E-BE58-695475F4C4FB}"/>
          </ac:picMkLst>
        </pc:picChg>
      </pc:sldChg>
      <pc:sldChg chg="addSp modSp new mod">
        <pc:chgData name="Matthew Suderman" userId="2709995e-3ea8-4fb0-9b62-eb8034dec529" providerId="ADAL" clId="{FC3F5C4C-007D-4272-AA90-A5265CC764ED}" dt="2021-10-17T22:39:24.895" v="3645" actId="20577"/>
        <pc:sldMkLst>
          <pc:docMk/>
          <pc:sldMk cId="2010435163" sldId="301"/>
        </pc:sldMkLst>
        <pc:spChg chg="mod">
          <ac:chgData name="Matthew Suderman" userId="2709995e-3ea8-4fb0-9b62-eb8034dec529" providerId="ADAL" clId="{FC3F5C4C-007D-4272-AA90-A5265CC764ED}" dt="2021-10-17T22:29:03.844" v="2892"/>
          <ac:spMkLst>
            <pc:docMk/>
            <pc:sldMk cId="2010435163" sldId="301"/>
            <ac:spMk id="2" creationId="{53FCD216-A2BC-4B70-AC9C-7D909DC4239A}"/>
          </ac:spMkLst>
        </pc:spChg>
        <pc:spChg chg="mod">
          <ac:chgData name="Matthew Suderman" userId="2709995e-3ea8-4fb0-9b62-eb8034dec529" providerId="ADAL" clId="{FC3F5C4C-007D-4272-AA90-A5265CC764ED}" dt="2021-10-17T22:39:24.895" v="3645" actId="20577"/>
          <ac:spMkLst>
            <pc:docMk/>
            <pc:sldMk cId="2010435163" sldId="301"/>
            <ac:spMk id="3" creationId="{353E8E54-8F4A-43E1-814B-1BB0E5493C86}"/>
          </ac:spMkLst>
        </pc:spChg>
        <pc:picChg chg="add mod modCrop">
          <ac:chgData name="Matthew Suderman" userId="2709995e-3ea8-4fb0-9b62-eb8034dec529" providerId="ADAL" clId="{FC3F5C4C-007D-4272-AA90-A5265CC764ED}" dt="2021-10-17T22:32:57.227" v="3525" actId="1035"/>
          <ac:picMkLst>
            <pc:docMk/>
            <pc:sldMk cId="2010435163" sldId="301"/>
            <ac:picMk id="4" creationId="{A51A65F8-2946-4798-BF0E-1CF4B8FBBE6E}"/>
          </ac:picMkLst>
        </pc:picChg>
      </pc:sldChg>
      <pc:sldChg chg="addSp delSp modSp new mod">
        <pc:chgData name="Matthew Suderman" userId="2709995e-3ea8-4fb0-9b62-eb8034dec529" providerId="ADAL" clId="{FC3F5C4C-007D-4272-AA90-A5265CC764ED}" dt="2021-10-17T22:52:29.332" v="4628" actId="20577"/>
        <pc:sldMkLst>
          <pc:docMk/>
          <pc:sldMk cId="2535909577" sldId="302"/>
        </pc:sldMkLst>
        <pc:spChg chg="del">
          <ac:chgData name="Matthew Suderman" userId="2709995e-3ea8-4fb0-9b62-eb8034dec529" providerId="ADAL" clId="{FC3F5C4C-007D-4272-AA90-A5265CC764ED}" dt="2021-10-17T22:39:57.905" v="3648" actId="26606"/>
          <ac:spMkLst>
            <pc:docMk/>
            <pc:sldMk cId="2535909577" sldId="302"/>
            <ac:spMk id="2" creationId="{024D7BC2-779E-4F9B-810A-9838E3AD5AA4}"/>
          </ac:spMkLst>
        </pc:spChg>
        <pc:spChg chg="del">
          <ac:chgData name="Matthew Suderman" userId="2709995e-3ea8-4fb0-9b62-eb8034dec529" providerId="ADAL" clId="{FC3F5C4C-007D-4272-AA90-A5265CC764ED}" dt="2021-10-17T22:39:54.398" v="3647"/>
          <ac:spMkLst>
            <pc:docMk/>
            <pc:sldMk cId="2535909577" sldId="302"/>
            <ac:spMk id="3" creationId="{0947CF04-B481-4DED-9D88-DC2E97BD9F4C}"/>
          </ac:spMkLst>
        </pc:spChg>
        <pc:spChg chg="add del mod">
          <ac:chgData name="Matthew Suderman" userId="2709995e-3ea8-4fb0-9b62-eb8034dec529" providerId="ADAL" clId="{FC3F5C4C-007D-4272-AA90-A5265CC764ED}" dt="2021-10-17T22:40:30.735" v="3651" actId="767"/>
          <ac:spMkLst>
            <pc:docMk/>
            <pc:sldMk cId="2535909577" sldId="302"/>
            <ac:spMk id="4" creationId="{C9FC794B-E321-4E0E-876C-0607397A2440}"/>
          </ac:spMkLst>
        </pc:spChg>
        <pc:spChg chg="add mod">
          <ac:chgData name="Matthew Suderman" userId="2709995e-3ea8-4fb0-9b62-eb8034dec529" providerId="ADAL" clId="{FC3F5C4C-007D-4272-AA90-A5265CC764ED}" dt="2021-10-17T22:52:29.332" v="4628" actId="20577"/>
          <ac:spMkLst>
            <pc:docMk/>
            <pc:sldMk cId="2535909577" sldId="302"/>
            <ac:spMk id="5" creationId="{D7F2117F-AEDB-4A73-B28E-F2FD869BE786}"/>
          </ac:spMkLst>
        </pc:spChg>
        <pc:spChg chg="add mod">
          <ac:chgData name="Matthew Suderman" userId="2709995e-3ea8-4fb0-9b62-eb8034dec529" providerId="ADAL" clId="{FC3F5C4C-007D-4272-AA90-A5265CC764ED}" dt="2021-10-17T22:40:06.417" v="3649"/>
          <ac:spMkLst>
            <pc:docMk/>
            <pc:sldMk cId="2535909577" sldId="302"/>
            <ac:spMk id="71" creationId="{BE4A7B08-A72B-4F0B-9B89-646295758A96}"/>
          </ac:spMkLst>
        </pc:spChg>
        <pc:picChg chg="add mod">
          <ac:chgData name="Matthew Suderman" userId="2709995e-3ea8-4fb0-9b62-eb8034dec529" providerId="ADAL" clId="{FC3F5C4C-007D-4272-AA90-A5265CC764ED}" dt="2021-10-17T22:41:15.627" v="3726" actId="1037"/>
          <ac:picMkLst>
            <pc:docMk/>
            <pc:sldMk cId="2535909577" sldId="302"/>
            <ac:picMk id="3074" creationId="{85614883-67E6-4164-9D22-B073FAB95BA4}"/>
          </ac:picMkLst>
        </pc:picChg>
      </pc:sldChg>
      <pc:sldChg chg="addSp delSp modSp new mod">
        <pc:chgData name="Matthew Suderman" userId="2709995e-3ea8-4fb0-9b62-eb8034dec529" providerId="ADAL" clId="{FC3F5C4C-007D-4272-AA90-A5265CC764ED}" dt="2021-10-17T23:03:25.547" v="5266" actId="1036"/>
        <pc:sldMkLst>
          <pc:docMk/>
          <pc:sldMk cId="1560105621" sldId="303"/>
        </pc:sldMkLst>
        <pc:spChg chg="mod">
          <ac:chgData name="Matthew Suderman" userId="2709995e-3ea8-4fb0-9b62-eb8034dec529" providerId="ADAL" clId="{FC3F5C4C-007D-4272-AA90-A5265CC764ED}" dt="2021-10-17T23:03:02.586" v="5242" actId="20577"/>
          <ac:spMkLst>
            <pc:docMk/>
            <pc:sldMk cId="1560105621" sldId="303"/>
            <ac:spMk id="2" creationId="{59BB6A2A-2EB0-47A0-84FF-676C49179926}"/>
          </ac:spMkLst>
        </pc:spChg>
        <pc:spChg chg="mod">
          <ac:chgData name="Matthew Suderman" userId="2709995e-3ea8-4fb0-9b62-eb8034dec529" providerId="ADAL" clId="{FC3F5C4C-007D-4272-AA90-A5265CC764ED}" dt="2021-10-17T23:03:20.900" v="5253" actId="14100"/>
          <ac:spMkLst>
            <pc:docMk/>
            <pc:sldMk cId="1560105621" sldId="303"/>
            <ac:spMk id="3" creationId="{A2B07354-0788-4DBC-84CD-6EF2B98884CC}"/>
          </ac:spMkLst>
        </pc:spChg>
        <pc:picChg chg="add del">
          <ac:chgData name="Matthew Suderman" userId="2709995e-3ea8-4fb0-9b62-eb8034dec529" providerId="ADAL" clId="{FC3F5C4C-007D-4272-AA90-A5265CC764ED}" dt="2021-10-17T22:57:49.263" v="5182"/>
          <ac:picMkLst>
            <pc:docMk/>
            <pc:sldMk cId="1560105621" sldId="303"/>
            <ac:picMk id="6146" creationId="{44795B66-2C7A-4979-B33B-95BBDAA8A0E0}"/>
          </ac:picMkLst>
        </pc:picChg>
        <pc:picChg chg="add del mod">
          <ac:chgData name="Matthew Suderman" userId="2709995e-3ea8-4fb0-9b62-eb8034dec529" providerId="ADAL" clId="{FC3F5C4C-007D-4272-AA90-A5265CC764ED}" dt="2021-10-17T23:01:04.228" v="5192" actId="478"/>
          <ac:picMkLst>
            <pc:docMk/>
            <pc:sldMk cId="1560105621" sldId="303"/>
            <ac:picMk id="6148" creationId="{90030FC3-1675-4B6B-9E00-B89FDC350EE5}"/>
          </ac:picMkLst>
        </pc:picChg>
        <pc:picChg chg="add del mod">
          <ac:chgData name="Matthew Suderman" userId="2709995e-3ea8-4fb0-9b62-eb8034dec529" providerId="ADAL" clId="{FC3F5C4C-007D-4272-AA90-A5265CC764ED}" dt="2021-10-17T23:01:05.809" v="5193" actId="478"/>
          <ac:picMkLst>
            <pc:docMk/>
            <pc:sldMk cId="1560105621" sldId="303"/>
            <ac:picMk id="6150" creationId="{3CA39F13-B382-44AD-A8B5-F54E9211724F}"/>
          </ac:picMkLst>
        </pc:picChg>
        <pc:picChg chg="add mod">
          <ac:chgData name="Matthew Suderman" userId="2709995e-3ea8-4fb0-9b62-eb8034dec529" providerId="ADAL" clId="{FC3F5C4C-007D-4272-AA90-A5265CC764ED}" dt="2021-10-17T23:02:52.949" v="5218" actId="1038"/>
          <ac:picMkLst>
            <pc:docMk/>
            <pc:sldMk cId="1560105621" sldId="303"/>
            <ac:picMk id="6152" creationId="{EF445413-AE83-404C-BCE9-D1007FEC5726}"/>
          </ac:picMkLst>
        </pc:picChg>
        <pc:picChg chg="add mod">
          <ac:chgData name="Matthew Suderman" userId="2709995e-3ea8-4fb0-9b62-eb8034dec529" providerId="ADAL" clId="{FC3F5C4C-007D-4272-AA90-A5265CC764ED}" dt="2021-10-17T23:02:52.949" v="5218" actId="1038"/>
          <ac:picMkLst>
            <pc:docMk/>
            <pc:sldMk cId="1560105621" sldId="303"/>
            <ac:picMk id="6154" creationId="{4527D15C-C5CF-4B8D-8AE5-B3A7BE80E1F7}"/>
          </ac:picMkLst>
        </pc:picChg>
        <pc:picChg chg="add mod">
          <ac:chgData name="Matthew Suderman" userId="2709995e-3ea8-4fb0-9b62-eb8034dec529" providerId="ADAL" clId="{FC3F5C4C-007D-4272-AA90-A5265CC764ED}" dt="2021-10-17T23:03:25.547" v="5266" actId="1036"/>
          <ac:picMkLst>
            <pc:docMk/>
            <pc:sldMk cId="1560105621" sldId="303"/>
            <ac:picMk id="6156" creationId="{378E1F49-44B9-4C69-B353-58F10F25D0D7}"/>
          </ac:picMkLst>
        </pc:picChg>
      </pc:sldChg>
      <pc:sldChg chg="addSp modSp new mod">
        <pc:chgData name="Matthew Suderman" userId="2709995e-3ea8-4fb0-9b62-eb8034dec529" providerId="ADAL" clId="{FC3F5C4C-007D-4272-AA90-A5265CC764ED}" dt="2021-10-17T23:13:58.295" v="6007" actId="20577"/>
        <pc:sldMkLst>
          <pc:docMk/>
          <pc:sldMk cId="2458785995" sldId="304"/>
        </pc:sldMkLst>
        <pc:spChg chg="mod">
          <ac:chgData name="Matthew Suderman" userId="2709995e-3ea8-4fb0-9b62-eb8034dec529" providerId="ADAL" clId="{FC3F5C4C-007D-4272-AA90-A5265CC764ED}" dt="2021-10-17T23:06:28.701" v="5299" actId="20577"/>
          <ac:spMkLst>
            <pc:docMk/>
            <pc:sldMk cId="2458785995" sldId="304"/>
            <ac:spMk id="2" creationId="{0CBC7721-17A6-47AA-AE2A-64467D50C921}"/>
          </ac:spMkLst>
        </pc:spChg>
        <pc:spChg chg="mod">
          <ac:chgData name="Matthew Suderman" userId="2709995e-3ea8-4fb0-9b62-eb8034dec529" providerId="ADAL" clId="{FC3F5C4C-007D-4272-AA90-A5265CC764ED}" dt="2021-10-17T23:13:58.295" v="6007" actId="20577"/>
          <ac:spMkLst>
            <pc:docMk/>
            <pc:sldMk cId="2458785995" sldId="304"/>
            <ac:spMk id="3" creationId="{F3765CD9-D86C-4E85-9A5F-C25880464F97}"/>
          </ac:spMkLst>
        </pc:spChg>
        <pc:picChg chg="add mod">
          <ac:chgData name="Matthew Suderman" userId="2709995e-3ea8-4fb0-9b62-eb8034dec529" providerId="ADAL" clId="{FC3F5C4C-007D-4272-AA90-A5265CC764ED}" dt="2021-10-17T23:10:07.682" v="5320" actId="1076"/>
          <ac:picMkLst>
            <pc:docMk/>
            <pc:sldMk cId="2458785995" sldId="304"/>
            <ac:picMk id="4" creationId="{49E96654-F99C-497B-8D9E-4EAAE7D42C41}"/>
          </ac:picMkLst>
        </pc:picChg>
      </pc:sldChg>
      <pc:sldChg chg="addSp modSp new mod">
        <pc:chgData name="Matthew Suderman" userId="2709995e-3ea8-4fb0-9b62-eb8034dec529" providerId="ADAL" clId="{FC3F5C4C-007D-4272-AA90-A5265CC764ED}" dt="2021-10-17T23:18:37.615" v="6403" actId="1076"/>
        <pc:sldMkLst>
          <pc:docMk/>
          <pc:sldMk cId="1173659520" sldId="305"/>
        </pc:sldMkLst>
        <pc:spChg chg="mod">
          <ac:chgData name="Matthew Suderman" userId="2709995e-3ea8-4fb0-9b62-eb8034dec529" providerId="ADAL" clId="{FC3F5C4C-007D-4272-AA90-A5265CC764ED}" dt="2021-10-17T23:18:16.524" v="6399" actId="1076"/>
          <ac:spMkLst>
            <pc:docMk/>
            <pc:sldMk cId="1173659520" sldId="305"/>
            <ac:spMk id="2" creationId="{94A89378-3433-408F-A38A-D38A7F408B8D}"/>
          </ac:spMkLst>
        </pc:spChg>
        <pc:spChg chg="mod">
          <ac:chgData name="Matthew Suderman" userId="2709995e-3ea8-4fb0-9b62-eb8034dec529" providerId="ADAL" clId="{FC3F5C4C-007D-4272-AA90-A5265CC764ED}" dt="2021-10-17T23:17:09.789" v="6396" actId="20577"/>
          <ac:spMkLst>
            <pc:docMk/>
            <pc:sldMk cId="1173659520" sldId="305"/>
            <ac:spMk id="3" creationId="{B959BB4D-4793-46AA-8DF6-FDE6130BE439}"/>
          </ac:spMkLst>
        </pc:spChg>
        <pc:picChg chg="add mod">
          <ac:chgData name="Matthew Suderman" userId="2709995e-3ea8-4fb0-9b62-eb8034dec529" providerId="ADAL" clId="{FC3F5C4C-007D-4272-AA90-A5265CC764ED}" dt="2021-10-17T23:18:37.615" v="6403" actId="1076"/>
          <ac:picMkLst>
            <pc:docMk/>
            <pc:sldMk cId="1173659520" sldId="305"/>
            <ac:picMk id="7170" creationId="{4DC88A98-2C93-4B97-95F7-FE519530CDDE}"/>
          </ac:picMkLst>
        </pc:picChg>
      </pc:sldChg>
      <pc:sldChg chg="addSp delSp modSp new mod">
        <pc:chgData name="Matthew Suderman" userId="2709995e-3ea8-4fb0-9b62-eb8034dec529" providerId="ADAL" clId="{FC3F5C4C-007D-4272-AA90-A5265CC764ED}" dt="2021-10-17T23:26:27.718" v="6858" actId="20577"/>
        <pc:sldMkLst>
          <pc:docMk/>
          <pc:sldMk cId="1526593456" sldId="306"/>
        </pc:sldMkLst>
        <pc:spChg chg="mod">
          <ac:chgData name="Matthew Suderman" userId="2709995e-3ea8-4fb0-9b62-eb8034dec529" providerId="ADAL" clId="{FC3F5C4C-007D-4272-AA90-A5265CC764ED}" dt="2021-10-17T23:19:13.503" v="6448" actId="20577"/>
          <ac:spMkLst>
            <pc:docMk/>
            <pc:sldMk cId="1526593456" sldId="306"/>
            <ac:spMk id="2" creationId="{D5E1DB87-34E3-4696-9DB5-7D7F479E493B}"/>
          </ac:spMkLst>
        </pc:spChg>
        <pc:spChg chg="del mod">
          <ac:chgData name="Matthew Suderman" userId="2709995e-3ea8-4fb0-9b62-eb8034dec529" providerId="ADAL" clId="{FC3F5C4C-007D-4272-AA90-A5265CC764ED}" dt="2021-10-17T23:24:08.168" v="6596" actId="478"/>
          <ac:spMkLst>
            <pc:docMk/>
            <pc:sldMk cId="1526593456" sldId="306"/>
            <ac:spMk id="3" creationId="{9FBADBC5-E1F0-4741-B803-FABA2061E1B6}"/>
          </ac:spMkLst>
        </pc:spChg>
        <pc:spChg chg="add del mod">
          <ac:chgData name="Matthew Suderman" userId="2709995e-3ea8-4fb0-9b62-eb8034dec529" providerId="ADAL" clId="{FC3F5C4C-007D-4272-AA90-A5265CC764ED}" dt="2021-10-17T23:24:10.736" v="6597" actId="478"/>
          <ac:spMkLst>
            <pc:docMk/>
            <pc:sldMk cId="1526593456" sldId="306"/>
            <ac:spMk id="5" creationId="{CE3AE4D3-6CEC-4FC9-A1A9-4130F03D92FE}"/>
          </ac:spMkLst>
        </pc:spChg>
        <pc:spChg chg="add mod">
          <ac:chgData name="Matthew Suderman" userId="2709995e-3ea8-4fb0-9b62-eb8034dec529" providerId="ADAL" clId="{FC3F5C4C-007D-4272-AA90-A5265CC764ED}" dt="2021-10-17T23:26:27.718" v="6858" actId="20577"/>
          <ac:spMkLst>
            <pc:docMk/>
            <pc:sldMk cId="1526593456" sldId="306"/>
            <ac:spMk id="6" creationId="{C8AB7BD9-1499-4926-B28D-9D6A396FE54F}"/>
          </ac:spMkLst>
        </pc:spChg>
        <pc:picChg chg="add mod">
          <ac:chgData name="Matthew Suderman" userId="2709995e-3ea8-4fb0-9b62-eb8034dec529" providerId="ADAL" clId="{FC3F5C4C-007D-4272-AA90-A5265CC764ED}" dt="2021-10-17T23:25:53.976" v="6808" actId="1036"/>
          <ac:picMkLst>
            <pc:docMk/>
            <pc:sldMk cId="1526593456" sldId="306"/>
            <ac:picMk id="9218" creationId="{B958D344-B780-4C83-9422-500CDB2E0B84}"/>
          </ac:picMkLst>
        </pc:picChg>
      </pc:sldChg>
      <pc:sldChg chg="modSp new mod">
        <pc:chgData name="Matthew Suderman" userId="2709995e-3ea8-4fb0-9b62-eb8034dec529" providerId="ADAL" clId="{FC3F5C4C-007D-4272-AA90-A5265CC764ED}" dt="2021-10-17T23:33:36.176" v="7309" actId="20577"/>
        <pc:sldMkLst>
          <pc:docMk/>
          <pc:sldMk cId="2451055706" sldId="307"/>
        </pc:sldMkLst>
        <pc:spChg chg="mod">
          <ac:chgData name="Matthew Suderman" userId="2709995e-3ea8-4fb0-9b62-eb8034dec529" providerId="ADAL" clId="{FC3F5C4C-007D-4272-AA90-A5265CC764ED}" dt="2021-10-17T23:29:15.682" v="6899" actId="20577"/>
          <ac:spMkLst>
            <pc:docMk/>
            <pc:sldMk cId="2451055706" sldId="307"/>
            <ac:spMk id="2" creationId="{A0355734-46BE-408D-93E0-822097E2FF12}"/>
          </ac:spMkLst>
        </pc:spChg>
        <pc:spChg chg="mod">
          <ac:chgData name="Matthew Suderman" userId="2709995e-3ea8-4fb0-9b62-eb8034dec529" providerId="ADAL" clId="{FC3F5C4C-007D-4272-AA90-A5265CC764ED}" dt="2021-10-17T23:33:36.176" v="7309" actId="20577"/>
          <ac:spMkLst>
            <pc:docMk/>
            <pc:sldMk cId="2451055706" sldId="307"/>
            <ac:spMk id="3" creationId="{BAD50A57-7C0C-4C71-B0FA-2BA0B4517E8C}"/>
          </ac:spMkLst>
        </pc:spChg>
      </pc:sldChg>
      <pc:sldChg chg="modSp new mod">
        <pc:chgData name="Matthew Suderman" userId="2709995e-3ea8-4fb0-9b62-eb8034dec529" providerId="ADAL" clId="{FC3F5C4C-007D-4272-AA90-A5265CC764ED}" dt="2021-10-18T00:13:07.402" v="10087" actId="20577"/>
        <pc:sldMkLst>
          <pc:docMk/>
          <pc:sldMk cId="1421834082" sldId="308"/>
        </pc:sldMkLst>
        <pc:spChg chg="mod">
          <ac:chgData name="Matthew Suderman" userId="2709995e-3ea8-4fb0-9b62-eb8034dec529" providerId="ADAL" clId="{FC3F5C4C-007D-4272-AA90-A5265CC764ED}" dt="2021-10-17T23:35:58.831" v="7406" actId="20577"/>
          <ac:spMkLst>
            <pc:docMk/>
            <pc:sldMk cId="1421834082" sldId="308"/>
            <ac:spMk id="2" creationId="{9DBE0E14-27A3-46ED-9726-2DC494E53D59}"/>
          </ac:spMkLst>
        </pc:spChg>
        <pc:spChg chg="mod">
          <ac:chgData name="Matthew Suderman" userId="2709995e-3ea8-4fb0-9b62-eb8034dec529" providerId="ADAL" clId="{FC3F5C4C-007D-4272-AA90-A5265CC764ED}" dt="2021-10-18T00:13:07.402" v="10087" actId="20577"/>
          <ac:spMkLst>
            <pc:docMk/>
            <pc:sldMk cId="1421834082" sldId="308"/>
            <ac:spMk id="3" creationId="{CF7532F1-2BBC-493F-8BFD-7BF15087E8FB}"/>
          </ac:spMkLst>
        </pc:spChg>
      </pc:sldChg>
      <pc:sldChg chg="addSp delSp modSp new del mod">
        <pc:chgData name="Matthew Suderman" userId="2709995e-3ea8-4fb0-9b62-eb8034dec529" providerId="ADAL" clId="{FC3F5C4C-007D-4272-AA90-A5265CC764ED}" dt="2021-10-18T00:15:05.991" v="10315" actId="2696"/>
        <pc:sldMkLst>
          <pc:docMk/>
          <pc:sldMk cId="1336174360" sldId="309"/>
        </pc:sldMkLst>
        <pc:spChg chg="mod">
          <ac:chgData name="Matthew Suderman" userId="2709995e-3ea8-4fb0-9b62-eb8034dec529" providerId="ADAL" clId="{FC3F5C4C-007D-4272-AA90-A5265CC764ED}" dt="2021-10-17T23:52:00.190" v="8332" actId="20577"/>
          <ac:spMkLst>
            <pc:docMk/>
            <pc:sldMk cId="1336174360" sldId="309"/>
            <ac:spMk id="2" creationId="{1BD99BC1-BF7E-40CD-B8DE-3CB69096F02C}"/>
          </ac:spMkLst>
        </pc:spChg>
        <pc:spChg chg="mod">
          <ac:chgData name="Matthew Suderman" userId="2709995e-3ea8-4fb0-9b62-eb8034dec529" providerId="ADAL" clId="{FC3F5C4C-007D-4272-AA90-A5265CC764ED}" dt="2021-10-17T23:52:21.934" v="8343" actId="113"/>
          <ac:spMkLst>
            <pc:docMk/>
            <pc:sldMk cId="1336174360" sldId="309"/>
            <ac:spMk id="3" creationId="{4D535B64-B9CE-4954-8516-96FB27874BFF}"/>
          </ac:spMkLst>
        </pc:spChg>
        <pc:picChg chg="add del mod">
          <ac:chgData name="Matthew Suderman" userId="2709995e-3ea8-4fb0-9b62-eb8034dec529" providerId="ADAL" clId="{FC3F5C4C-007D-4272-AA90-A5265CC764ED}" dt="2021-10-17T23:53:08.030" v="8348" actId="478"/>
          <ac:picMkLst>
            <pc:docMk/>
            <pc:sldMk cId="1336174360" sldId="309"/>
            <ac:picMk id="10242" creationId="{5452A437-B3C0-46C5-ADCD-A46BC282E106}"/>
          </ac:picMkLst>
        </pc:picChg>
        <pc:picChg chg="add mod">
          <ac:chgData name="Matthew Suderman" userId="2709995e-3ea8-4fb0-9b62-eb8034dec529" providerId="ADAL" clId="{FC3F5C4C-007D-4272-AA90-A5265CC764ED}" dt="2021-10-17T23:54:58.795" v="8355" actId="14100"/>
          <ac:picMkLst>
            <pc:docMk/>
            <pc:sldMk cId="1336174360" sldId="309"/>
            <ac:picMk id="10244" creationId="{7FDB5079-5279-42D1-98EA-9C1A2C14D8BA}"/>
          </ac:picMkLst>
        </pc:picChg>
        <pc:picChg chg="add mod">
          <ac:chgData name="Matthew Suderman" userId="2709995e-3ea8-4fb0-9b62-eb8034dec529" providerId="ADAL" clId="{FC3F5C4C-007D-4272-AA90-A5265CC764ED}" dt="2021-10-17T23:55:06.507" v="8357" actId="14100"/>
          <ac:picMkLst>
            <pc:docMk/>
            <pc:sldMk cId="1336174360" sldId="309"/>
            <ac:picMk id="10246" creationId="{A27A5C70-64A9-4F2E-B483-6CDC8A7550F5}"/>
          </ac:picMkLst>
        </pc:picChg>
      </pc:sldChg>
      <pc:sldChg chg="addSp modSp add mod">
        <pc:chgData name="Matthew Suderman" userId="2709995e-3ea8-4fb0-9b62-eb8034dec529" providerId="ADAL" clId="{FC3F5C4C-007D-4272-AA90-A5265CC764ED}" dt="2021-10-18T00:14:58.184" v="10314" actId="1036"/>
        <pc:sldMkLst>
          <pc:docMk/>
          <pc:sldMk cId="3934191110" sldId="310"/>
        </pc:sldMkLst>
        <pc:spChg chg="mod">
          <ac:chgData name="Matthew Suderman" userId="2709995e-3ea8-4fb0-9b62-eb8034dec529" providerId="ADAL" clId="{FC3F5C4C-007D-4272-AA90-A5265CC764ED}" dt="2021-10-18T00:10:53.118" v="9757" actId="20577"/>
          <ac:spMkLst>
            <pc:docMk/>
            <pc:sldMk cId="3934191110" sldId="310"/>
            <ac:spMk id="2" creationId="{9DBE0E14-27A3-46ED-9726-2DC494E53D59}"/>
          </ac:spMkLst>
        </pc:spChg>
        <pc:spChg chg="mod">
          <ac:chgData name="Matthew Suderman" userId="2709995e-3ea8-4fb0-9b62-eb8034dec529" providerId="ADAL" clId="{FC3F5C4C-007D-4272-AA90-A5265CC764ED}" dt="2021-10-18T00:14:41.676" v="10293" actId="20577"/>
          <ac:spMkLst>
            <pc:docMk/>
            <pc:sldMk cId="3934191110" sldId="310"/>
            <ac:spMk id="3" creationId="{CF7532F1-2BBC-493F-8BFD-7BF15087E8FB}"/>
          </ac:spMkLst>
        </pc:spChg>
        <pc:picChg chg="add mod">
          <ac:chgData name="Matthew Suderman" userId="2709995e-3ea8-4fb0-9b62-eb8034dec529" providerId="ADAL" clId="{FC3F5C4C-007D-4272-AA90-A5265CC764ED}" dt="2021-10-18T00:14:58.184" v="10314" actId="1036"/>
          <ac:picMkLst>
            <pc:docMk/>
            <pc:sldMk cId="3934191110" sldId="310"/>
            <ac:picMk id="4" creationId="{5EDED305-1BB5-49D4-9E91-CCEB29A515A5}"/>
          </ac:picMkLst>
        </pc:picChg>
        <pc:picChg chg="add mod">
          <ac:chgData name="Matthew Suderman" userId="2709995e-3ea8-4fb0-9b62-eb8034dec529" providerId="ADAL" clId="{FC3F5C4C-007D-4272-AA90-A5265CC764ED}" dt="2021-10-18T00:14:58.184" v="10314" actId="1036"/>
          <ac:picMkLst>
            <pc:docMk/>
            <pc:sldMk cId="3934191110" sldId="310"/>
            <ac:picMk id="5" creationId="{816928DF-0F00-4A54-9235-D5646D331F56}"/>
          </ac:picMkLst>
        </pc:picChg>
      </pc:sldChg>
    </pc:docChg>
  </pc:docChgLst>
  <pc:docChgLst>
    <pc:chgData name="Matthew Suderman" userId="2709995e-3ea8-4fb0-9b62-eb8034dec529" providerId="ADAL" clId="{EC3AB5F6-00C2-4549-A35F-FBC6D0FCCF80}"/>
    <pc:docChg chg="undo custSel addSld delSld modSld">
      <pc:chgData name="Matthew Suderman" userId="2709995e-3ea8-4fb0-9b62-eb8034dec529" providerId="ADAL" clId="{EC3AB5F6-00C2-4549-A35F-FBC6D0FCCF80}" dt="2021-10-31T19:46:06.591" v="5244"/>
      <pc:docMkLst>
        <pc:docMk/>
      </pc:docMkLst>
      <pc:sldChg chg="modSp mod">
        <pc:chgData name="Matthew Suderman" userId="2709995e-3ea8-4fb0-9b62-eb8034dec529" providerId="ADAL" clId="{EC3AB5F6-00C2-4549-A35F-FBC6D0FCCF80}" dt="2021-10-31T17:07:05.883" v="135" actId="20577"/>
        <pc:sldMkLst>
          <pc:docMk/>
          <pc:sldMk cId="0" sldId="288"/>
        </pc:sldMkLst>
        <pc:spChg chg="mod">
          <ac:chgData name="Matthew Suderman" userId="2709995e-3ea8-4fb0-9b62-eb8034dec529" providerId="ADAL" clId="{EC3AB5F6-00C2-4549-A35F-FBC6D0FCCF80}" dt="2021-10-31T17:07:05.883" v="135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">
        <pc:chgData name="Matthew Suderman" userId="2709995e-3ea8-4fb0-9b62-eb8034dec529" providerId="ADAL" clId="{EC3AB5F6-00C2-4549-A35F-FBC6D0FCCF80}" dt="2021-10-31T17:06:44.543" v="112" actId="2061"/>
        <pc:sldMkLst>
          <pc:docMk/>
          <pc:sldMk cId="2594997046" sldId="293"/>
        </pc:sldMkLst>
        <pc:graphicFrameChg chg="mod modGraphic">
          <ac:chgData name="Matthew Suderman" userId="2709995e-3ea8-4fb0-9b62-eb8034dec529" providerId="ADAL" clId="{EC3AB5F6-00C2-4549-A35F-FBC6D0FCCF80}" dt="2021-10-31T17:06:44.543" v="112" actId="2061"/>
          <ac:graphicFrameMkLst>
            <pc:docMk/>
            <pc:sldMk cId="2594997046" sldId="293"/>
            <ac:graphicFrameMk id="10" creationId="{065FA294-F681-46A7-BD04-E1E841EBBE97}"/>
          </ac:graphicFrameMkLst>
        </pc:graphicFrameChg>
      </pc:sldChg>
      <pc:sldChg chg="modSp mod modAnim">
        <pc:chgData name="Matthew Suderman" userId="2709995e-3ea8-4fb0-9b62-eb8034dec529" providerId="ADAL" clId="{EC3AB5F6-00C2-4549-A35F-FBC6D0FCCF80}" dt="2021-10-31T17:44:18.405" v="565" actId="20577"/>
        <pc:sldMkLst>
          <pc:docMk/>
          <pc:sldMk cId="316733845" sldId="295"/>
        </pc:sldMkLst>
        <pc:spChg chg="mod">
          <ac:chgData name="Matthew Suderman" userId="2709995e-3ea8-4fb0-9b62-eb8034dec529" providerId="ADAL" clId="{EC3AB5F6-00C2-4549-A35F-FBC6D0FCCF80}" dt="2021-10-31T17:34:52.597" v="255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EC3AB5F6-00C2-4549-A35F-FBC6D0FCCF80}" dt="2021-10-31T17:44:18.405" v="565" actId="20577"/>
          <ac:spMkLst>
            <pc:docMk/>
            <pc:sldMk cId="316733845" sldId="295"/>
            <ac:spMk id="3" creationId="{C42E9CF8-2587-4F83-9062-3DA613FE3078}"/>
          </ac:spMkLst>
        </pc:spChg>
      </pc:sldChg>
      <pc:sldChg chg="addSp delSp modSp new mod modClrScheme chgLayout">
        <pc:chgData name="Matthew Suderman" userId="2709995e-3ea8-4fb0-9b62-eb8034dec529" providerId="ADAL" clId="{EC3AB5F6-00C2-4549-A35F-FBC6D0FCCF80}" dt="2021-10-31T18:43:32.670" v="2725" actId="1076"/>
        <pc:sldMkLst>
          <pc:docMk/>
          <pc:sldMk cId="2921165612" sldId="296"/>
        </pc:sldMkLst>
        <pc:spChg chg="del">
          <ac:chgData name="Matthew Suderman" userId="2709995e-3ea8-4fb0-9b62-eb8034dec529" providerId="ADAL" clId="{EC3AB5F6-00C2-4549-A35F-FBC6D0FCCF80}" dt="2021-10-31T17:31:35.437" v="154" actId="700"/>
          <ac:spMkLst>
            <pc:docMk/>
            <pc:sldMk cId="2921165612" sldId="296"/>
            <ac:spMk id="2" creationId="{2D6CC451-F829-4E4D-940C-EC2F4119C5F4}"/>
          </ac:spMkLst>
        </pc:spChg>
        <pc:spChg chg="del">
          <ac:chgData name="Matthew Suderman" userId="2709995e-3ea8-4fb0-9b62-eb8034dec529" providerId="ADAL" clId="{EC3AB5F6-00C2-4549-A35F-FBC6D0FCCF80}" dt="2021-10-31T17:31:35.437" v="154" actId="700"/>
          <ac:spMkLst>
            <pc:docMk/>
            <pc:sldMk cId="2921165612" sldId="296"/>
            <ac:spMk id="3" creationId="{4BE7F732-DD2E-4B41-B38B-89C812F572E1}"/>
          </ac:spMkLst>
        </pc:spChg>
        <pc:spChg chg="add mod">
          <ac:chgData name="Matthew Suderman" userId="2709995e-3ea8-4fb0-9b62-eb8034dec529" providerId="ADAL" clId="{EC3AB5F6-00C2-4549-A35F-FBC6D0FCCF80}" dt="2021-10-31T17:59:55.639" v="724" actId="732"/>
          <ac:spMkLst>
            <pc:docMk/>
            <pc:sldMk cId="2921165612" sldId="296"/>
            <ac:spMk id="4" creationId="{2B234CF6-C7EA-4F03-8785-F283C4EA16BF}"/>
          </ac:spMkLst>
        </pc:spChg>
        <pc:spChg chg="add mod">
          <ac:chgData name="Matthew Suderman" userId="2709995e-3ea8-4fb0-9b62-eb8034dec529" providerId="ADAL" clId="{EC3AB5F6-00C2-4549-A35F-FBC6D0FCCF80}" dt="2021-10-31T17:59:55.639" v="724" actId="732"/>
          <ac:spMkLst>
            <pc:docMk/>
            <pc:sldMk cId="2921165612" sldId="296"/>
            <ac:spMk id="9" creationId="{049C85BB-8746-4294-AE19-5E1AF0377F21}"/>
          </ac:spMkLst>
        </pc:spChg>
        <pc:spChg chg="add mod">
          <ac:chgData name="Matthew Suderman" userId="2709995e-3ea8-4fb0-9b62-eb8034dec529" providerId="ADAL" clId="{EC3AB5F6-00C2-4549-A35F-FBC6D0FCCF80}" dt="2021-10-31T17:59:55.639" v="724" actId="732"/>
          <ac:spMkLst>
            <pc:docMk/>
            <pc:sldMk cId="2921165612" sldId="296"/>
            <ac:spMk id="10" creationId="{444E4033-8313-42A2-9DBC-B5F2B515166C}"/>
          </ac:spMkLst>
        </pc:spChg>
        <pc:spChg chg="add del mod">
          <ac:chgData name="Matthew Suderman" userId="2709995e-3ea8-4fb0-9b62-eb8034dec529" providerId="ADAL" clId="{EC3AB5F6-00C2-4549-A35F-FBC6D0FCCF80}" dt="2021-10-31T18:00:26.671" v="732" actId="478"/>
          <ac:spMkLst>
            <pc:docMk/>
            <pc:sldMk cId="2921165612" sldId="296"/>
            <ac:spMk id="12" creationId="{23D432C3-B30C-49E1-9DB8-49A47292EAF7}"/>
          </ac:spMkLst>
        </pc:spChg>
        <pc:spChg chg="add mod">
          <ac:chgData name="Matthew Suderman" userId="2709995e-3ea8-4fb0-9b62-eb8034dec529" providerId="ADAL" clId="{EC3AB5F6-00C2-4549-A35F-FBC6D0FCCF80}" dt="2021-10-31T18:43:32.670" v="2725" actId="1076"/>
          <ac:spMkLst>
            <pc:docMk/>
            <pc:sldMk cId="2921165612" sldId="296"/>
            <ac:spMk id="15" creationId="{1FB53A6E-0946-45B8-96E8-5A063E0EAA85}"/>
          </ac:spMkLst>
        </pc:spChg>
        <pc:grpChg chg="add del mod">
          <ac:chgData name="Matthew Suderman" userId="2709995e-3ea8-4fb0-9b62-eb8034dec529" providerId="ADAL" clId="{EC3AB5F6-00C2-4549-A35F-FBC6D0FCCF80}" dt="2021-10-31T18:13:22.186" v="1277" actId="478"/>
          <ac:grpSpMkLst>
            <pc:docMk/>
            <pc:sldMk cId="2921165612" sldId="296"/>
            <ac:grpSpMk id="8" creationId="{CFFDD89D-CC3F-46BD-8E50-542118220788}"/>
          </ac:grpSpMkLst>
        </pc:grpChg>
        <pc:graphicFrameChg chg="add mod modGraphic">
          <ac:chgData name="Matthew Suderman" userId="2709995e-3ea8-4fb0-9b62-eb8034dec529" providerId="ADAL" clId="{EC3AB5F6-00C2-4549-A35F-FBC6D0FCCF80}" dt="2021-10-31T18:14:08.758" v="1287" actId="1076"/>
          <ac:graphicFrameMkLst>
            <pc:docMk/>
            <pc:sldMk cId="2921165612" sldId="296"/>
            <ac:graphicFrameMk id="11" creationId="{4C41E6C6-F9E3-433D-83D3-93DCC73145D9}"/>
          </ac:graphicFrameMkLst>
        </pc:graphicFrameChg>
        <pc:picChg chg="add del mod">
          <ac:chgData name="Matthew Suderman" userId="2709995e-3ea8-4fb0-9b62-eb8034dec529" providerId="ADAL" clId="{EC3AB5F6-00C2-4549-A35F-FBC6D0FCCF80}" dt="2021-10-31T17:49:26.007" v="567" actId="478"/>
          <ac:picMkLst>
            <pc:docMk/>
            <pc:sldMk cId="2921165612" sldId="296"/>
            <ac:picMk id="5" creationId="{15BE9BDF-4104-40AA-8225-5D6A350DCD43}"/>
          </ac:picMkLst>
        </pc:picChg>
        <pc:picChg chg="add del mod">
          <ac:chgData name="Matthew Suderman" userId="2709995e-3ea8-4fb0-9b62-eb8034dec529" providerId="ADAL" clId="{EC3AB5F6-00C2-4549-A35F-FBC6D0FCCF80}" dt="2021-10-31T18:13:12.100" v="1275" actId="478"/>
          <ac:picMkLst>
            <pc:docMk/>
            <pc:sldMk cId="2921165612" sldId="296"/>
            <ac:picMk id="7" creationId="{AA5FDEF8-712C-40EF-B149-6AED7664B927}"/>
          </ac:picMkLst>
        </pc:picChg>
        <pc:picChg chg="add mod">
          <ac:chgData name="Matthew Suderman" userId="2709995e-3ea8-4fb0-9b62-eb8034dec529" providerId="ADAL" clId="{EC3AB5F6-00C2-4549-A35F-FBC6D0FCCF80}" dt="2021-10-31T18:43:22.863" v="2724" actId="732"/>
          <ac:picMkLst>
            <pc:docMk/>
            <pc:sldMk cId="2921165612" sldId="296"/>
            <ac:picMk id="1026" creationId="{CF6BF510-3FC9-475D-8480-A425905828AF}"/>
          </ac:picMkLst>
        </pc:picChg>
        <pc:picChg chg="add mod">
          <ac:chgData name="Matthew Suderman" userId="2709995e-3ea8-4fb0-9b62-eb8034dec529" providerId="ADAL" clId="{EC3AB5F6-00C2-4549-A35F-FBC6D0FCCF80}" dt="2021-10-31T17:59:55.639" v="724" actId="732"/>
          <ac:picMkLst>
            <pc:docMk/>
            <pc:sldMk cId="2921165612" sldId="296"/>
            <ac:picMk id="1028" creationId="{98F73833-2FCA-4C1F-A6BF-59CEB8B9D393}"/>
          </ac:picMkLst>
        </pc:picChg>
      </pc:sldChg>
      <pc:sldChg chg="del">
        <pc:chgData name="Matthew Suderman" userId="2709995e-3ea8-4fb0-9b62-eb8034dec529" providerId="ADAL" clId="{EC3AB5F6-00C2-4549-A35F-FBC6D0FCCF80}" dt="2021-10-31T17:07:11.946" v="140" actId="47"/>
        <pc:sldMkLst>
          <pc:docMk/>
          <pc:sldMk cId="2303961732" sldId="297"/>
        </pc:sldMkLst>
      </pc:sldChg>
      <pc:sldChg chg="addSp delSp modSp add mod modAnim">
        <pc:chgData name="Matthew Suderman" userId="2709995e-3ea8-4fb0-9b62-eb8034dec529" providerId="ADAL" clId="{EC3AB5F6-00C2-4549-A35F-FBC6D0FCCF80}" dt="2021-10-31T18:36:24.314" v="2312" actId="14100"/>
        <pc:sldMkLst>
          <pc:docMk/>
          <pc:sldMk cId="4283011390" sldId="297"/>
        </pc:sldMkLst>
        <pc:spChg chg="mod">
          <ac:chgData name="Matthew Suderman" userId="2709995e-3ea8-4fb0-9b62-eb8034dec529" providerId="ADAL" clId="{EC3AB5F6-00C2-4549-A35F-FBC6D0FCCF80}" dt="2021-10-31T18:16:00.042" v="1304" actId="1076"/>
          <ac:spMkLst>
            <pc:docMk/>
            <pc:sldMk cId="4283011390" sldId="297"/>
            <ac:spMk id="4" creationId="{2B234CF6-C7EA-4F03-8785-F283C4EA16BF}"/>
          </ac:spMkLst>
        </pc:spChg>
        <pc:spChg chg="mod">
          <ac:chgData name="Matthew Suderman" userId="2709995e-3ea8-4fb0-9b62-eb8034dec529" providerId="ADAL" clId="{EC3AB5F6-00C2-4549-A35F-FBC6D0FCCF80}" dt="2021-10-31T18:21:10.730" v="1434" actId="20577"/>
          <ac:spMkLst>
            <pc:docMk/>
            <pc:sldMk cId="4283011390" sldId="297"/>
            <ac:spMk id="9" creationId="{049C85BB-8746-4294-AE19-5E1AF0377F21}"/>
          </ac:spMkLst>
        </pc:spChg>
        <pc:spChg chg="mod">
          <ac:chgData name="Matthew Suderman" userId="2709995e-3ea8-4fb0-9b62-eb8034dec529" providerId="ADAL" clId="{EC3AB5F6-00C2-4549-A35F-FBC6D0FCCF80}" dt="2021-10-31T18:21:44.359" v="1455" actId="20577"/>
          <ac:spMkLst>
            <pc:docMk/>
            <pc:sldMk cId="4283011390" sldId="297"/>
            <ac:spMk id="10" creationId="{444E4033-8313-42A2-9DBC-B5F2B515166C}"/>
          </ac:spMkLst>
        </pc:spChg>
        <pc:spChg chg="add mod">
          <ac:chgData name="Matthew Suderman" userId="2709995e-3ea8-4fb0-9b62-eb8034dec529" providerId="ADAL" clId="{EC3AB5F6-00C2-4549-A35F-FBC6D0FCCF80}" dt="2021-10-31T18:36:24.314" v="2312" actId="14100"/>
          <ac:spMkLst>
            <pc:docMk/>
            <pc:sldMk cId="4283011390" sldId="297"/>
            <ac:spMk id="12" creationId="{DBC43BFD-177C-41F3-845E-D016D9B81D54}"/>
          </ac:spMkLst>
        </pc:spChg>
        <pc:grpChg chg="mod">
          <ac:chgData name="Matthew Suderman" userId="2709995e-3ea8-4fb0-9b62-eb8034dec529" providerId="ADAL" clId="{EC3AB5F6-00C2-4549-A35F-FBC6D0FCCF80}" dt="2021-10-31T18:16:00.042" v="1304" actId="1076"/>
          <ac:grpSpMkLst>
            <pc:docMk/>
            <pc:sldMk cId="4283011390" sldId="297"/>
            <ac:grpSpMk id="8" creationId="{CFFDD89D-CC3F-46BD-8E50-542118220788}"/>
          </ac:grpSpMkLst>
        </pc:grpChg>
        <pc:graphicFrameChg chg="del">
          <ac:chgData name="Matthew Suderman" userId="2709995e-3ea8-4fb0-9b62-eb8034dec529" providerId="ADAL" clId="{EC3AB5F6-00C2-4549-A35F-FBC6D0FCCF80}" dt="2021-10-31T18:14:34.435" v="1289" actId="478"/>
          <ac:graphicFrameMkLst>
            <pc:docMk/>
            <pc:sldMk cId="4283011390" sldId="297"/>
            <ac:graphicFrameMk id="11" creationId="{4C41E6C6-F9E3-433D-83D3-93DCC73145D9}"/>
          </ac:graphicFrameMkLst>
        </pc:graphicFrameChg>
        <pc:picChg chg="del">
          <ac:chgData name="Matthew Suderman" userId="2709995e-3ea8-4fb0-9b62-eb8034dec529" providerId="ADAL" clId="{EC3AB5F6-00C2-4549-A35F-FBC6D0FCCF80}" dt="2021-10-31T18:14:34.435" v="1289" actId="478"/>
          <ac:picMkLst>
            <pc:docMk/>
            <pc:sldMk cId="4283011390" sldId="297"/>
            <ac:picMk id="1026" creationId="{CF6BF510-3FC9-475D-8480-A425905828AF}"/>
          </ac:picMkLst>
        </pc:picChg>
        <pc:picChg chg="mod">
          <ac:chgData name="Matthew Suderman" userId="2709995e-3ea8-4fb0-9b62-eb8034dec529" providerId="ADAL" clId="{EC3AB5F6-00C2-4549-A35F-FBC6D0FCCF80}" dt="2021-10-31T18:16:00.042" v="1304" actId="1076"/>
          <ac:picMkLst>
            <pc:docMk/>
            <pc:sldMk cId="4283011390" sldId="297"/>
            <ac:picMk id="1028" creationId="{98F73833-2FCA-4C1F-A6BF-59CEB8B9D393}"/>
          </ac:picMkLst>
        </pc:picChg>
      </pc:sldChg>
      <pc:sldChg chg="addSp delSp modSp new mod modAnim">
        <pc:chgData name="Matthew Suderman" userId="2709995e-3ea8-4fb0-9b62-eb8034dec529" providerId="ADAL" clId="{EC3AB5F6-00C2-4549-A35F-FBC6D0FCCF80}" dt="2021-10-31T18:36:01.671" v="2308" actId="14100"/>
        <pc:sldMkLst>
          <pc:docMk/>
          <pc:sldMk cId="791343883" sldId="298"/>
        </pc:sldMkLst>
        <pc:spChg chg="add del">
          <ac:chgData name="Matthew Suderman" userId="2709995e-3ea8-4fb0-9b62-eb8034dec529" providerId="ADAL" clId="{EC3AB5F6-00C2-4549-A35F-FBC6D0FCCF80}" dt="2021-10-31T18:15:08.932" v="1293"/>
          <ac:spMkLst>
            <pc:docMk/>
            <pc:sldMk cId="791343883" sldId="298"/>
            <ac:spMk id="2" creationId="{5CB65645-09FA-4E18-8DB7-F4731D10BFA4}"/>
          </ac:spMkLst>
        </pc:spChg>
        <pc:spChg chg="add del">
          <ac:chgData name="Matthew Suderman" userId="2709995e-3ea8-4fb0-9b62-eb8034dec529" providerId="ADAL" clId="{EC3AB5F6-00C2-4549-A35F-FBC6D0FCCF80}" dt="2021-10-31T18:15:18.674" v="1295"/>
          <ac:spMkLst>
            <pc:docMk/>
            <pc:sldMk cId="791343883" sldId="298"/>
            <ac:spMk id="3" creationId="{88736413-003B-479B-90E0-EF7784BDDEA2}"/>
          </ac:spMkLst>
        </pc:spChg>
        <pc:spChg chg="add mod">
          <ac:chgData name="Matthew Suderman" userId="2709995e-3ea8-4fb0-9b62-eb8034dec529" providerId="ADAL" clId="{EC3AB5F6-00C2-4549-A35F-FBC6D0FCCF80}" dt="2021-10-31T18:36:01.671" v="2308" actId="14100"/>
          <ac:spMkLst>
            <pc:docMk/>
            <pc:sldMk cId="791343883" sldId="298"/>
            <ac:spMk id="6" creationId="{2F4DF212-9862-49C7-89A5-2C27CAA0D3E4}"/>
          </ac:spMkLst>
        </pc:spChg>
        <pc:picChg chg="add mod modCrop">
          <ac:chgData name="Matthew Suderman" userId="2709995e-3ea8-4fb0-9b62-eb8034dec529" providerId="ADAL" clId="{EC3AB5F6-00C2-4549-A35F-FBC6D0FCCF80}" dt="2021-10-31T18:17:38.566" v="1309" actId="14100"/>
          <ac:picMkLst>
            <pc:docMk/>
            <pc:sldMk cId="791343883" sldId="298"/>
            <ac:picMk id="4" creationId="{AF8F794B-7501-4C5D-A181-FE984EDF8170}"/>
          </ac:picMkLst>
        </pc:picChg>
        <pc:picChg chg="add mod modCrop">
          <ac:chgData name="Matthew Suderman" userId="2709995e-3ea8-4fb0-9b62-eb8034dec529" providerId="ADAL" clId="{EC3AB5F6-00C2-4549-A35F-FBC6D0FCCF80}" dt="2021-10-31T18:18:01.227" v="1314" actId="1076"/>
          <ac:picMkLst>
            <pc:docMk/>
            <pc:sldMk cId="791343883" sldId="298"/>
            <ac:picMk id="5" creationId="{BFA46F99-CCB6-4832-9983-447036EA20BF}"/>
          </ac:picMkLst>
        </pc:picChg>
      </pc:sldChg>
      <pc:sldChg chg="del">
        <pc:chgData name="Matthew Suderman" userId="2709995e-3ea8-4fb0-9b62-eb8034dec529" providerId="ADAL" clId="{EC3AB5F6-00C2-4549-A35F-FBC6D0FCCF80}" dt="2021-10-31T17:07:10.730" v="137" actId="47"/>
        <pc:sldMkLst>
          <pc:docMk/>
          <pc:sldMk cId="3823882907" sldId="298"/>
        </pc:sldMkLst>
      </pc:sldChg>
      <pc:sldChg chg="addSp modSp new mod modAnim">
        <pc:chgData name="Matthew Suderman" userId="2709995e-3ea8-4fb0-9b62-eb8034dec529" providerId="ADAL" clId="{EC3AB5F6-00C2-4549-A35F-FBC6D0FCCF80}" dt="2021-10-31T18:35:10.148" v="2302"/>
        <pc:sldMkLst>
          <pc:docMk/>
          <pc:sldMk cId="268440243" sldId="299"/>
        </pc:sldMkLst>
        <pc:spChg chg="add mod">
          <ac:chgData name="Matthew Suderman" userId="2709995e-3ea8-4fb0-9b62-eb8034dec529" providerId="ADAL" clId="{EC3AB5F6-00C2-4549-A35F-FBC6D0FCCF80}" dt="2021-10-31T18:26:56.612" v="1986" actId="20577"/>
          <ac:spMkLst>
            <pc:docMk/>
            <pc:sldMk cId="268440243" sldId="299"/>
            <ac:spMk id="3" creationId="{34038E15-B0BA-420A-9BF9-8755C1525709}"/>
          </ac:spMkLst>
        </pc:spChg>
        <pc:spChg chg="add mod">
          <ac:chgData name="Matthew Suderman" userId="2709995e-3ea8-4fb0-9b62-eb8034dec529" providerId="ADAL" clId="{EC3AB5F6-00C2-4549-A35F-FBC6D0FCCF80}" dt="2021-10-31T18:35:05.129" v="2301" actId="208"/>
          <ac:spMkLst>
            <pc:docMk/>
            <pc:sldMk cId="268440243" sldId="299"/>
            <ac:spMk id="4" creationId="{5C4F3458-EBBE-41B9-AF43-9D662BA958C2}"/>
          </ac:spMkLst>
        </pc:spChg>
        <pc:picChg chg="add mod modCrop">
          <ac:chgData name="Matthew Suderman" userId="2709995e-3ea8-4fb0-9b62-eb8034dec529" providerId="ADAL" clId="{EC3AB5F6-00C2-4549-A35F-FBC6D0FCCF80}" dt="2021-10-31T18:23:20.977" v="1588" actId="732"/>
          <ac:picMkLst>
            <pc:docMk/>
            <pc:sldMk cId="268440243" sldId="299"/>
            <ac:picMk id="2" creationId="{33A1D424-75D6-4067-B1D0-4B87395157A3}"/>
          </ac:picMkLst>
        </pc:picChg>
      </pc:sldChg>
      <pc:sldChg chg="addSp delSp modSp new mod">
        <pc:chgData name="Matthew Suderman" userId="2709995e-3ea8-4fb0-9b62-eb8034dec529" providerId="ADAL" clId="{EC3AB5F6-00C2-4549-A35F-FBC6D0FCCF80}" dt="2021-10-31T18:32:27.554" v="2280" actId="20577"/>
        <pc:sldMkLst>
          <pc:docMk/>
          <pc:sldMk cId="1881534695" sldId="300"/>
        </pc:sldMkLst>
        <pc:spChg chg="add">
          <ac:chgData name="Matthew Suderman" userId="2709995e-3ea8-4fb0-9b62-eb8034dec529" providerId="ADAL" clId="{EC3AB5F6-00C2-4549-A35F-FBC6D0FCCF80}" dt="2021-10-31T18:28:06.878" v="1988"/>
          <ac:spMkLst>
            <pc:docMk/>
            <pc:sldMk cId="1881534695" sldId="300"/>
            <ac:spMk id="2" creationId="{3C0A32AB-5B8B-44AE-9C7F-AD7A9160CF91}"/>
          </ac:spMkLst>
        </pc:spChg>
        <pc:spChg chg="add mod">
          <ac:chgData name="Matthew Suderman" userId="2709995e-3ea8-4fb0-9b62-eb8034dec529" providerId="ADAL" clId="{EC3AB5F6-00C2-4549-A35F-FBC6D0FCCF80}" dt="2021-10-31T18:32:27.554" v="2280" actId="20577"/>
          <ac:spMkLst>
            <pc:docMk/>
            <pc:sldMk cId="1881534695" sldId="300"/>
            <ac:spMk id="5" creationId="{6041E12C-0247-4384-98F6-D692AE59B8DD}"/>
          </ac:spMkLst>
        </pc:spChg>
        <pc:picChg chg="add mod modCrop">
          <ac:chgData name="Matthew Suderman" userId="2709995e-3ea8-4fb0-9b62-eb8034dec529" providerId="ADAL" clId="{EC3AB5F6-00C2-4549-A35F-FBC6D0FCCF80}" dt="2021-10-31T18:30:22.057" v="2058" actId="1076"/>
          <ac:picMkLst>
            <pc:docMk/>
            <pc:sldMk cId="1881534695" sldId="300"/>
            <ac:picMk id="3" creationId="{44D755B9-FB0D-4BA9-851F-CC5E6EF88F74}"/>
          </ac:picMkLst>
        </pc:picChg>
        <pc:picChg chg="add del mod modCrop">
          <ac:chgData name="Matthew Suderman" userId="2709995e-3ea8-4fb0-9b62-eb8034dec529" providerId="ADAL" clId="{EC3AB5F6-00C2-4549-A35F-FBC6D0FCCF80}" dt="2021-10-31T18:28:53.574" v="1997" actId="478"/>
          <ac:picMkLst>
            <pc:docMk/>
            <pc:sldMk cId="1881534695" sldId="300"/>
            <ac:picMk id="4" creationId="{3D056BC7-0055-4596-92E4-0D3677A5ED97}"/>
          </ac:picMkLst>
        </pc:picChg>
      </pc:sldChg>
      <pc:sldChg chg="del">
        <pc:chgData name="Matthew Suderman" userId="2709995e-3ea8-4fb0-9b62-eb8034dec529" providerId="ADAL" clId="{EC3AB5F6-00C2-4549-A35F-FBC6D0FCCF80}" dt="2021-10-31T17:07:10.137" v="136" actId="47"/>
        <pc:sldMkLst>
          <pc:docMk/>
          <pc:sldMk cId="3483005337" sldId="300"/>
        </pc:sldMkLst>
      </pc:sldChg>
      <pc:sldChg chg="del">
        <pc:chgData name="Matthew Suderman" userId="2709995e-3ea8-4fb0-9b62-eb8034dec529" providerId="ADAL" clId="{EC3AB5F6-00C2-4549-A35F-FBC6D0FCCF80}" dt="2021-10-31T17:07:11.225" v="138" actId="47"/>
        <pc:sldMkLst>
          <pc:docMk/>
          <pc:sldMk cId="2010435163" sldId="301"/>
        </pc:sldMkLst>
      </pc:sldChg>
      <pc:sldChg chg="addSp delSp modSp new mod">
        <pc:chgData name="Matthew Suderman" userId="2709995e-3ea8-4fb0-9b62-eb8034dec529" providerId="ADAL" clId="{EC3AB5F6-00C2-4549-A35F-FBC6D0FCCF80}" dt="2021-10-31T18:44:14.676" v="2728" actId="113"/>
        <pc:sldMkLst>
          <pc:docMk/>
          <pc:sldMk cId="4287521953" sldId="301"/>
        </pc:sldMkLst>
        <pc:spChg chg="add del">
          <ac:chgData name="Matthew Suderman" userId="2709995e-3ea8-4fb0-9b62-eb8034dec529" providerId="ADAL" clId="{EC3AB5F6-00C2-4549-A35F-FBC6D0FCCF80}" dt="2021-10-31T18:33:21.990" v="2283"/>
          <ac:spMkLst>
            <pc:docMk/>
            <pc:sldMk cId="4287521953" sldId="301"/>
            <ac:spMk id="2" creationId="{7E6C1EDC-96E0-4D41-9595-D284E5619EB0}"/>
          </ac:spMkLst>
        </pc:spChg>
        <pc:spChg chg="add del">
          <ac:chgData name="Matthew Suderman" userId="2709995e-3ea8-4fb0-9b62-eb8034dec529" providerId="ADAL" clId="{EC3AB5F6-00C2-4549-A35F-FBC6D0FCCF80}" dt="2021-10-31T18:33:33.159" v="2286"/>
          <ac:spMkLst>
            <pc:docMk/>
            <pc:sldMk cId="4287521953" sldId="301"/>
            <ac:spMk id="4" creationId="{683A20C7-9608-4E11-92A4-CDEA2006281A}"/>
          </ac:spMkLst>
        </pc:spChg>
        <pc:spChg chg="add mod">
          <ac:chgData name="Matthew Suderman" userId="2709995e-3ea8-4fb0-9b62-eb8034dec529" providerId="ADAL" clId="{EC3AB5F6-00C2-4549-A35F-FBC6D0FCCF80}" dt="2021-10-31T18:44:14.676" v="2728" actId="113"/>
          <ac:spMkLst>
            <pc:docMk/>
            <pc:sldMk cId="4287521953" sldId="301"/>
            <ac:spMk id="5" creationId="{DFC1D28C-D815-4B65-93E0-8705F97E75E9}"/>
          </ac:spMkLst>
        </pc:spChg>
        <pc:spChg chg="add del mod">
          <ac:chgData name="Matthew Suderman" userId="2709995e-3ea8-4fb0-9b62-eb8034dec529" providerId="ADAL" clId="{EC3AB5F6-00C2-4549-A35F-FBC6D0FCCF80}" dt="2021-10-31T18:37:52.991" v="2315" actId="478"/>
          <ac:spMkLst>
            <pc:docMk/>
            <pc:sldMk cId="4287521953" sldId="301"/>
            <ac:spMk id="6" creationId="{B2A33651-C60B-4CE9-9EE1-27B06E8E096A}"/>
          </ac:spMkLst>
        </pc:spChg>
        <pc:picChg chg="add">
          <ac:chgData name="Matthew Suderman" userId="2709995e-3ea8-4fb0-9b62-eb8034dec529" providerId="ADAL" clId="{EC3AB5F6-00C2-4549-A35F-FBC6D0FCCF80}" dt="2021-10-31T18:33:24.093" v="2284"/>
          <ac:picMkLst>
            <pc:docMk/>
            <pc:sldMk cId="4287521953" sldId="301"/>
            <ac:picMk id="3" creationId="{FCAD4702-CB54-46DC-B2F4-98BB8B79E081}"/>
          </ac:picMkLst>
        </pc:picChg>
      </pc:sldChg>
      <pc:sldChg chg="del">
        <pc:chgData name="Matthew Suderman" userId="2709995e-3ea8-4fb0-9b62-eb8034dec529" providerId="ADAL" clId="{EC3AB5F6-00C2-4549-A35F-FBC6D0FCCF80}" dt="2021-10-31T17:07:11.615" v="139" actId="47"/>
        <pc:sldMkLst>
          <pc:docMk/>
          <pc:sldMk cId="2535909577" sldId="302"/>
        </pc:sldMkLst>
      </pc:sldChg>
      <pc:sldChg chg="addSp modSp new mod modClrScheme chgLayout">
        <pc:chgData name="Matthew Suderman" userId="2709995e-3ea8-4fb0-9b62-eb8034dec529" providerId="ADAL" clId="{EC3AB5F6-00C2-4549-A35F-FBC6D0FCCF80}" dt="2021-10-31T19:07:51.311" v="3441" actId="1035"/>
        <pc:sldMkLst>
          <pc:docMk/>
          <pc:sldMk cId="2790356196" sldId="302"/>
        </pc:sldMkLst>
        <pc:spChg chg="add mod ord">
          <ac:chgData name="Matthew Suderman" userId="2709995e-3ea8-4fb0-9b62-eb8034dec529" providerId="ADAL" clId="{EC3AB5F6-00C2-4549-A35F-FBC6D0FCCF80}" dt="2021-10-31T18:54:16.140" v="2777" actId="20577"/>
          <ac:spMkLst>
            <pc:docMk/>
            <pc:sldMk cId="2790356196" sldId="302"/>
            <ac:spMk id="4" creationId="{C8F8AF80-4AA1-4C31-9B6F-2BF96A0162A2}"/>
          </ac:spMkLst>
        </pc:spChg>
        <pc:spChg chg="add mod ord">
          <ac:chgData name="Matthew Suderman" userId="2709995e-3ea8-4fb0-9b62-eb8034dec529" providerId="ADAL" clId="{EC3AB5F6-00C2-4549-A35F-FBC6D0FCCF80}" dt="2021-10-31T19:06:30.848" v="3331" actId="404"/>
          <ac:spMkLst>
            <pc:docMk/>
            <pc:sldMk cId="2790356196" sldId="302"/>
            <ac:spMk id="5" creationId="{8D0EFDE3-D1CA-4CD7-BAB7-6F0A44EAC240}"/>
          </ac:spMkLst>
        </pc:spChg>
        <pc:spChg chg="add mod">
          <ac:chgData name="Matthew Suderman" userId="2709995e-3ea8-4fb0-9b62-eb8034dec529" providerId="ADAL" clId="{EC3AB5F6-00C2-4549-A35F-FBC6D0FCCF80}" dt="2021-10-31T19:07:51.311" v="3441" actId="1035"/>
          <ac:spMkLst>
            <pc:docMk/>
            <pc:sldMk cId="2790356196" sldId="302"/>
            <ac:spMk id="6" creationId="{31FA28FD-B3F1-4D42-8106-1A08599F205C}"/>
          </ac:spMkLst>
        </pc:spChg>
        <pc:spChg chg="add mod">
          <ac:chgData name="Matthew Suderman" userId="2709995e-3ea8-4fb0-9b62-eb8034dec529" providerId="ADAL" clId="{EC3AB5F6-00C2-4549-A35F-FBC6D0FCCF80}" dt="2021-10-31T19:07:36.816" v="3436" actId="20577"/>
          <ac:spMkLst>
            <pc:docMk/>
            <pc:sldMk cId="2790356196" sldId="302"/>
            <ac:spMk id="7" creationId="{BD93802B-E421-4C89-B88D-C8A2D3053E35}"/>
          </ac:spMkLst>
        </pc:spChg>
        <pc:picChg chg="add mod">
          <ac:chgData name="Matthew Suderman" userId="2709995e-3ea8-4fb0-9b62-eb8034dec529" providerId="ADAL" clId="{EC3AB5F6-00C2-4549-A35F-FBC6D0FCCF80}" dt="2021-10-31T19:07:17.269" v="3405" actId="1076"/>
          <ac:picMkLst>
            <pc:docMk/>
            <pc:sldMk cId="2790356196" sldId="302"/>
            <ac:picMk id="3" creationId="{B56A6F74-35A2-47CF-A10E-AB8BCB5C7AAB}"/>
          </ac:picMkLst>
        </pc:picChg>
      </pc:sldChg>
      <pc:sldChg chg="addSp modSp new mod">
        <pc:chgData name="Matthew Suderman" userId="2709995e-3ea8-4fb0-9b62-eb8034dec529" providerId="ADAL" clId="{EC3AB5F6-00C2-4549-A35F-FBC6D0FCCF80}" dt="2021-10-31T19:14:49.116" v="3745" actId="20577"/>
        <pc:sldMkLst>
          <pc:docMk/>
          <pc:sldMk cId="460961233" sldId="303"/>
        </pc:sldMkLst>
        <pc:spChg chg="mod">
          <ac:chgData name="Matthew Suderman" userId="2709995e-3ea8-4fb0-9b62-eb8034dec529" providerId="ADAL" clId="{EC3AB5F6-00C2-4549-A35F-FBC6D0FCCF80}" dt="2021-10-31T19:08:58.704" v="3506" actId="20577"/>
          <ac:spMkLst>
            <pc:docMk/>
            <pc:sldMk cId="460961233" sldId="303"/>
            <ac:spMk id="2" creationId="{33371176-6045-489A-A50E-99AF68DCA7C1}"/>
          </ac:spMkLst>
        </pc:spChg>
        <pc:spChg chg="mod">
          <ac:chgData name="Matthew Suderman" userId="2709995e-3ea8-4fb0-9b62-eb8034dec529" providerId="ADAL" clId="{EC3AB5F6-00C2-4549-A35F-FBC6D0FCCF80}" dt="2021-10-31T19:14:49.116" v="3745" actId="20577"/>
          <ac:spMkLst>
            <pc:docMk/>
            <pc:sldMk cId="460961233" sldId="303"/>
            <ac:spMk id="3" creationId="{7A94F0D2-E2EB-4C53-8C22-F5156BE2FC13}"/>
          </ac:spMkLst>
        </pc:spChg>
        <pc:picChg chg="add mod">
          <ac:chgData name="Matthew Suderman" userId="2709995e-3ea8-4fb0-9b62-eb8034dec529" providerId="ADAL" clId="{EC3AB5F6-00C2-4549-A35F-FBC6D0FCCF80}" dt="2021-10-31T19:12:00.400" v="3523" actId="14100"/>
          <ac:picMkLst>
            <pc:docMk/>
            <pc:sldMk cId="460961233" sldId="303"/>
            <ac:picMk id="4" creationId="{6EB6DE87-466C-404E-ACFB-071FA6CEB303}"/>
          </ac:picMkLst>
        </pc:picChg>
      </pc:sldChg>
      <pc:sldChg chg="del">
        <pc:chgData name="Matthew Suderman" userId="2709995e-3ea8-4fb0-9b62-eb8034dec529" providerId="ADAL" clId="{EC3AB5F6-00C2-4549-A35F-FBC6D0FCCF80}" dt="2021-10-31T17:07:12.216" v="141" actId="47"/>
        <pc:sldMkLst>
          <pc:docMk/>
          <pc:sldMk cId="1560105621" sldId="303"/>
        </pc:sldMkLst>
      </pc:sldChg>
      <pc:sldChg chg="del">
        <pc:chgData name="Matthew Suderman" userId="2709995e-3ea8-4fb0-9b62-eb8034dec529" providerId="ADAL" clId="{EC3AB5F6-00C2-4549-A35F-FBC6D0FCCF80}" dt="2021-10-31T17:07:12.613" v="142" actId="47"/>
        <pc:sldMkLst>
          <pc:docMk/>
          <pc:sldMk cId="2458785995" sldId="304"/>
        </pc:sldMkLst>
      </pc:sldChg>
      <pc:sldChg chg="modSp new mod modAnim">
        <pc:chgData name="Matthew Suderman" userId="2709995e-3ea8-4fb0-9b62-eb8034dec529" providerId="ADAL" clId="{EC3AB5F6-00C2-4549-A35F-FBC6D0FCCF80}" dt="2021-10-31T19:46:06.591" v="5244"/>
        <pc:sldMkLst>
          <pc:docMk/>
          <pc:sldMk cId="2779894588" sldId="304"/>
        </pc:sldMkLst>
        <pc:spChg chg="mod">
          <ac:chgData name="Matthew Suderman" userId="2709995e-3ea8-4fb0-9b62-eb8034dec529" providerId="ADAL" clId="{EC3AB5F6-00C2-4549-A35F-FBC6D0FCCF80}" dt="2021-10-31T19:19:59.850" v="3851" actId="20577"/>
          <ac:spMkLst>
            <pc:docMk/>
            <pc:sldMk cId="2779894588" sldId="304"/>
            <ac:spMk id="2" creationId="{D663EB4A-6DF1-4C48-902B-B6716C152B00}"/>
          </ac:spMkLst>
        </pc:spChg>
        <pc:spChg chg="mod">
          <ac:chgData name="Matthew Suderman" userId="2709995e-3ea8-4fb0-9b62-eb8034dec529" providerId="ADAL" clId="{EC3AB5F6-00C2-4549-A35F-FBC6D0FCCF80}" dt="2021-10-31T19:45:48.038" v="5242" actId="1035"/>
          <ac:spMkLst>
            <pc:docMk/>
            <pc:sldMk cId="2779894588" sldId="304"/>
            <ac:spMk id="3" creationId="{B83D3BBC-A477-4FAA-892C-D452AF631068}"/>
          </ac:spMkLst>
        </pc:spChg>
      </pc:sldChg>
      <pc:sldChg chg="del">
        <pc:chgData name="Matthew Suderman" userId="2709995e-3ea8-4fb0-9b62-eb8034dec529" providerId="ADAL" clId="{EC3AB5F6-00C2-4549-A35F-FBC6D0FCCF80}" dt="2021-10-31T17:07:13.059" v="143" actId="47"/>
        <pc:sldMkLst>
          <pc:docMk/>
          <pc:sldMk cId="1173659520" sldId="305"/>
        </pc:sldMkLst>
      </pc:sldChg>
      <pc:sldChg chg="del">
        <pc:chgData name="Matthew Suderman" userId="2709995e-3ea8-4fb0-9b62-eb8034dec529" providerId="ADAL" clId="{EC3AB5F6-00C2-4549-A35F-FBC6D0FCCF80}" dt="2021-10-31T17:07:13.585" v="144" actId="47"/>
        <pc:sldMkLst>
          <pc:docMk/>
          <pc:sldMk cId="1526593456" sldId="306"/>
        </pc:sldMkLst>
      </pc:sldChg>
      <pc:sldChg chg="del">
        <pc:chgData name="Matthew Suderman" userId="2709995e-3ea8-4fb0-9b62-eb8034dec529" providerId="ADAL" clId="{EC3AB5F6-00C2-4549-A35F-FBC6D0FCCF80}" dt="2021-10-31T17:07:13.969" v="145" actId="47"/>
        <pc:sldMkLst>
          <pc:docMk/>
          <pc:sldMk cId="2451055706" sldId="307"/>
        </pc:sldMkLst>
      </pc:sldChg>
      <pc:sldChg chg="del">
        <pc:chgData name="Matthew Suderman" userId="2709995e-3ea8-4fb0-9b62-eb8034dec529" providerId="ADAL" clId="{EC3AB5F6-00C2-4549-A35F-FBC6D0FCCF80}" dt="2021-10-31T17:07:14.454" v="146" actId="47"/>
        <pc:sldMkLst>
          <pc:docMk/>
          <pc:sldMk cId="1421834082" sldId="308"/>
        </pc:sldMkLst>
      </pc:sldChg>
      <pc:sldChg chg="del">
        <pc:chgData name="Matthew Suderman" userId="2709995e-3ea8-4fb0-9b62-eb8034dec529" providerId="ADAL" clId="{EC3AB5F6-00C2-4549-A35F-FBC6D0FCCF80}" dt="2021-10-31T17:07:14.960" v="147" actId="47"/>
        <pc:sldMkLst>
          <pc:docMk/>
          <pc:sldMk cId="3934191110" sldId="310"/>
        </pc:sldMkLst>
      </pc:sldChg>
    </pc:docChg>
  </pc:docChgLst>
  <pc:docChgLst>
    <pc:chgData name="Matthew Suderman" userId="2709995e-3ea8-4fb0-9b62-eb8034dec529" providerId="ADAL" clId="{DF0DE5FE-C3FC-4DFD-AA4A-24BCEA060E47}"/>
    <pc:docChg chg="undo custSel addSld delSld modSld sldOrd">
      <pc:chgData name="Matthew Suderman" userId="2709995e-3ea8-4fb0-9b62-eb8034dec529" providerId="ADAL" clId="{DF0DE5FE-C3FC-4DFD-AA4A-24BCEA060E47}" dt="2021-06-06T23:52:45.442" v="7714" actId="20577"/>
      <pc:docMkLst>
        <pc:docMk/>
      </pc:docMkLst>
      <pc:sldChg chg="modSp mod">
        <pc:chgData name="Matthew Suderman" userId="2709995e-3ea8-4fb0-9b62-eb8034dec529" providerId="ADAL" clId="{DF0DE5FE-C3FC-4DFD-AA4A-24BCEA060E47}" dt="2021-06-05T13:47:08.208" v="19" actId="20577"/>
        <pc:sldMkLst>
          <pc:docMk/>
          <pc:sldMk cId="0" sldId="288"/>
        </pc:sldMkLst>
        <pc:spChg chg="mod">
          <ac:chgData name="Matthew Suderman" userId="2709995e-3ea8-4fb0-9b62-eb8034dec529" providerId="ADAL" clId="{DF0DE5FE-C3FC-4DFD-AA4A-24BCEA060E47}" dt="2021-06-05T13:47:08.208" v="19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DF0DE5FE-C3FC-4DFD-AA4A-24BCEA060E47}" dt="2021-06-06T21:47:42.210" v="1732" actId="20577"/>
        <pc:sldMkLst>
          <pc:docMk/>
          <pc:sldMk cId="0" sldId="318"/>
        </pc:sldMkLst>
        <pc:spChg chg="mod">
          <ac:chgData name="Matthew Suderman" userId="2709995e-3ea8-4fb0-9b62-eb8034dec529" providerId="ADAL" clId="{DF0DE5FE-C3FC-4DFD-AA4A-24BCEA060E47}" dt="2021-06-06T21:39:27.117" v="1175" actId="20577"/>
          <ac:spMkLst>
            <pc:docMk/>
            <pc:sldMk cId="0" sldId="318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46:18.969" v="1686" actId="255"/>
          <ac:spMkLst>
            <pc:docMk/>
            <pc:sldMk cId="0" sldId="318"/>
            <ac:spMk id="6" creationId="{6171DB27-5E3F-442E-AC0D-5BD6E2287E7F}"/>
          </ac:spMkLst>
        </pc:spChg>
        <pc:graphicFrameChg chg="add del">
          <ac:chgData name="Matthew Suderman" userId="2709995e-3ea8-4fb0-9b62-eb8034dec529" providerId="ADAL" clId="{DF0DE5FE-C3FC-4DFD-AA4A-24BCEA060E47}" dt="2021-06-05T22:35:13.271" v="44"/>
          <ac:graphicFrameMkLst>
            <pc:docMk/>
            <pc:sldMk cId="0" sldId="318"/>
            <ac:graphicFrameMk id="3" creationId="{D29BE5BE-2017-43EB-B98D-BAC4C7BF931D}"/>
          </ac:graphicFrameMkLst>
        </pc:graphicFrameChg>
        <pc:graphicFrameChg chg="mod modGraphic">
          <ac:chgData name="Matthew Suderman" userId="2709995e-3ea8-4fb0-9b62-eb8034dec529" providerId="ADAL" clId="{DF0DE5FE-C3FC-4DFD-AA4A-24BCEA060E47}" dt="2021-06-06T21:47:42.210" v="1732" actId="20577"/>
          <ac:graphicFrameMkLst>
            <pc:docMk/>
            <pc:sldMk cId="0" sldId="318"/>
            <ac:graphicFrameMk id="4" creationId="{F534F4DB-5FFD-47BE-B9BC-84765E6BA4F9}"/>
          </ac:graphicFrameMkLst>
        </pc:graphicFrameChg>
        <pc:graphicFrameChg chg="add del mod modGraphic">
          <ac:chgData name="Matthew Suderman" userId="2709995e-3ea8-4fb0-9b62-eb8034dec529" providerId="ADAL" clId="{DF0DE5FE-C3FC-4DFD-AA4A-24BCEA060E47}" dt="2021-06-06T21:42:35.553" v="1228"/>
          <ac:graphicFrameMkLst>
            <pc:docMk/>
            <pc:sldMk cId="0" sldId="318"/>
            <ac:graphicFrameMk id="5" creationId="{37B02C81-AC22-4E75-96A8-5B7652D81171}"/>
          </ac:graphicFrameMkLst>
        </pc:graphicFrameChg>
      </pc:sldChg>
      <pc:sldChg chg="del">
        <pc:chgData name="Matthew Suderman" userId="2709995e-3ea8-4fb0-9b62-eb8034dec529" providerId="ADAL" clId="{DF0DE5FE-C3FC-4DFD-AA4A-24BCEA060E47}" dt="2021-06-05T13:47:19.606" v="20" actId="47"/>
        <pc:sldMkLst>
          <pc:docMk/>
          <pc:sldMk cId="2336004713" sldId="319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816193040" sldId="320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41314306" sldId="321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895679400" sldId="322"/>
        </pc:sldMkLst>
      </pc:sldChg>
      <pc:sldChg chg="delSp modSp mod">
        <pc:chgData name="Matthew Suderman" userId="2709995e-3ea8-4fb0-9b62-eb8034dec529" providerId="ADAL" clId="{DF0DE5FE-C3FC-4DFD-AA4A-24BCEA060E47}" dt="2021-06-06T22:01:57.083" v="2402" actId="255"/>
        <pc:sldMkLst>
          <pc:docMk/>
          <pc:sldMk cId="701847933" sldId="323"/>
        </pc:sldMkLst>
        <pc:spChg chg="mod">
          <ac:chgData name="Matthew Suderman" userId="2709995e-3ea8-4fb0-9b62-eb8034dec529" providerId="ADAL" clId="{DF0DE5FE-C3FC-4DFD-AA4A-24BCEA060E47}" dt="2021-06-06T21:55:58.740" v="2103" actId="20577"/>
          <ac:spMkLst>
            <pc:docMk/>
            <pc:sldMk cId="701847933" sldId="323"/>
            <ac:spMk id="2" creationId="{92109A3A-E10B-41FE-9947-5837639AF7FC}"/>
          </ac:spMkLst>
        </pc:spChg>
        <pc:spChg chg="mod">
          <ac:chgData name="Matthew Suderman" userId="2709995e-3ea8-4fb0-9b62-eb8034dec529" providerId="ADAL" clId="{DF0DE5FE-C3FC-4DFD-AA4A-24BCEA060E47}" dt="2021-06-06T22:01:57.083" v="2402" actId="255"/>
          <ac:spMkLst>
            <pc:docMk/>
            <pc:sldMk cId="701847933" sldId="323"/>
            <ac:spMk id="3" creationId="{308A18B3-CA9E-4907-BFB7-27C472D98F22}"/>
          </ac:spMkLst>
        </pc:spChg>
        <pc:spChg chg="del mod">
          <ac:chgData name="Matthew Suderman" userId="2709995e-3ea8-4fb0-9b62-eb8034dec529" providerId="ADAL" clId="{DF0DE5FE-C3FC-4DFD-AA4A-24BCEA060E47}" dt="2021-06-06T21:50:14.311" v="1885" actId="478"/>
          <ac:spMkLst>
            <pc:docMk/>
            <pc:sldMk cId="701847933" sldId="323"/>
            <ac:spMk id="11" creationId="{91DB470B-AD26-415E-B03D-3E607987F598}"/>
          </ac:spMkLst>
        </pc:spChg>
        <pc:picChg chg="del">
          <ac:chgData name="Matthew Suderman" userId="2709995e-3ea8-4fb0-9b62-eb8034dec529" providerId="ADAL" clId="{DF0DE5FE-C3FC-4DFD-AA4A-24BCEA060E47}" dt="2021-06-06T21:50:09.912" v="1883" actId="478"/>
          <ac:picMkLst>
            <pc:docMk/>
            <pc:sldMk cId="701847933" sldId="323"/>
            <ac:picMk id="7" creationId="{B81E2B71-B1FF-4E5C-9B03-00B9C50E8EF9}"/>
          </ac:picMkLst>
        </pc:picChg>
        <pc:picChg chg="del">
          <ac:chgData name="Matthew Suderman" userId="2709995e-3ea8-4fb0-9b62-eb8034dec529" providerId="ADAL" clId="{DF0DE5FE-C3FC-4DFD-AA4A-24BCEA060E47}" dt="2021-06-06T21:50:08.045" v="1882" actId="478"/>
          <ac:picMkLst>
            <pc:docMk/>
            <pc:sldMk cId="701847933" sldId="323"/>
            <ac:picMk id="9" creationId="{B1B5677A-8D2D-4F45-9F0C-112E0C00E0C6}"/>
          </ac:picMkLst>
        </pc:picChg>
        <pc:picChg chg="del">
          <ac:chgData name="Matthew Suderman" userId="2709995e-3ea8-4fb0-9b62-eb8034dec529" providerId="ADAL" clId="{DF0DE5FE-C3FC-4DFD-AA4A-24BCEA060E47}" dt="2021-06-06T21:50:08.045" v="1882" actId="478"/>
          <ac:picMkLst>
            <pc:docMk/>
            <pc:sldMk cId="701847933" sldId="323"/>
            <ac:picMk id="4098" creationId="{17CCA2BF-0595-417B-8C4D-FFF9E310ADD7}"/>
          </ac:picMkLst>
        </pc:pic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39685370" sldId="324"/>
        </pc:sldMkLst>
      </pc:sldChg>
      <pc:sldChg chg="addSp modSp add mod">
        <pc:chgData name="Matthew Suderman" userId="2709995e-3ea8-4fb0-9b62-eb8034dec529" providerId="ADAL" clId="{DF0DE5FE-C3FC-4DFD-AA4A-24BCEA060E47}" dt="2021-06-06T21:54:35.195" v="2085" actId="20577"/>
        <pc:sldMkLst>
          <pc:docMk/>
          <pc:sldMk cId="1951934433" sldId="324"/>
        </pc:sldMkLst>
        <pc:spChg chg="mod">
          <ac:chgData name="Matthew Suderman" userId="2709995e-3ea8-4fb0-9b62-eb8034dec529" providerId="ADAL" clId="{DF0DE5FE-C3FC-4DFD-AA4A-24BCEA060E47}" dt="2021-06-06T21:47:23.512" v="1709" actId="20577"/>
          <ac:spMkLst>
            <pc:docMk/>
            <pc:sldMk cId="1951934433" sldId="324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54:35.195" v="2085" actId="20577"/>
          <ac:spMkLst>
            <pc:docMk/>
            <pc:sldMk cId="1951934433" sldId="324"/>
            <ac:spMk id="5" creationId="{49587C6E-C496-4792-80CF-3D884EF54243}"/>
          </ac:spMkLst>
        </pc:spChg>
        <pc:graphicFrameChg chg="modGraphic">
          <ac:chgData name="Matthew Suderman" userId="2709995e-3ea8-4fb0-9b62-eb8034dec529" providerId="ADAL" clId="{DF0DE5FE-C3FC-4DFD-AA4A-24BCEA060E47}" dt="2021-06-06T21:52:40.616" v="1891" actId="20577"/>
          <ac:graphicFrameMkLst>
            <pc:docMk/>
            <pc:sldMk cId="1951934433" sldId="324"/>
            <ac:graphicFrameMk id="4" creationId="{F534F4DB-5FFD-47BE-B9BC-84765E6BA4F9}"/>
          </ac:graphicFrameMkLst>
        </pc:graphicFrameChg>
      </pc:sldChg>
      <pc:sldChg chg="addSp modSp add mod">
        <pc:chgData name="Matthew Suderman" userId="2709995e-3ea8-4fb0-9b62-eb8034dec529" providerId="ADAL" clId="{DF0DE5FE-C3FC-4DFD-AA4A-24BCEA060E47}" dt="2021-06-06T21:49:27.388" v="1881"/>
        <pc:sldMkLst>
          <pc:docMk/>
          <pc:sldMk cId="1382524209" sldId="325"/>
        </pc:sldMkLst>
        <pc:spChg chg="mod">
          <ac:chgData name="Matthew Suderman" userId="2709995e-3ea8-4fb0-9b62-eb8034dec529" providerId="ADAL" clId="{DF0DE5FE-C3FC-4DFD-AA4A-24BCEA060E47}" dt="2021-06-06T21:47:32.325" v="1721" actId="20577"/>
          <ac:spMkLst>
            <pc:docMk/>
            <pc:sldMk cId="1382524209" sldId="325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49:22.449" v="1879" actId="20577"/>
          <ac:spMkLst>
            <pc:docMk/>
            <pc:sldMk cId="1382524209" sldId="325"/>
            <ac:spMk id="5" creationId="{66376FB2-D950-49F3-8576-09093CDAF053}"/>
          </ac:spMkLst>
        </pc:spChg>
        <pc:graphicFrameChg chg="mod modGraphic">
          <ac:chgData name="Matthew Suderman" userId="2709995e-3ea8-4fb0-9b62-eb8034dec529" providerId="ADAL" clId="{DF0DE5FE-C3FC-4DFD-AA4A-24BCEA060E47}" dt="2021-06-06T21:49:27.388" v="1881"/>
          <ac:graphicFrameMkLst>
            <pc:docMk/>
            <pc:sldMk cId="1382524209" sldId="325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4218096725" sldId="325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509286688" sldId="326"/>
        </pc:sldMkLst>
      </pc:sldChg>
      <pc:sldChg chg="modSp new mod ord">
        <pc:chgData name="Matthew Suderman" userId="2709995e-3ea8-4fb0-9b62-eb8034dec529" providerId="ADAL" clId="{DF0DE5FE-C3FC-4DFD-AA4A-24BCEA060E47}" dt="2021-06-06T23:31:56.530" v="6599" actId="20577"/>
        <pc:sldMkLst>
          <pc:docMk/>
          <pc:sldMk cId="2746240235" sldId="326"/>
        </pc:sldMkLst>
        <pc:spChg chg="mod">
          <ac:chgData name="Matthew Suderman" userId="2709995e-3ea8-4fb0-9b62-eb8034dec529" providerId="ADAL" clId="{DF0DE5FE-C3FC-4DFD-AA4A-24BCEA060E47}" dt="2021-06-06T22:02:58.783" v="2490" actId="20577"/>
          <ac:spMkLst>
            <pc:docMk/>
            <pc:sldMk cId="2746240235" sldId="326"/>
            <ac:spMk id="2" creationId="{418A0246-D388-44B0-A880-F5F8B680AA6F}"/>
          </ac:spMkLst>
        </pc:spChg>
        <pc:spChg chg="mod">
          <ac:chgData name="Matthew Suderman" userId="2709995e-3ea8-4fb0-9b62-eb8034dec529" providerId="ADAL" clId="{DF0DE5FE-C3FC-4DFD-AA4A-24BCEA060E47}" dt="2021-06-06T23:31:56.530" v="6599" actId="20577"/>
          <ac:spMkLst>
            <pc:docMk/>
            <pc:sldMk cId="2746240235" sldId="326"/>
            <ac:spMk id="3" creationId="{01EA39D6-D7FB-450D-8F18-82915F0881EB}"/>
          </ac:spMkLst>
        </pc:spChg>
      </pc:sldChg>
      <pc:sldChg chg="modSp new mod ord modAnim">
        <pc:chgData name="Matthew Suderman" userId="2709995e-3ea8-4fb0-9b62-eb8034dec529" providerId="ADAL" clId="{DF0DE5FE-C3FC-4DFD-AA4A-24BCEA060E47}" dt="2021-06-06T22:59:18.393" v="4826" actId="20577"/>
        <pc:sldMkLst>
          <pc:docMk/>
          <pc:sldMk cId="1714534942" sldId="327"/>
        </pc:sldMkLst>
        <pc:spChg chg="mod">
          <ac:chgData name="Matthew Suderman" userId="2709995e-3ea8-4fb0-9b62-eb8034dec529" providerId="ADAL" clId="{DF0DE5FE-C3FC-4DFD-AA4A-24BCEA060E47}" dt="2021-06-06T22:59:18.393" v="4826" actId="20577"/>
          <ac:spMkLst>
            <pc:docMk/>
            <pc:sldMk cId="1714534942" sldId="327"/>
            <ac:spMk id="2" creationId="{DA9F08BA-BBF6-4F6B-A0A9-7D8689EF76C4}"/>
          </ac:spMkLst>
        </pc:spChg>
        <pc:spChg chg="mod">
          <ac:chgData name="Matthew Suderman" userId="2709995e-3ea8-4fb0-9b62-eb8034dec529" providerId="ADAL" clId="{DF0DE5FE-C3FC-4DFD-AA4A-24BCEA060E47}" dt="2021-06-06T22:55:11.202" v="4795" actId="5793"/>
          <ac:spMkLst>
            <pc:docMk/>
            <pc:sldMk cId="1714534942" sldId="327"/>
            <ac:spMk id="3" creationId="{F7F024D1-3E6E-484D-A894-9F9753EC8BFB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4212410690" sldId="327"/>
        </pc:sldMkLst>
      </pc:sldChg>
      <pc:sldChg chg="modSp new mod ord">
        <pc:chgData name="Matthew Suderman" userId="2709995e-3ea8-4fb0-9b62-eb8034dec529" providerId="ADAL" clId="{DF0DE5FE-C3FC-4DFD-AA4A-24BCEA060E47}" dt="2021-06-06T23:37:01.744" v="6986"/>
        <pc:sldMkLst>
          <pc:docMk/>
          <pc:sldMk cId="966900351" sldId="328"/>
        </pc:sldMkLst>
        <pc:spChg chg="mod">
          <ac:chgData name="Matthew Suderman" userId="2709995e-3ea8-4fb0-9b62-eb8034dec529" providerId="ADAL" clId="{DF0DE5FE-C3FC-4DFD-AA4A-24BCEA060E47}" dt="2021-06-06T22:06:53.796" v="2622" actId="20577"/>
          <ac:spMkLst>
            <pc:docMk/>
            <pc:sldMk cId="966900351" sldId="328"/>
            <ac:spMk id="2" creationId="{1F524BB3-CF62-409B-9CDF-AA1F87CE012B}"/>
          </ac:spMkLst>
        </pc:spChg>
        <pc:spChg chg="mod">
          <ac:chgData name="Matthew Suderman" userId="2709995e-3ea8-4fb0-9b62-eb8034dec529" providerId="ADAL" clId="{DF0DE5FE-C3FC-4DFD-AA4A-24BCEA060E47}" dt="2021-06-06T22:10:20.353" v="3428" actId="114"/>
          <ac:spMkLst>
            <pc:docMk/>
            <pc:sldMk cId="966900351" sldId="328"/>
            <ac:spMk id="3" creationId="{2CF84E50-1868-4F54-A533-E0B370ADBEC9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921438810" sldId="328"/>
        </pc:sldMkLst>
      </pc:sldChg>
      <pc:sldChg chg="modSp new del mod">
        <pc:chgData name="Matthew Suderman" userId="2709995e-3ea8-4fb0-9b62-eb8034dec529" providerId="ADAL" clId="{DF0DE5FE-C3FC-4DFD-AA4A-24BCEA060E47}" dt="2021-06-06T23:36:44.493" v="6984" actId="2696"/>
        <pc:sldMkLst>
          <pc:docMk/>
          <pc:sldMk cId="3852261101" sldId="329"/>
        </pc:sldMkLst>
        <pc:spChg chg="mod">
          <ac:chgData name="Matthew Suderman" userId="2709995e-3ea8-4fb0-9b62-eb8034dec529" providerId="ADAL" clId="{DF0DE5FE-C3FC-4DFD-AA4A-24BCEA060E47}" dt="2021-06-06T22:11:20.589" v="3453" actId="20577"/>
          <ac:spMkLst>
            <pc:docMk/>
            <pc:sldMk cId="3852261101" sldId="329"/>
            <ac:spMk id="2" creationId="{87125E15-12DA-41AA-A37A-CEE142B4FE0A}"/>
          </ac:spMkLst>
        </pc:spChg>
        <pc:spChg chg="mod">
          <ac:chgData name="Matthew Suderman" userId="2709995e-3ea8-4fb0-9b62-eb8034dec529" providerId="ADAL" clId="{DF0DE5FE-C3FC-4DFD-AA4A-24BCEA060E47}" dt="2021-06-06T22:12:02.460" v="3573" actId="20577"/>
          <ac:spMkLst>
            <pc:docMk/>
            <pc:sldMk cId="3852261101" sldId="329"/>
            <ac:spMk id="3" creationId="{590102FE-D5D0-4040-9BC5-3FF17FB69C74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849100915" sldId="330"/>
        </pc:sldMkLst>
      </pc:sldChg>
      <pc:sldChg chg="modSp new mod">
        <pc:chgData name="Matthew Suderman" userId="2709995e-3ea8-4fb0-9b62-eb8034dec529" providerId="ADAL" clId="{DF0DE5FE-C3FC-4DFD-AA4A-24BCEA060E47}" dt="2021-06-06T23:52:45.442" v="7714" actId="20577"/>
        <pc:sldMkLst>
          <pc:docMk/>
          <pc:sldMk cId="4252548372" sldId="330"/>
        </pc:sldMkLst>
        <pc:spChg chg="mod">
          <ac:chgData name="Matthew Suderman" userId="2709995e-3ea8-4fb0-9b62-eb8034dec529" providerId="ADAL" clId="{DF0DE5FE-C3FC-4DFD-AA4A-24BCEA060E47}" dt="2021-06-06T22:12:41.637" v="3583" actId="20577"/>
          <ac:spMkLst>
            <pc:docMk/>
            <pc:sldMk cId="4252548372" sldId="330"/>
            <ac:spMk id="2" creationId="{5CBE55D8-5A4F-4D01-B50E-61C2B5F83DBB}"/>
          </ac:spMkLst>
        </pc:spChg>
        <pc:spChg chg="mod">
          <ac:chgData name="Matthew Suderman" userId="2709995e-3ea8-4fb0-9b62-eb8034dec529" providerId="ADAL" clId="{DF0DE5FE-C3FC-4DFD-AA4A-24BCEA060E47}" dt="2021-06-06T23:52:45.442" v="7714" actId="20577"/>
          <ac:spMkLst>
            <pc:docMk/>
            <pc:sldMk cId="4252548372" sldId="330"/>
            <ac:spMk id="3" creationId="{A3E9A2EF-5D00-4605-BA90-3C4860EA4C3E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426400336" sldId="331"/>
        </pc:sldMkLst>
      </pc:sldChg>
      <pc:sldChg chg="modSp new mod">
        <pc:chgData name="Matthew Suderman" userId="2709995e-3ea8-4fb0-9b62-eb8034dec529" providerId="ADAL" clId="{DF0DE5FE-C3FC-4DFD-AA4A-24BCEA060E47}" dt="2021-06-06T23:03:42.706" v="5021" actId="113"/>
        <pc:sldMkLst>
          <pc:docMk/>
          <pc:sldMk cId="2994264867" sldId="331"/>
        </pc:sldMkLst>
        <pc:spChg chg="mod">
          <ac:chgData name="Matthew Suderman" userId="2709995e-3ea8-4fb0-9b62-eb8034dec529" providerId="ADAL" clId="{DF0DE5FE-C3FC-4DFD-AA4A-24BCEA060E47}" dt="2021-06-06T22:59:33.726" v="4864" actId="20577"/>
          <ac:spMkLst>
            <pc:docMk/>
            <pc:sldMk cId="2994264867" sldId="331"/>
            <ac:spMk id="2" creationId="{4C329971-8F8C-4B4C-AEEC-975841195A53}"/>
          </ac:spMkLst>
        </pc:spChg>
        <pc:spChg chg="mod">
          <ac:chgData name="Matthew Suderman" userId="2709995e-3ea8-4fb0-9b62-eb8034dec529" providerId="ADAL" clId="{DF0DE5FE-C3FC-4DFD-AA4A-24BCEA060E47}" dt="2021-06-06T23:03:42.706" v="5021" actId="113"/>
          <ac:spMkLst>
            <pc:docMk/>
            <pc:sldMk cId="2994264867" sldId="331"/>
            <ac:spMk id="3" creationId="{FC37BE84-82EC-4CAE-8773-11C43E442A67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070378642" sldId="332"/>
        </pc:sldMkLst>
      </pc:sldChg>
      <pc:sldChg chg="modSp add mod">
        <pc:chgData name="Matthew Suderman" userId="2709995e-3ea8-4fb0-9b62-eb8034dec529" providerId="ADAL" clId="{DF0DE5FE-C3FC-4DFD-AA4A-24BCEA060E47}" dt="2021-06-06T23:35:41.797" v="6983" actId="20577"/>
        <pc:sldMkLst>
          <pc:docMk/>
          <pc:sldMk cId="3683323943" sldId="332"/>
        </pc:sldMkLst>
        <pc:spChg chg="mod">
          <ac:chgData name="Matthew Suderman" userId="2709995e-3ea8-4fb0-9b62-eb8034dec529" providerId="ADAL" clId="{DF0DE5FE-C3FC-4DFD-AA4A-24BCEA060E47}" dt="2021-06-06T23:35:41.797" v="6983" actId="20577"/>
          <ac:spMkLst>
            <pc:docMk/>
            <pc:sldMk cId="3683323943" sldId="332"/>
            <ac:spMk id="3" creationId="{01EA39D6-D7FB-450D-8F18-82915F0881EB}"/>
          </ac:spMkLst>
        </pc:spChg>
      </pc:sldChg>
    </pc:docChg>
  </pc:docChgLst>
  <pc:docChgLst>
    <pc:chgData name="Matthew Suderman" userId="2709995e-3ea8-4fb0-9b62-eb8034dec529" providerId="ADAL" clId="{A8CA4C20-7F37-45EC-AFEB-9EC4AA07F8FB}"/>
    <pc:docChg chg="undo custSel addSld delSld modSld sldOrd">
      <pc:chgData name="Matthew Suderman" userId="2709995e-3ea8-4fb0-9b62-eb8034dec529" providerId="ADAL" clId="{A8CA4C20-7F37-45EC-AFEB-9EC4AA07F8FB}" dt="2021-09-20T01:04:30.902" v="2161" actId="20577"/>
      <pc:docMkLst>
        <pc:docMk/>
      </pc:docMkLst>
      <pc:sldChg chg="modSp mod">
        <pc:chgData name="Matthew Suderman" userId="2709995e-3ea8-4fb0-9b62-eb8034dec529" providerId="ADAL" clId="{A8CA4C20-7F37-45EC-AFEB-9EC4AA07F8FB}" dt="2021-09-20T01:04:30.902" v="2161" actId="20577"/>
        <pc:sldMkLst>
          <pc:docMk/>
          <pc:sldMk cId="0" sldId="288"/>
        </pc:sldMkLst>
        <pc:spChg chg="mod">
          <ac:chgData name="Matthew Suderman" userId="2709995e-3ea8-4fb0-9b62-eb8034dec529" providerId="ADAL" clId="{A8CA4C20-7F37-45EC-AFEB-9EC4AA07F8FB}" dt="2021-09-20T01:04:30.902" v="2161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new mod modClrScheme modAnim chgLayout">
        <pc:chgData name="Matthew Suderman" userId="2709995e-3ea8-4fb0-9b62-eb8034dec529" providerId="ADAL" clId="{A8CA4C20-7F37-45EC-AFEB-9EC4AA07F8FB}" dt="2021-09-20T00:35:59.214" v="1588" actId="20577"/>
        <pc:sldMkLst>
          <pc:docMk/>
          <pc:sldMk cId="2070802930" sldId="289"/>
        </pc:sldMkLst>
        <pc:spChg chg="add mod">
          <ac:chgData name="Matthew Suderman" userId="2709995e-3ea8-4fb0-9b62-eb8034dec529" providerId="ADAL" clId="{A8CA4C20-7F37-45EC-AFEB-9EC4AA07F8FB}" dt="2021-09-19T22:42:46.731" v="62" actId="14100"/>
          <ac:spMkLst>
            <pc:docMk/>
            <pc:sldMk cId="2070802930" sldId="289"/>
            <ac:spMk id="2" creationId="{04C2E355-23D1-49B9-B0ED-F8A674EF403E}"/>
          </ac:spMkLst>
        </pc:spChg>
        <pc:spChg chg="add del mod">
          <ac:chgData name="Matthew Suderman" userId="2709995e-3ea8-4fb0-9b62-eb8034dec529" providerId="ADAL" clId="{A8CA4C20-7F37-45EC-AFEB-9EC4AA07F8FB}" dt="2021-09-19T22:37:03.345" v="6"/>
          <ac:spMkLst>
            <pc:docMk/>
            <pc:sldMk cId="2070802930" sldId="289"/>
            <ac:spMk id="3" creationId="{DCD36F16-5A86-4CE0-B503-2ED7999AD512}"/>
          </ac:spMkLst>
        </pc:spChg>
        <pc:spChg chg="add mod">
          <ac:chgData name="Matthew Suderman" userId="2709995e-3ea8-4fb0-9b62-eb8034dec529" providerId="ADAL" clId="{A8CA4C20-7F37-45EC-AFEB-9EC4AA07F8FB}" dt="2021-09-19T22:45:11.539" v="82" actId="14100"/>
          <ac:spMkLst>
            <pc:docMk/>
            <pc:sldMk cId="2070802930" sldId="289"/>
            <ac:spMk id="5" creationId="{D6FE6E91-21B8-4D32-AA76-220377FB6A46}"/>
          </ac:spMkLst>
        </pc:spChg>
        <pc:spChg chg="add mod">
          <ac:chgData name="Matthew Suderman" userId="2709995e-3ea8-4fb0-9b62-eb8034dec529" providerId="ADAL" clId="{A8CA4C20-7F37-45EC-AFEB-9EC4AA07F8FB}" dt="2021-09-19T22:45:11.539" v="82" actId="14100"/>
          <ac:spMkLst>
            <pc:docMk/>
            <pc:sldMk cId="2070802930" sldId="289"/>
            <ac:spMk id="6" creationId="{5C5B299D-2220-4886-AD20-31D9CD912C09}"/>
          </ac:spMkLst>
        </pc:spChg>
        <pc:spChg chg="add mod">
          <ac:chgData name="Matthew Suderman" userId="2709995e-3ea8-4fb0-9b62-eb8034dec529" providerId="ADAL" clId="{A8CA4C20-7F37-45EC-AFEB-9EC4AA07F8FB}" dt="2021-09-19T22:45:11.539" v="82" actId="14100"/>
          <ac:spMkLst>
            <pc:docMk/>
            <pc:sldMk cId="2070802930" sldId="289"/>
            <ac:spMk id="7" creationId="{8F70694B-2C00-482A-9296-3B5C33EC8FBF}"/>
          </ac:spMkLst>
        </pc:spChg>
        <pc:spChg chg="add del mod">
          <ac:chgData name="Matthew Suderman" userId="2709995e-3ea8-4fb0-9b62-eb8034dec529" providerId="ADAL" clId="{A8CA4C20-7F37-45EC-AFEB-9EC4AA07F8FB}" dt="2021-09-19T22:46:23.857" v="124" actId="478"/>
          <ac:spMkLst>
            <pc:docMk/>
            <pc:sldMk cId="2070802930" sldId="289"/>
            <ac:spMk id="8" creationId="{5D92BE6B-A4ED-49DB-85F2-6AD510B20C65}"/>
          </ac:spMkLst>
        </pc:spChg>
        <pc:spChg chg="add del mod">
          <ac:chgData name="Matthew Suderman" userId="2709995e-3ea8-4fb0-9b62-eb8034dec529" providerId="ADAL" clId="{A8CA4C20-7F37-45EC-AFEB-9EC4AA07F8FB}" dt="2021-09-19T22:46:23.857" v="124" actId="478"/>
          <ac:spMkLst>
            <pc:docMk/>
            <pc:sldMk cId="2070802930" sldId="289"/>
            <ac:spMk id="9" creationId="{3EB50EB1-A49C-4E69-BAC6-8BC5C8A39C44}"/>
          </ac:spMkLst>
        </pc:spChg>
        <pc:graphicFrameChg chg="add mod modGraphic">
          <ac:chgData name="Matthew Suderman" userId="2709995e-3ea8-4fb0-9b62-eb8034dec529" providerId="ADAL" clId="{A8CA4C20-7F37-45EC-AFEB-9EC4AA07F8FB}" dt="2021-09-20T00:35:59.214" v="1588" actId="20577"/>
          <ac:graphicFrameMkLst>
            <pc:docMk/>
            <pc:sldMk cId="2070802930" sldId="289"/>
            <ac:graphicFrameMk id="4" creationId="{0AB3A5A4-2458-4CEF-A140-E121637996E2}"/>
          </ac:graphicFrameMkLst>
        </pc:graphicFrameChg>
      </pc:sldChg>
      <pc:sldChg chg="addSp modSp new mod">
        <pc:chgData name="Matthew Suderman" userId="2709995e-3ea8-4fb0-9b62-eb8034dec529" providerId="ADAL" clId="{A8CA4C20-7F37-45EC-AFEB-9EC4AA07F8FB}" dt="2021-09-19T23:29:06.610" v="173" actId="14100"/>
        <pc:sldMkLst>
          <pc:docMk/>
          <pc:sldMk cId="1230045071" sldId="290"/>
        </pc:sldMkLst>
        <pc:spChg chg="mod">
          <ac:chgData name="Matthew Suderman" userId="2709995e-3ea8-4fb0-9b62-eb8034dec529" providerId="ADAL" clId="{A8CA4C20-7F37-45EC-AFEB-9EC4AA07F8FB}" dt="2021-09-19T23:27:56.615" v="168" actId="20577"/>
          <ac:spMkLst>
            <pc:docMk/>
            <pc:sldMk cId="1230045071" sldId="290"/>
            <ac:spMk id="2" creationId="{3C62083C-474E-4A0A-9E03-608D732E0E83}"/>
          </ac:spMkLst>
        </pc:spChg>
        <pc:spChg chg="mod">
          <ac:chgData name="Matthew Suderman" userId="2709995e-3ea8-4fb0-9b62-eb8034dec529" providerId="ADAL" clId="{A8CA4C20-7F37-45EC-AFEB-9EC4AA07F8FB}" dt="2021-09-19T23:29:01.954" v="171" actId="14100"/>
          <ac:spMkLst>
            <pc:docMk/>
            <pc:sldMk cId="1230045071" sldId="290"/>
            <ac:spMk id="3" creationId="{C45DC377-FC62-4E14-ADAF-0837BA31B8D2}"/>
          </ac:spMkLst>
        </pc:spChg>
        <pc:picChg chg="add mod">
          <ac:chgData name="Matthew Suderman" userId="2709995e-3ea8-4fb0-9b62-eb8034dec529" providerId="ADAL" clId="{A8CA4C20-7F37-45EC-AFEB-9EC4AA07F8FB}" dt="2021-09-19T23:29:06.610" v="173" actId="14100"/>
          <ac:picMkLst>
            <pc:docMk/>
            <pc:sldMk cId="1230045071" sldId="290"/>
            <ac:picMk id="2050" creationId="{DEF3CE51-45A0-4217-B0CF-86D65A9E8EB4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3597726512" sldId="290"/>
        </pc:sldMkLst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1899749454" sldId="291"/>
        </pc:sldMkLst>
      </pc:sldChg>
      <pc:sldChg chg="delSp modSp add mod">
        <pc:chgData name="Matthew Suderman" userId="2709995e-3ea8-4fb0-9b62-eb8034dec529" providerId="ADAL" clId="{A8CA4C20-7F37-45EC-AFEB-9EC4AA07F8FB}" dt="2021-09-19T23:37:46.568" v="342" actId="403"/>
        <pc:sldMkLst>
          <pc:docMk/>
          <pc:sldMk cId="3302419284" sldId="291"/>
        </pc:sldMkLst>
        <pc:spChg chg="mod">
          <ac:chgData name="Matthew Suderman" userId="2709995e-3ea8-4fb0-9b62-eb8034dec529" providerId="ADAL" clId="{A8CA4C20-7F37-45EC-AFEB-9EC4AA07F8FB}" dt="2021-09-19T23:37:46.568" v="342" actId="403"/>
          <ac:spMkLst>
            <pc:docMk/>
            <pc:sldMk cId="3302419284" sldId="291"/>
            <ac:spMk id="3" creationId="{C45DC377-FC62-4E14-ADAF-0837BA31B8D2}"/>
          </ac:spMkLst>
        </pc:spChg>
        <pc:picChg chg="del">
          <ac:chgData name="Matthew Suderman" userId="2709995e-3ea8-4fb0-9b62-eb8034dec529" providerId="ADAL" clId="{A8CA4C20-7F37-45EC-AFEB-9EC4AA07F8FB}" dt="2021-09-19T23:30:41.536" v="175" actId="478"/>
          <ac:picMkLst>
            <pc:docMk/>
            <pc:sldMk cId="3302419284" sldId="291"/>
            <ac:picMk id="2050" creationId="{DEF3CE51-45A0-4217-B0CF-86D65A9E8EB4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220029430" sldId="292"/>
        </pc:sldMkLst>
      </pc:sldChg>
      <pc:sldChg chg="addSp delSp modSp new mod modClrScheme chgLayout">
        <pc:chgData name="Matthew Suderman" userId="2709995e-3ea8-4fb0-9b62-eb8034dec529" providerId="ADAL" clId="{A8CA4C20-7F37-45EC-AFEB-9EC4AA07F8FB}" dt="2021-09-19T23:40:15.931" v="369" actId="403"/>
        <pc:sldMkLst>
          <pc:docMk/>
          <pc:sldMk cId="1242910687" sldId="292"/>
        </pc:sldMkLst>
        <pc:spChg chg="del">
          <ac:chgData name="Matthew Suderman" userId="2709995e-3ea8-4fb0-9b62-eb8034dec529" providerId="ADAL" clId="{A8CA4C20-7F37-45EC-AFEB-9EC4AA07F8FB}" dt="2021-09-19T23:39:29.889" v="344" actId="700"/>
          <ac:spMkLst>
            <pc:docMk/>
            <pc:sldMk cId="1242910687" sldId="292"/>
            <ac:spMk id="2" creationId="{9B8900D8-83DC-4F27-B0AC-1251AA578716}"/>
          </ac:spMkLst>
        </pc:spChg>
        <pc:spChg chg="del">
          <ac:chgData name="Matthew Suderman" userId="2709995e-3ea8-4fb0-9b62-eb8034dec529" providerId="ADAL" clId="{A8CA4C20-7F37-45EC-AFEB-9EC4AA07F8FB}" dt="2021-09-19T23:39:29.889" v="344" actId="700"/>
          <ac:spMkLst>
            <pc:docMk/>
            <pc:sldMk cId="1242910687" sldId="292"/>
            <ac:spMk id="3" creationId="{948A1344-80C0-43B3-BEAE-9528CD1BAA75}"/>
          </ac:spMkLst>
        </pc:spChg>
        <pc:spChg chg="add mod">
          <ac:chgData name="Matthew Suderman" userId="2709995e-3ea8-4fb0-9b62-eb8034dec529" providerId="ADAL" clId="{A8CA4C20-7F37-45EC-AFEB-9EC4AA07F8FB}" dt="2021-09-19T23:40:15.931" v="369" actId="403"/>
          <ac:spMkLst>
            <pc:docMk/>
            <pc:sldMk cId="1242910687" sldId="292"/>
            <ac:spMk id="6" creationId="{6AAE28AB-B1FA-4AAB-B14C-D1D353BDDB8D}"/>
          </ac:spMkLst>
        </pc:spChg>
        <pc:picChg chg="add">
          <ac:chgData name="Matthew Suderman" userId="2709995e-3ea8-4fb0-9b62-eb8034dec529" providerId="ADAL" clId="{A8CA4C20-7F37-45EC-AFEB-9EC4AA07F8FB}" dt="2021-09-19T23:39:30.466" v="345" actId="22"/>
          <ac:picMkLst>
            <pc:docMk/>
            <pc:sldMk cId="1242910687" sldId="292"/>
            <ac:picMk id="5" creationId="{EB2D2C02-A6AE-4E69-B822-44624314976D}"/>
          </ac:picMkLst>
        </pc:picChg>
      </pc:sldChg>
      <pc:sldChg chg="addSp modSp new mod ord">
        <pc:chgData name="Matthew Suderman" userId="2709995e-3ea8-4fb0-9b62-eb8034dec529" providerId="ADAL" clId="{A8CA4C20-7F37-45EC-AFEB-9EC4AA07F8FB}" dt="2021-09-19T23:58:25.161" v="1052" actId="14100"/>
        <pc:sldMkLst>
          <pc:docMk/>
          <pc:sldMk cId="457932714" sldId="293"/>
        </pc:sldMkLst>
        <pc:spChg chg="mod">
          <ac:chgData name="Matthew Suderman" userId="2709995e-3ea8-4fb0-9b62-eb8034dec529" providerId="ADAL" clId="{A8CA4C20-7F37-45EC-AFEB-9EC4AA07F8FB}" dt="2021-09-19T23:42:47.815" v="439" actId="20577"/>
          <ac:spMkLst>
            <pc:docMk/>
            <pc:sldMk cId="457932714" sldId="293"/>
            <ac:spMk id="2" creationId="{CD36BBCD-A780-4F1B-9B80-23270B1E9B33}"/>
          </ac:spMkLst>
        </pc:spChg>
        <pc:spChg chg="mod">
          <ac:chgData name="Matthew Suderman" userId="2709995e-3ea8-4fb0-9b62-eb8034dec529" providerId="ADAL" clId="{A8CA4C20-7F37-45EC-AFEB-9EC4AA07F8FB}" dt="2021-09-19T23:58:20.177" v="1051" actId="20577"/>
          <ac:spMkLst>
            <pc:docMk/>
            <pc:sldMk cId="457932714" sldId="293"/>
            <ac:spMk id="3" creationId="{B3DFA812-B29C-4EA3-9C30-BBD8AFB5618A}"/>
          </ac:spMkLst>
        </pc:spChg>
        <pc:picChg chg="add mod">
          <ac:chgData name="Matthew Suderman" userId="2709995e-3ea8-4fb0-9b62-eb8034dec529" providerId="ADAL" clId="{A8CA4C20-7F37-45EC-AFEB-9EC4AA07F8FB}" dt="2021-09-19T23:58:25.161" v="1052" actId="14100"/>
          <ac:picMkLst>
            <pc:docMk/>
            <pc:sldMk cId="457932714" sldId="293"/>
            <ac:picMk id="3074" creationId="{02C04A2B-9EBB-4EB4-9890-C33902C4751A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981884099" sldId="293"/>
        </pc:sldMkLst>
      </pc:sldChg>
      <pc:sldChg chg="addSp delSp modSp add mod">
        <pc:chgData name="Matthew Suderman" userId="2709995e-3ea8-4fb0-9b62-eb8034dec529" providerId="ADAL" clId="{A8CA4C20-7F37-45EC-AFEB-9EC4AA07F8FB}" dt="2021-09-20T00:05:20.501" v="1109" actId="1035"/>
        <pc:sldMkLst>
          <pc:docMk/>
          <pc:sldMk cId="647796064" sldId="294"/>
        </pc:sldMkLst>
        <pc:spChg chg="mod">
          <ac:chgData name="Matthew Suderman" userId="2709995e-3ea8-4fb0-9b62-eb8034dec529" providerId="ADAL" clId="{A8CA4C20-7F37-45EC-AFEB-9EC4AA07F8FB}" dt="2021-09-20T00:04:11.626" v="1105" actId="14100"/>
          <ac:spMkLst>
            <pc:docMk/>
            <pc:sldMk cId="647796064" sldId="294"/>
            <ac:spMk id="3" creationId="{B3DFA812-B29C-4EA3-9C30-BBD8AFB5618A}"/>
          </ac:spMkLst>
        </pc:spChg>
        <pc:picChg chg="add mod">
          <ac:chgData name="Matthew Suderman" userId="2709995e-3ea8-4fb0-9b62-eb8034dec529" providerId="ADAL" clId="{A8CA4C20-7F37-45EC-AFEB-9EC4AA07F8FB}" dt="2021-09-20T00:05:20.501" v="1109" actId="1035"/>
          <ac:picMkLst>
            <pc:docMk/>
            <pc:sldMk cId="647796064" sldId="294"/>
            <ac:picMk id="6" creationId="{9D55EF1B-511D-4E0D-94AB-34DFA0A97B60}"/>
          </ac:picMkLst>
        </pc:picChg>
        <pc:picChg chg="del">
          <ac:chgData name="Matthew Suderman" userId="2709995e-3ea8-4fb0-9b62-eb8034dec529" providerId="ADAL" clId="{A8CA4C20-7F37-45EC-AFEB-9EC4AA07F8FB}" dt="2021-09-19T23:58:33.049" v="1054" actId="478"/>
          <ac:picMkLst>
            <pc:docMk/>
            <pc:sldMk cId="647796064" sldId="294"/>
            <ac:picMk id="3074" creationId="{02C04A2B-9EBB-4EB4-9890-C33902C4751A}"/>
          </ac:picMkLst>
        </pc:picChg>
        <pc:picChg chg="add mod">
          <ac:chgData name="Matthew Suderman" userId="2709995e-3ea8-4fb0-9b62-eb8034dec529" providerId="ADAL" clId="{A8CA4C20-7F37-45EC-AFEB-9EC4AA07F8FB}" dt="2021-09-20T00:04:01.105" v="1100" actId="14100"/>
          <ac:picMkLst>
            <pc:docMk/>
            <pc:sldMk cId="647796064" sldId="294"/>
            <ac:picMk id="5122" creationId="{D7828F0E-1E37-4E48-9712-40C96E59B8C5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1918481118" sldId="294"/>
        </pc:sldMkLst>
      </pc:sldChg>
      <pc:sldChg chg="add del">
        <pc:chgData name="Matthew Suderman" userId="2709995e-3ea8-4fb0-9b62-eb8034dec529" providerId="ADAL" clId="{A8CA4C20-7F37-45EC-AFEB-9EC4AA07F8FB}" dt="2021-09-19T23:58:07.678" v="1049" actId="2696"/>
        <pc:sldMkLst>
          <pc:docMk/>
          <pc:sldMk cId="2156187418" sldId="294"/>
        </pc:sldMkLst>
      </pc:sldChg>
      <pc:sldChg chg="modSp new mod ord">
        <pc:chgData name="Matthew Suderman" userId="2709995e-3ea8-4fb0-9b62-eb8034dec529" providerId="ADAL" clId="{A8CA4C20-7F37-45EC-AFEB-9EC4AA07F8FB}" dt="2021-09-20T00:51:01.048" v="2157" actId="20577"/>
        <pc:sldMkLst>
          <pc:docMk/>
          <pc:sldMk cId="96798056" sldId="295"/>
        </pc:sldMkLst>
        <pc:spChg chg="mod">
          <ac:chgData name="Matthew Suderman" userId="2709995e-3ea8-4fb0-9b62-eb8034dec529" providerId="ADAL" clId="{A8CA4C20-7F37-45EC-AFEB-9EC4AA07F8FB}" dt="2021-09-20T00:29:08.282" v="1389" actId="20577"/>
          <ac:spMkLst>
            <pc:docMk/>
            <pc:sldMk cId="96798056" sldId="295"/>
            <ac:spMk id="2" creationId="{3389108B-BB98-4D41-96AE-782FCE9B2448}"/>
          </ac:spMkLst>
        </pc:spChg>
        <pc:spChg chg="mod">
          <ac:chgData name="Matthew Suderman" userId="2709995e-3ea8-4fb0-9b62-eb8034dec529" providerId="ADAL" clId="{A8CA4C20-7F37-45EC-AFEB-9EC4AA07F8FB}" dt="2021-09-20T00:51:01.048" v="2157" actId="20577"/>
          <ac:spMkLst>
            <pc:docMk/>
            <pc:sldMk cId="96798056" sldId="295"/>
            <ac:spMk id="3" creationId="{CE85683A-B4DE-483C-A515-1195E8327AE8}"/>
          </ac:spMkLst>
        </pc:sp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561624156" sldId="295"/>
        </pc:sldMkLst>
      </pc:sldChg>
      <pc:sldChg chg="modSp new del mod">
        <pc:chgData name="Matthew Suderman" userId="2709995e-3ea8-4fb0-9b62-eb8034dec529" providerId="ADAL" clId="{A8CA4C20-7F37-45EC-AFEB-9EC4AA07F8FB}" dt="2021-09-20T00:14:46.766" v="1361" actId="2696"/>
        <pc:sldMkLst>
          <pc:docMk/>
          <pc:sldMk cId="2874893548" sldId="295"/>
        </pc:sldMkLst>
        <pc:spChg chg="mod">
          <ac:chgData name="Matthew Suderman" userId="2709995e-3ea8-4fb0-9b62-eb8034dec529" providerId="ADAL" clId="{A8CA4C20-7F37-45EC-AFEB-9EC4AA07F8FB}" dt="2021-09-20T00:06:53.280" v="1198" actId="6549"/>
          <ac:spMkLst>
            <pc:docMk/>
            <pc:sldMk cId="2874893548" sldId="295"/>
            <ac:spMk id="2" creationId="{804679EC-B26D-4894-B5CD-50396B6EFBD4}"/>
          </ac:spMkLst>
        </pc:spChg>
        <pc:spChg chg="mod">
          <ac:chgData name="Matthew Suderman" userId="2709995e-3ea8-4fb0-9b62-eb8034dec529" providerId="ADAL" clId="{A8CA4C20-7F37-45EC-AFEB-9EC4AA07F8FB}" dt="2021-09-20T00:11:48.965" v="1360" actId="20577"/>
          <ac:spMkLst>
            <pc:docMk/>
            <pc:sldMk cId="2874893548" sldId="295"/>
            <ac:spMk id="3" creationId="{4B7D68AE-180C-4FB4-8E02-CAF6B8EAE445}"/>
          </ac:spMkLst>
        </pc:spChg>
      </pc:sldChg>
    </pc:docChg>
  </pc:docChgLst>
  <pc:docChgLst>
    <pc:chgData name="Matthew Suderman" userId="2709995e-3ea8-4fb0-9b62-eb8034dec529" providerId="ADAL" clId="{654F4AF2-5394-43CF-A8E6-8EE56F16B67E}"/>
    <pc:docChg chg="undo custSel addSld delSld modSld sldOrd">
      <pc:chgData name="Matthew Suderman" userId="2709995e-3ea8-4fb0-9b62-eb8034dec529" providerId="ADAL" clId="{654F4AF2-5394-43CF-A8E6-8EE56F16B67E}" dt="2021-07-26T00:04:55.301" v="3879"/>
      <pc:docMkLst>
        <pc:docMk/>
      </pc:docMkLst>
      <pc:sldChg chg="modSp mod">
        <pc:chgData name="Matthew Suderman" userId="2709995e-3ea8-4fb0-9b62-eb8034dec529" providerId="ADAL" clId="{654F4AF2-5394-43CF-A8E6-8EE56F16B67E}" dt="2021-07-25T14:57:24.527" v="9" actId="20577"/>
        <pc:sldMkLst>
          <pc:docMk/>
          <pc:sldMk cId="0" sldId="288"/>
        </pc:sldMkLst>
        <pc:spChg chg="mod">
          <ac:chgData name="Matthew Suderman" userId="2709995e-3ea8-4fb0-9b62-eb8034dec529" providerId="ADAL" clId="{654F4AF2-5394-43CF-A8E6-8EE56F16B67E}" dt="2021-07-25T14:57:24.527" v="9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 modAnim">
        <pc:chgData name="Matthew Suderman" userId="2709995e-3ea8-4fb0-9b62-eb8034dec529" providerId="ADAL" clId="{654F4AF2-5394-43CF-A8E6-8EE56F16B67E}" dt="2021-07-25T16:44:54.867" v="357"/>
        <pc:sldMkLst>
          <pc:docMk/>
          <pc:sldMk cId="0" sldId="318"/>
        </pc:sldMkLst>
        <pc:spChg chg="mod">
          <ac:chgData name="Matthew Suderman" userId="2709995e-3ea8-4fb0-9b62-eb8034dec529" providerId="ADAL" clId="{654F4AF2-5394-43CF-A8E6-8EE56F16B67E}" dt="2021-07-25T16:43:15.158" v="330" actId="20577"/>
          <ac:spMkLst>
            <pc:docMk/>
            <pc:sldMk cId="0" sldId="318"/>
            <ac:spMk id="2" creationId="{00000000-0000-0000-0000-000000000000}"/>
          </ac:spMkLst>
        </pc:spChg>
        <pc:spChg chg="mod">
          <ac:chgData name="Matthew Suderman" userId="2709995e-3ea8-4fb0-9b62-eb8034dec529" providerId="ADAL" clId="{654F4AF2-5394-43CF-A8E6-8EE56F16B67E}" dt="2021-07-25T16:42:59.396" v="314" actId="1035"/>
          <ac:spMkLst>
            <pc:docMk/>
            <pc:sldMk cId="0" sldId="31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2:48.969" v="302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delSp modSp add mod">
        <pc:chgData name="Matthew Suderman" userId="2709995e-3ea8-4fb0-9b62-eb8034dec529" providerId="ADAL" clId="{654F4AF2-5394-43CF-A8E6-8EE56F16B67E}" dt="2021-07-25T16:46:17.584" v="379" actId="122"/>
        <pc:sldMkLst>
          <pc:docMk/>
          <pc:sldMk cId="123698861" sldId="319"/>
        </pc:sldMkLst>
        <pc:spChg chg="mod">
          <ac:chgData name="Matthew Suderman" userId="2709995e-3ea8-4fb0-9b62-eb8034dec529" providerId="ADAL" clId="{654F4AF2-5394-43CF-A8E6-8EE56F16B67E}" dt="2021-07-25T16:45:45.203" v="366" actId="20577"/>
          <ac:spMkLst>
            <pc:docMk/>
            <pc:sldMk cId="123698861" sldId="319"/>
            <ac:spMk id="2" creationId="{00000000-0000-0000-0000-000000000000}"/>
          </ac:spMkLst>
        </pc:spChg>
        <pc:spChg chg="del mod">
          <ac:chgData name="Matthew Suderman" userId="2709995e-3ea8-4fb0-9b62-eb8034dec529" providerId="ADAL" clId="{654F4AF2-5394-43CF-A8E6-8EE56F16B67E}" dt="2021-07-25T16:44:48.484" v="356" actId="478"/>
          <ac:spMkLst>
            <pc:docMk/>
            <pc:sldMk cId="123698861" sldId="319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6:17.584" v="379" actId="122"/>
          <ac:graphicFrameMkLst>
            <pc:docMk/>
            <pc:sldMk cId="123698861" sldId="319"/>
            <ac:graphicFrameMk id="4" creationId="{F534F4DB-5FFD-47BE-B9BC-84765E6BA4F9}"/>
          </ac:graphicFrameMkLst>
        </pc:graphicFrameChg>
      </pc:sldChg>
      <pc:sldChg chg="modSp add mod modAnim">
        <pc:chgData name="Matthew Suderman" userId="2709995e-3ea8-4fb0-9b62-eb8034dec529" providerId="ADAL" clId="{654F4AF2-5394-43CF-A8E6-8EE56F16B67E}" dt="2021-07-25T16:49:34.419" v="449"/>
        <pc:sldMkLst>
          <pc:docMk/>
          <pc:sldMk cId="3755787548" sldId="320"/>
        </pc:sldMkLst>
        <pc:spChg chg="mod">
          <ac:chgData name="Matthew Suderman" userId="2709995e-3ea8-4fb0-9b62-eb8034dec529" providerId="ADAL" clId="{654F4AF2-5394-43CF-A8E6-8EE56F16B67E}" dt="2021-07-25T16:45:36.154" v="365" actId="20577"/>
          <ac:spMkLst>
            <pc:docMk/>
            <pc:sldMk cId="3755787548" sldId="320"/>
            <ac:spMk id="2" creationId="{00000000-0000-0000-0000-000000000000}"/>
          </ac:spMkLst>
        </pc:spChg>
        <pc:spChg chg="mod">
          <ac:chgData name="Matthew Suderman" userId="2709995e-3ea8-4fb0-9b62-eb8034dec529" providerId="ADAL" clId="{654F4AF2-5394-43CF-A8E6-8EE56F16B67E}" dt="2021-07-25T16:49:19.062" v="447" actId="20577"/>
          <ac:spMkLst>
            <pc:docMk/>
            <pc:sldMk cId="3755787548" sldId="320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9:28.030" v="448" actId="2165"/>
          <ac:graphicFrameMkLst>
            <pc:docMk/>
            <pc:sldMk cId="3755787548" sldId="320"/>
            <ac:graphicFrameMk id="4" creationId="{F534F4DB-5FFD-47BE-B9BC-84765E6BA4F9}"/>
          </ac:graphicFrameMkLst>
        </pc:graphicFrameChg>
      </pc:sldChg>
      <pc:sldChg chg="addSp delSp modSp new mod ord">
        <pc:chgData name="Matthew Suderman" userId="2709995e-3ea8-4fb0-9b62-eb8034dec529" providerId="ADAL" clId="{654F4AF2-5394-43CF-A8E6-8EE56F16B67E}" dt="2021-07-26T00:04:45.848" v="3877"/>
        <pc:sldMkLst>
          <pc:docMk/>
          <pc:sldMk cId="676957949" sldId="321"/>
        </pc:sldMkLst>
        <pc:spChg chg="mod">
          <ac:chgData name="Matthew Suderman" userId="2709995e-3ea8-4fb0-9b62-eb8034dec529" providerId="ADAL" clId="{654F4AF2-5394-43CF-A8E6-8EE56F16B67E}" dt="2021-07-25T22:28:12.219" v="752" actId="20577"/>
          <ac:spMkLst>
            <pc:docMk/>
            <pc:sldMk cId="676957949" sldId="321"/>
            <ac:spMk id="2" creationId="{C02DE96D-77B0-46CF-A6AF-DA44A406228B}"/>
          </ac:spMkLst>
        </pc:spChg>
        <pc:spChg chg="mod">
          <ac:chgData name="Matthew Suderman" userId="2709995e-3ea8-4fb0-9b62-eb8034dec529" providerId="ADAL" clId="{654F4AF2-5394-43CF-A8E6-8EE56F16B67E}" dt="2021-07-25T22:08:28.968" v="454" actId="20577"/>
          <ac:spMkLst>
            <pc:docMk/>
            <pc:sldMk cId="676957949" sldId="321"/>
            <ac:spMk id="3" creationId="{36792135-2FB9-4BAF-BB0C-764BEE2F4CCD}"/>
          </ac:spMkLst>
        </pc:spChg>
        <pc:spChg chg="add del">
          <ac:chgData name="Matthew Suderman" userId="2709995e-3ea8-4fb0-9b62-eb8034dec529" providerId="ADAL" clId="{654F4AF2-5394-43CF-A8E6-8EE56F16B67E}" dt="2021-07-25T22:14:06.856" v="456"/>
          <ac:spMkLst>
            <pc:docMk/>
            <pc:sldMk cId="676957949" sldId="321"/>
            <ac:spMk id="4" creationId="{FC32AABD-40F3-4243-BC28-8480AF700F7E}"/>
          </ac:spMkLst>
        </pc:spChg>
        <pc:spChg chg="add del">
          <ac:chgData name="Matthew Suderman" userId="2709995e-3ea8-4fb0-9b62-eb8034dec529" providerId="ADAL" clId="{654F4AF2-5394-43CF-A8E6-8EE56F16B67E}" dt="2021-07-25T22:14:17.571" v="458"/>
          <ac:spMkLst>
            <pc:docMk/>
            <pc:sldMk cId="676957949" sldId="321"/>
            <ac:spMk id="5" creationId="{B20B90C8-639B-4C98-BCAA-28C75B5198AE}"/>
          </ac:spMkLst>
        </pc:spChg>
        <pc:spChg chg="add del">
          <ac:chgData name="Matthew Suderman" userId="2709995e-3ea8-4fb0-9b62-eb8034dec529" providerId="ADAL" clId="{654F4AF2-5394-43CF-A8E6-8EE56F16B67E}" dt="2021-07-25T22:15:19.066" v="462"/>
          <ac:spMkLst>
            <pc:docMk/>
            <pc:sldMk cId="676957949" sldId="321"/>
            <ac:spMk id="7" creationId="{1883B804-F6D5-4A7F-9158-9EA00849699B}"/>
          </ac:spMkLst>
        </pc:spChg>
        <pc:spChg chg="add del">
          <ac:chgData name="Matthew Suderman" userId="2709995e-3ea8-4fb0-9b62-eb8034dec529" providerId="ADAL" clId="{654F4AF2-5394-43CF-A8E6-8EE56F16B67E}" dt="2021-07-25T22:27:05.837" v="602" actId="478"/>
          <ac:spMkLst>
            <pc:docMk/>
            <pc:sldMk cId="676957949" sldId="321"/>
            <ac:spMk id="9" creationId="{3900244B-C215-4D2E-A7E8-F7B6DE138F81}"/>
          </ac:spMkLst>
        </pc:spChg>
        <pc:spChg chg="add mod">
          <ac:chgData name="Matthew Suderman" userId="2709995e-3ea8-4fb0-9b62-eb8034dec529" providerId="ADAL" clId="{654F4AF2-5394-43CF-A8E6-8EE56F16B67E}" dt="2021-07-25T22:32:14.187" v="1062" actId="1037"/>
          <ac:spMkLst>
            <pc:docMk/>
            <pc:sldMk cId="676957949" sldId="321"/>
            <ac:spMk id="11" creationId="{5031AC7D-DBE3-4D84-A8EE-AE2430E02815}"/>
          </ac:spMkLst>
        </pc:spChg>
        <pc:spChg chg="add mod">
          <ac:chgData name="Matthew Suderman" userId="2709995e-3ea8-4fb0-9b62-eb8034dec529" providerId="ADAL" clId="{654F4AF2-5394-43CF-A8E6-8EE56F16B67E}" dt="2021-07-25T22:29:50.389" v="760" actId="1037"/>
          <ac:spMkLst>
            <pc:docMk/>
            <pc:sldMk cId="676957949" sldId="321"/>
            <ac:spMk id="12" creationId="{88E5839D-05D7-461E-AD34-4544A917451E}"/>
          </ac:spMkLst>
        </pc:spChg>
        <pc:spChg chg="add mod">
          <ac:chgData name="Matthew Suderman" userId="2709995e-3ea8-4fb0-9b62-eb8034dec529" providerId="ADAL" clId="{654F4AF2-5394-43CF-A8E6-8EE56F16B67E}" dt="2021-07-25T22:32:14.187" v="1062" actId="1037"/>
          <ac:spMkLst>
            <pc:docMk/>
            <pc:sldMk cId="676957949" sldId="321"/>
            <ac:spMk id="13" creationId="{031F9EA9-7327-49EC-AD66-A9E90A9E5313}"/>
          </ac:spMkLst>
        </pc:spChg>
        <pc:spChg chg="add mod">
          <ac:chgData name="Matthew Suderman" userId="2709995e-3ea8-4fb0-9b62-eb8034dec529" providerId="ADAL" clId="{654F4AF2-5394-43CF-A8E6-8EE56F16B67E}" dt="2021-07-25T22:36:23.032" v="1189" actId="20577"/>
          <ac:spMkLst>
            <pc:docMk/>
            <pc:sldMk cId="676957949" sldId="321"/>
            <ac:spMk id="14" creationId="{F9D4BFAC-A368-4735-A078-B64428A9019D}"/>
          </ac:spMkLst>
        </pc:spChg>
        <pc:picChg chg="add del mod">
          <ac:chgData name="Matthew Suderman" userId="2709995e-3ea8-4fb0-9b62-eb8034dec529" providerId="ADAL" clId="{654F4AF2-5394-43CF-A8E6-8EE56F16B67E}" dt="2021-07-25T22:15:24.786" v="465" actId="478"/>
          <ac:picMkLst>
            <pc:docMk/>
            <pc:sldMk cId="676957949" sldId="321"/>
            <ac:picMk id="6" creationId="{26C5AF31-D523-42DD-8E7B-810FA3BF0BDC}"/>
          </ac:picMkLst>
        </pc:picChg>
        <pc:picChg chg="add mod">
          <ac:chgData name="Matthew Suderman" userId="2709995e-3ea8-4fb0-9b62-eb8034dec529" providerId="ADAL" clId="{654F4AF2-5394-43CF-A8E6-8EE56F16B67E}" dt="2021-07-25T22:32:14.187" v="1062" actId="1037"/>
          <ac:picMkLst>
            <pc:docMk/>
            <pc:sldMk cId="676957949" sldId="321"/>
            <ac:picMk id="8" creationId="{A729B484-BD78-4327-85EE-346A1EB55F69}"/>
          </ac:picMkLst>
        </pc:picChg>
        <pc:picChg chg="add mod modCrop">
          <ac:chgData name="Matthew Suderman" userId="2709995e-3ea8-4fb0-9b62-eb8034dec529" providerId="ADAL" clId="{654F4AF2-5394-43CF-A8E6-8EE56F16B67E}" dt="2021-07-25T22:29:50.389" v="760" actId="1037"/>
          <ac:picMkLst>
            <pc:docMk/>
            <pc:sldMk cId="676957949" sldId="321"/>
            <ac:picMk id="10" creationId="{72A8B7F7-E7FD-4685-BDE4-F54526431CBB}"/>
          </ac:picMkLst>
        </pc:picChg>
      </pc:sldChg>
      <pc:sldChg chg="addSp modSp new mod modAnim">
        <pc:chgData name="Matthew Suderman" userId="2709995e-3ea8-4fb0-9b62-eb8034dec529" providerId="ADAL" clId="{654F4AF2-5394-43CF-A8E6-8EE56F16B67E}" dt="2021-07-25T22:46:35.917" v="1531"/>
        <pc:sldMkLst>
          <pc:docMk/>
          <pc:sldMk cId="3650141433" sldId="322"/>
        </pc:sldMkLst>
        <pc:spChg chg="mod">
          <ac:chgData name="Matthew Suderman" userId="2709995e-3ea8-4fb0-9b62-eb8034dec529" providerId="ADAL" clId="{654F4AF2-5394-43CF-A8E6-8EE56F16B67E}" dt="2021-07-25T22:39:11.479" v="1260" actId="20577"/>
          <ac:spMkLst>
            <pc:docMk/>
            <pc:sldMk cId="3650141433" sldId="322"/>
            <ac:spMk id="2" creationId="{D0BA960C-850D-427F-BC38-200002DC46D6}"/>
          </ac:spMkLst>
        </pc:spChg>
        <pc:spChg chg="mod">
          <ac:chgData name="Matthew Suderman" userId="2709995e-3ea8-4fb0-9b62-eb8034dec529" providerId="ADAL" clId="{654F4AF2-5394-43CF-A8E6-8EE56F16B67E}" dt="2021-07-25T22:40:28.406" v="1267" actId="20577"/>
          <ac:spMkLst>
            <pc:docMk/>
            <pc:sldMk cId="3650141433" sldId="322"/>
            <ac:spMk id="3" creationId="{D7AE30E1-7D81-4692-A008-2BEA4644D3D0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5" creationId="{D604D6F0-3A3F-4751-9A03-CBAD7F211B8E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6" creationId="{4AFEA193-7601-4BBA-A0F6-CE79733923F0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7" creationId="{3916629B-37B4-4822-AF15-D091D826D11E}"/>
          </ac:spMkLst>
        </pc:spChg>
        <pc:spChg chg="add mod">
          <ac:chgData name="Matthew Suderman" userId="2709995e-3ea8-4fb0-9b62-eb8034dec529" providerId="ADAL" clId="{654F4AF2-5394-43CF-A8E6-8EE56F16B67E}" dt="2021-07-25T22:46:33.565" v="1530" actId="1076"/>
          <ac:spMkLst>
            <pc:docMk/>
            <pc:sldMk cId="3650141433" sldId="322"/>
            <ac:spMk id="9" creationId="{B3A9E7EC-12E9-45E4-A2C7-B56F6067F1AE}"/>
          </ac:spMkLst>
        </pc:spChg>
        <pc:picChg chg="add mod">
          <ac:chgData name="Matthew Suderman" userId="2709995e-3ea8-4fb0-9b62-eb8034dec529" providerId="ADAL" clId="{654F4AF2-5394-43CF-A8E6-8EE56F16B67E}" dt="2021-07-25T22:40:21.144" v="1264" actId="14100"/>
          <ac:picMkLst>
            <pc:docMk/>
            <pc:sldMk cId="3650141433" sldId="322"/>
            <ac:picMk id="4" creationId="{CCB0ABF0-26A9-4946-B987-F69278F06FD8}"/>
          </ac:picMkLst>
        </pc:picChg>
      </pc:sldChg>
      <pc:sldChg chg="addSp delSp modSp new mod modAnim">
        <pc:chgData name="Matthew Suderman" userId="2709995e-3ea8-4fb0-9b62-eb8034dec529" providerId="ADAL" clId="{654F4AF2-5394-43CF-A8E6-8EE56F16B67E}" dt="2021-07-25T23:03:57.614" v="2020" actId="1076"/>
        <pc:sldMkLst>
          <pc:docMk/>
          <pc:sldMk cId="3927452386" sldId="323"/>
        </pc:sldMkLst>
        <pc:spChg chg="mod">
          <ac:chgData name="Matthew Suderman" userId="2709995e-3ea8-4fb0-9b62-eb8034dec529" providerId="ADAL" clId="{654F4AF2-5394-43CF-A8E6-8EE56F16B67E}" dt="2021-07-25T22:57:04.624" v="1815" actId="14100"/>
          <ac:spMkLst>
            <pc:docMk/>
            <pc:sldMk cId="3927452386" sldId="323"/>
            <ac:spMk id="2" creationId="{F54120A0-57D7-4682-AFE9-52C1076305F2}"/>
          </ac:spMkLst>
        </pc:spChg>
        <pc:spChg chg="mod">
          <ac:chgData name="Matthew Suderman" userId="2709995e-3ea8-4fb0-9b62-eb8034dec529" providerId="ADAL" clId="{654F4AF2-5394-43CF-A8E6-8EE56F16B67E}" dt="2021-07-25T23:03:07.606" v="1980" actId="20577"/>
          <ac:spMkLst>
            <pc:docMk/>
            <pc:sldMk cId="3927452386" sldId="323"/>
            <ac:spMk id="3" creationId="{36D75653-4C2A-4CB4-A232-508B5516E2ED}"/>
          </ac:spMkLst>
        </pc:spChg>
        <pc:spChg chg="add mod">
          <ac:chgData name="Matthew Suderman" userId="2709995e-3ea8-4fb0-9b62-eb8034dec529" providerId="ADAL" clId="{654F4AF2-5394-43CF-A8E6-8EE56F16B67E}" dt="2021-07-25T23:03:57.614" v="2020" actId="1076"/>
          <ac:spMkLst>
            <pc:docMk/>
            <pc:sldMk cId="3927452386" sldId="323"/>
            <ac:spMk id="4" creationId="{B5DCD459-FD73-4C64-BD36-2B3C3A64B92B}"/>
          </ac:spMkLst>
        </pc:spChg>
        <pc:picChg chg="add del mod">
          <ac:chgData name="Matthew Suderman" userId="2709995e-3ea8-4fb0-9b62-eb8034dec529" providerId="ADAL" clId="{654F4AF2-5394-43CF-A8E6-8EE56F16B67E}" dt="2021-07-25T22:54:57.849" v="1810" actId="478"/>
          <ac:picMkLst>
            <pc:docMk/>
            <pc:sldMk cId="3927452386" sldId="323"/>
            <ac:picMk id="2050" creationId="{4B17A9B8-7886-4BE4-99E9-ACF2E05B7825}"/>
          </ac:picMkLst>
        </pc:picChg>
        <pc:picChg chg="add mod">
          <ac:chgData name="Matthew Suderman" userId="2709995e-3ea8-4fb0-9b62-eb8034dec529" providerId="ADAL" clId="{654F4AF2-5394-43CF-A8E6-8EE56F16B67E}" dt="2021-07-25T23:03:19.613" v="1981" actId="1076"/>
          <ac:picMkLst>
            <pc:docMk/>
            <pc:sldMk cId="3927452386" sldId="323"/>
            <ac:picMk id="2052" creationId="{EFF69DBE-E6C0-4593-B0E8-82BD2639E577}"/>
          </ac:picMkLst>
        </pc:picChg>
      </pc:sldChg>
      <pc:sldChg chg="addSp delSp modSp new mod modAnim">
        <pc:chgData name="Matthew Suderman" userId="2709995e-3ea8-4fb0-9b62-eb8034dec529" providerId="ADAL" clId="{654F4AF2-5394-43CF-A8E6-8EE56F16B67E}" dt="2021-07-25T23:18:34.404" v="2547" actId="20577"/>
        <pc:sldMkLst>
          <pc:docMk/>
          <pc:sldMk cId="936950022" sldId="324"/>
        </pc:sldMkLst>
        <pc:spChg chg="mod">
          <ac:chgData name="Matthew Suderman" userId="2709995e-3ea8-4fb0-9b62-eb8034dec529" providerId="ADAL" clId="{654F4AF2-5394-43CF-A8E6-8EE56F16B67E}" dt="2021-07-25T23:05:30.276" v="2040" actId="14100"/>
          <ac:spMkLst>
            <pc:docMk/>
            <pc:sldMk cId="936950022" sldId="324"/>
            <ac:spMk id="2" creationId="{30C41CA4-B1D9-434E-BBBF-C14BEFB4D4D2}"/>
          </ac:spMkLst>
        </pc:spChg>
        <pc:spChg chg="del mod">
          <ac:chgData name="Matthew Suderman" userId="2709995e-3ea8-4fb0-9b62-eb8034dec529" providerId="ADAL" clId="{654F4AF2-5394-43CF-A8E6-8EE56F16B67E}" dt="2021-07-25T23:02:12.556" v="1920" actId="478"/>
          <ac:spMkLst>
            <pc:docMk/>
            <pc:sldMk cId="936950022" sldId="324"/>
            <ac:spMk id="3" creationId="{C0BB2EEC-D749-426D-B6F6-51A1C4C5E12B}"/>
          </ac:spMkLst>
        </pc:spChg>
        <pc:spChg chg="add del mod">
          <ac:chgData name="Matthew Suderman" userId="2709995e-3ea8-4fb0-9b62-eb8034dec529" providerId="ADAL" clId="{654F4AF2-5394-43CF-A8E6-8EE56F16B67E}" dt="2021-07-25T23:02:14.829" v="1921" actId="478"/>
          <ac:spMkLst>
            <pc:docMk/>
            <pc:sldMk cId="936950022" sldId="324"/>
            <ac:spMk id="5" creationId="{00B47E5C-2357-4BBA-8BAA-49784182EB13}"/>
          </ac:spMkLst>
        </pc:spChg>
        <pc:spChg chg="add mod">
          <ac:chgData name="Matthew Suderman" userId="2709995e-3ea8-4fb0-9b62-eb8034dec529" providerId="ADAL" clId="{654F4AF2-5394-43CF-A8E6-8EE56F16B67E}" dt="2021-07-25T23:18:34.404" v="2547" actId="20577"/>
          <ac:spMkLst>
            <pc:docMk/>
            <pc:sldMk cId="936950022" sldId="324"/>
            <ac:spMk id="9" creationId="{D745A53C-C56B-46BF-9E62-9CDD4D03D2D2}"/>
          </ac:spMkLst>
        </pc:spChg>
        <pc:spChg chg="add mod">
          <ac:chgData name="Matthew Suderman" userId="2709995e-3ea8-4fb0-9b62-eb8034dec529" providerId="ADAL" clId="{654F4AF2-5394-43CF-A8E6-8EE56F16B67E}" dt="2021-07-25T23:11:34.200" v="2307" actId="20577"/>
          <ac:spMkLst>
            <pc:docMk/>
            <pc:sldMk cId="936950022" sldId="324"/>
            <ac:spMk id="10" creationId="{8DA58431-D011-46D1-9803-EF98606A2BD8}"/>
          </ac:spMkLst>
        </pc:spChg>
        <pc:spChg chg="add mod">
          <ac:chgData name="Matthew Suderman" userId="2709995e-3ea8-4fb0-9b62-eb8034dec529" providerId="ADAL" clId="{654F4AF2-5394-43CF-A8E6-8EE56F16B67E}" dt="2021-07-25T23:17:06.594" v="2492" actId="207"/>
          <ac:spMkLst>
            <pc:docMk/>
            <pc:sldMk cId="936950022" sldId="324"/>
            <ac:spMk id="11" creationId="{817D4221-832D-47A1-93AB-D962B9BE3120}"/>
          </ac:spMkLst>
        </pc:spChg>
        <pc:picChg chg="add mod">
          <ac:chgData name="Matthew Suderman" userId="2709995e-3ea8-4fb0-9b62-eb8034dec529" providerId="ADAL" clId="{654F4AF2-5394-43CF-A8E6-8EE56F16B67E}" dt="2021-07-25T23:05:26.352" v="2039" actId="1076"/>
          <ac:picMkLst>
            <pc:docMk/>
            <pc:sldMk cId="936950022" sldId="324"/>
            <ac:picMk id="6" creationId="{09E99211-DF4F-4F8C-9301-AD78F2B6582E}"/>
          </ac:picMkLst>
        </pc:picChg>
        <pc:picChg chg="add mod">
          <ac:chgData name="Matthew Suderman" userId="2709995e-3ea8-4fb0-9b62-eb8034dec529" providerId="ADAL" clId="{654F4AF2-5394-43CF-A8E6-8EE56F16B67E}" dt="2021-07-25T23:05:44.621" v="2043" actId="167"/>
          <ac:picMkLst>
            <pc:docMk/>
            <pc:sldMk cId="936950022" sldId="324"/>
            <ac:picMk id="3074" creationId="{E4C8B720-1BCF-42E6-A4C0-0AECC6E41A84}"/>
          </ac:picMkLst>
        </pc:picChg>
        <pc:picChg chg="add del mod">
          <ac:chgData name="Matthew Suderman" userId="2709995e-3ea8-4fb0-9b62-eb8034dec529" providerId="ADAL" clId="{654F4AF2-5394-43CF-A8E6-8EE56F16B67E}" dt="2021-07-25T23:04:33.400" v="2022" actId="478"/>
          <ac:picMkLst>
            <pc:docMk/>
            <pc:sldMk cId="936950022" sldId="324"/>
            <ac:picMk id="3076" creationId="{4388719A-E375-4B9B-9DF2-3C78CCCFC5F2}"/>
          </ac:picMkLst>
        </pc:picChg>
      </pc:sldChg>
      <pc:sldChg chg="addSp delSp modSp add del mod">
        <pc:chgData name="Matthew Suderman" userId="2709995e-3ea8-4fb0-9b62-eb8034dec529" providerId="ADAL" clId="{654F4AF2-5394-43CF-A8E6-8EE56F16B67E}" dt="2021-07-25T23:18:08.793" v="2496" actId="2696"/>
        <pc:sldMkLst>
          <pc:docMk/>
          <pc:sldMk cId="678934339" sldId="325"/>
        </pc:sldMkLst>
        <pc:spChg chg="mod">
          <ac:chgData name="Matthew Suderman" userId="2709995e-3ea8-4fb0-9b62-eb8034dec529" providerId="ADAL" clId="{654F4AF2-5394-43CF-A8E6-8EE56F16B67E}" dt="2021-07-25T23:05:34" v="2041" actId="14100"/>
          <ac:spMkLst>
            <pc:docMk/>
            <pc:sldMk cId="678934339" sldId="325"/>
            <ac:spMk id="2" creationId="{30C41CA4-B1D9-434E-BBBF-C14BEFB4D4D2}"/>
          </ac:spMkLst>
        </pc:spChg>
        <pc:spChg chg="add mod">
          <ac:chgData name="Matthew Suderman" userId="2709995e-3ea8-4fb0-9b62-eb8034dec529" providerId="ADAL" clId="{654F4AF2-5394-43CF-A8E6-8EE56F16B67E}" dt="2021-07-25T23:11:24.942" v="2303" actId="20577"/>
          <ac:spMkLst>
            <pc:docMk/>
            <pc:sldMk cId="678934339" sldId="325"/>
            <ac:spMk id="7" creationId="{14C065CB-0F12-46DF-A8F4-E00693C16509}"/>
          </ac:spMkLst>
        </pc:spChg>
        <pc:picChg chg="del">
          <ac:chgData name="Matthew Suderman" userId="2709995e-3ea8-4fb0-9b62-eb8034dec529" providerId="ADAL" clId="{654F4AF2-5394-43CF-A8E6-8EE56F16B67E}" dt="2021-07-25T23:04:37.161" v="2023" actId="478"/>
          <ac:picMkLst>
            <pc:docMk/>
            <pc:sldMk cId="678934339" sldId="325"/>
            <ac:picMk id="6" creationId="{09E99211-DF4F-4F8C-9301-AD78F2B6582E}"/>
          </ac:picMkLst>
        </pc:picChg>
        <pc:picChg chg="del">
          <ac:chgData name="Matthew Suderman" userId="2709995e-3ea8-4fb0-9b62-eb8034dec529" providerId="ADAL" clId="{654F4AF2-5394-43CF-A8E6-8EE56F16B67E}" dt="2021-07-25T23:04:37.161" v="2023" actId="478"/>
          <ac:picMkLst>
            <pc:docMk/>
            <pc:sldMk cId="678934339" sldId="325"/>
            <ac:picMk id="3074" creationId="{E4C8B720-1BCF-42E6-A4C0-0AECC6E41A84}"/>
          </ac:picMkLst>
        </pc:picChg>
        <pc:picChg chg="mod">
          <ac:chgData name="Matthew Suderman" userId="2709995e-3ea8-4fb0-9b62-eb8034dec529" providerId="ADAL" clId="{654F4AF2-5394-43CF-A8E6-8EE56F16B67E}" dt="2021-07-25T23:08:57.023" v="2239" actId="1076"/>
          <ac:picMkLst>
            <pc:docMk/>
            <pc:sldMk cId="678934339" sldId="325"/>
            <ac:picMk id="3076" creationId="{4388719A-E375-4B9B-9DF2-3C78CCCFC5F2}"/>
          </ac:picMkLst>
        </pc:picChg>
      </pc:sldChg>
      <pc:sldChg chg="modSp new mod ord">
        <pc:chgData name="Matthew Suderman" userId="2709995e-3ea8-4fb0-9b62-eb8034dec529" providerId="ADAL" clId="{654F4AF2-5394-43CF-A8E6-8EE56F16B67E}" dt="2021-07-26T00:04:55.301" v="3879"/>
        <pc:sldMkLst>
          <pc:docMk/>
          <pc:sldMk cId="1034794282" sldId="325"/>
        </pc:sldMkLst>
        <pc:spChg chg="mod">
          <ac:chgData name="Matthew Suderman" userId="2709995e-3ea8-4fb0-9b62-eb8034dec529" providerId="ADAL" clId="{654F4AF2-5394-43CF-A8E6-8EE56F16B67E}" dt="2021-07-25T23:23:42.200" v="2891" actId="5793"/>
          <ac:spMkLst>
            <pc:docMk/>
            <pc:sldMk cId="1034794282" sldId="325"/>
            <ac:spMk id="2" creationId="{1CE031AD-764C-4F74-B42D-B3168CFF4029}"/>
          </ac:spMkLst>
        </pc:spChg>
        <pc:spChg chg="mod">
          <ac:chgData name="Matthew Suderman" userId="2709995e-3ea8-4fb0-9b62-eb8034dec529" providerId="ADAL" clId="{654F4AF2-5394-43CF-A8E6-8EE56F16B67E}" dt="2021-07-25T23:23:09.629" v="2851" actId="20577"/>
          <ac:spMkLst>
            <pc:docMk/>
            <pc:sldMk cId="1034794282" sldId="325"/>
            <ac:spMk id="3" creationId="{1C388E7A-733E-4BF6-8206-0B44767B32D5}"/>
          </ac:spMkLst>
        </pc:spChg>
      </pc:sldChg>
      <pc:sldChg chg="addSp delSp modSp new mod">
        <pc:chgData name="Matthew Suderman" userId="2709995e-3ea8-4fb0-9b62-eb8034dec529" providerId="ADAL" clId="{654F4AF2-5394-43CF-A8E6-8EE56F16B67E}" dt="2021-07-25T23:47:39.860" v="3427" actId="20577"/>
        <pc:sldMkLst>
          <pc:docMk/>
          <pc:sldMk cId="1069533982" sldId="326"/>
        </pc:sldMkLst>
        <pc:spChg chg="mod">
          <ac:chgData name="Matthew Suderman" userId="2709995e-3ea8-4fb0-9b62-eb8034dec529" providerId="ADAL" clId="{654F4AF2-5394-43CF-A8E6-8EE56F16B67E}" dt="2021-07-25T23:25:28.034" v="2956" actId="20577"/>
          <ac:spMkLst>
            <pc:docMk/>
            <pc:sldMk cId="1069533982" sldId="326"/>
            <ac:spMk id="2" creationId="{940F9FE5-649E-482F-AC24-E84E02BDB094}"/>
          </ac:spMkLst>
        </pc:spChg>
        <pc:spChg chg="mod">
          <ac:chgData name="Matthew Suderman" userId="2709995e-3ea8-4fb0-9b62-eb8034dec529" providerId="ADAL" clId="{654F4AF2-5394-43CF-A8E6-8EE56F16B67E}" dt="2021-07-25T23:47:39.860" v="3427" actId="20577"/>
          <ac:spMkLst>
            <pc:docMk/>
            <pc:sldMk cId="1069533982" sldId="326"/>
            <ac:spMk id="3" creationId="{19D25520-3E02-4984-9E93-78213D94C87C}"/>
          </ac:spMkLst>
        </pc:spChg>
        <pc:picChg chg="add del">
          <ac:chgData name="Matthew Suderman" userId="2709995e-3ea8-4fb0-9b62-eb8034dec529" providerId="ADAL" clId="{654F4AF2-5394-43CF-A8E6-8EE56F16B67E}" dt="2021-07-25T23:30:20.391" v="3252" actId="478"/>
          <ac:picMkLst>
            <pc:docMk/>
            <pc:sldMk cId="1069533982" sldId="326"/>
            <ac:picMk id="4" creationId="{7F35E37C-E03A-441E-9041-26226525DE81}"/>
          </ac:picMkLst>
        </pc:picChg>
        <pc:picChg chg="add mod">
          <ac:chgData name="Matthew Suderman" userId="2709995e-3ea8-4fb0-9b62-eb8034dec529" providerId="ADAL" clId="{654F4AF2-5394-43CF-A8E6-8EE56F16B67E}" dt="2021-07-25T23:35:55.427" v="3283" actId="14100"/>
          <ac:picMkLst>
            <pc:docMk/>
            <pc:sldMk cId="1069533982" sldId="326"/>
            <ac:picMk id="4098" creationId="{9D12AF86-76A4-439C-B454-0426AC60418A}"/>
          </ac:picMkLst>
        </pc:picChg>
        <pc:picChg chg="add mod">
          <ac:chgData name="Matthew Suderman" userId="2709995e-3ea8-4fb0-9b62-eb8034dec529" providerId="ADAL" clId="{654F4AF2-5394-43CF-A8E6-8EE56F16B67E}" dt="2021-07-25T23:36:02.627" v="3285" actId="14100"/>
          <ac:picMkLst>
            <pc:docMk/>
            <pc:sldMk cId="1069533982" sldId="326"/>
            <ac:picMk id="4100" creationId="{C6DFCD1B-B177-4FC2-91B0-9177D65FFA60}"/>
          </ac:picMkLst>
        </pc:picChg>
      </pc:sldChg>
      <pc:sldChg chg="add del">
        <pc:chgData name="Matthew Suderman" userId="2709995e-3ea8-4fb0-9b62-eb8034dec529" providerId="ADAL" clId="{654F4AF2-5394-43CF-A8E6-8EE56F16B67E}" dt="2021-07-25T23:17:42.668" v="2495" actId="2890"/>
        <pc:sldMkLst>
          <pc:docMk/>
          <pc:sldMk cId="1616241837" sldId="326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1714534942" sldId="327"/>
        </pc:sldMkLst>
      </pc:sldChg>
      <pc:sldChg chg="addSp delSp modSp new mod modAnim">
        <pc:chgData name="Matthew Suderman" userId="2709995e-3ea8-4fb0-9b62-eb8034dec529" providerId="ADAL" clId="{654F4AF2-5394-43CF-A8E6-8EE56F16B67E}" dt="2021-07-25T23:59:43.462" v="3875" actId="20577"/>
        <pc:sldMkLst>
          <pc:docMk/>
          <pc:sldMk cId="4004834370" sldId="327"/>
        </pc:sldMkLst>
        <pc:spChg chg="mod">
          <ac:chgData name="Matthew Suderman" userId="2709995e-3ea8-4fb0-9b62-eb8034dec529" providerId="ADAL" clId="{654F4AF2-5394-43CF-A8E6-8EE56F16B67E}" dt="2021-07-25T23:39:00.076" v="3367" actId="20577"/>
          <ac:spMkLst>
            <pc:docMk/>
            <pc:sldMk cId="4004834370" sldId="327"/>
            <ac:spMk id="2" creationId="{49A4DA14-309B-4B4B-A170-29D8DF79D5D9}"/>
          </ac:spMkLst>
        </pc:spChg>
        <pc:spChg chg="mod">
          <ac:chgData name="Matthew Suderman" userId="2709995e-3ea8-4fb0-9b62-eb8034dec529" providerId="ADAL" clId="{654F4AF2-5394-43CF-A8E6-8EE56F16B67E}" dt="2021-07-25T23:47:11.146" v="3425" actId="20577"/>
          <ac:spMkLst>
            <pc:docMk/>
            <pc:sldMk cId="4004834370" sldId="327"/>
            <ac:spMk id="3" creationId="{7C35CE5A-921D-4A15-AD4F-97686AB5B529}"/>
          </ac:spMkLst>
        </pc:spChg>
        <pc:spChg chg="add mod">
          <ac:chgData name="Matthew Suderman" userId="2709995e-3ea8-4fb0-9b62-eb8034dec529" providerId="ADAL" clId="{654F4AF2-5394-43CF-A8E6-8EE56F16B67E}" dt="2021-07-25T23:51:58.483" v="3652" actId="20577"/>
          <ac:spMkLst>
            <pc:docMk/>
            <pc:sldMk cId="4004834370" sldId="327"/>
            <ac:spMk id="5" creationId="{D52EB563-6785-4807-9D87-04F4AE3B1A7A}"/>
          </ac:spMkLst>
        </pc:spChg>
        <pc:spChg chg="add mod">
          <ac:chgData name="Matthew Suderman" userId="2709995e-3ea8-4fb0-9b62-eb8034dec529" providerId="ADAL" clId="{654F4AF2-5394-43CF-A8E6-8EE56F16B67E}" dt="2021-07-25T23:57:30.538" v="3833" actId="1038"/>
          <ac:spMkLst>
            <pc:docMk/>
            <pc:sldMk cId="4004834370" sldId="327"/>
            <ac:spMk id="6" creationId="{705386AC-EAF7-439A-A052-FF8B0521F9DB}"/>
          </ac:spMkLst>
        </pc:spChg>
        <pc:spChg chg="add mod">
          <ac:chgData name="Matthew Suderman" userId="2709995e-3ea8-4fb0-9b62-eb8034dec529" providerId="ADAL" clId="{654F4AF2-5394-43CF-A8E6-8EE56F16B67E}" dt="2021-07-25T23:54:11.220" v="3696" actId="20577"/>
          <ac:spMkLst>
            <pc:docMk/>
            <pc:sldMk cId="4004834370" sldId="327"/>
            <ac:spMk id="7" creationId="{10C7C27D-6008-45A9-9512-33CE80B3587B}"/>
          </ac:spMkLst>
        </pc:spChg>
        <pc:spChg chg="add mod">
          <ac:chgData name="Matthew Suderman" userId="2709995e-3ea8-4fb0-9b62-eb8034dec529" providerId="ADAL" clId="{654F4AF2-5394-43CF-A8E6-8EE56F16B67E}" dt="2021-07-25T23:54:42.379" v="3736" actId="14100"/>
          <ac:spMkLst>
            <pc:docMk/>
            <pc:sldMk cId="4004834370" sldId="327"/>
            <ac:spMk id="10" creationId="{8B8396F9-8040-4309-9799-EADC08F4B44D}"/>
          </ac:spMkLst>
        </pc:spChg>
        <pc:spChg chg="add mod">
          <ac:chgData name="Matthew Suderman" userId="2709995e-3ea8-4fb0-9b62-eb8034dec529" providerId="ADAL" clId="{654F4AF2-5394-43CF-A8E6-8EE56F16B67E}" dt="2021-07-25T23:55:27.338" v="3755" actId="1076"/>
          <ac:spMkLst>
            <pc:docMk/>
            <pc:sldMk cId="4004834370" sldId="327"/>
            <ac:spMk id="11" creationId="{692F16E4-9143-4E65-9BA4-4744EE236D1F}"/>
          </ac:spMkLst>
        </pc:spChg>
        <pc:spChg chg="add mod">
          <ac:chgData name="Matthew Suderman" userId="2709995e-3ea8-4fb0-9b62-eb8034dec529" providerId="ADAL" clId="{654F4AF2-5394-43CF-A8E6-8EE56F16B67E}" dt="2021-07-25T23:59:43.462" v="3875" actId="20577"/>
          <ac:spMkLst>
            <pc:docMk/>
            <pc:sldMk cId="4004834370" sldId="327"/>
            <ac:spMk id="12" creationId="{EE1A62EC-C8D9-4211-89AE-59267CEC67DA}"/>
          </ac:spMkLst>
        </pc:spChg>
        <pc:spChg chg="add del">
          <ac:chgData name="Matthew Suderman" userId="2709995e-3ea8-4fb0-9b62-eb8034dec529" providerId="ADAL" clId="{654F4AF2-5394-43CF-A8E6-8EE56F16B67E}" dt="2021-07-25T23:57:45.443" v="3835" actId="11529"/>
          <ac:spMkLst>
            <pc:docMk/>
            <pc:sldMk cId="4004834370" sldId="327"/>
            <ac:spMk id="18" creationId="{4058B3A6-86B6-4858-AF32-99B09A7D89CA}"/>
          </ac:spMkLst>
        </pc:spChg>
        <pc:picChg chg="add mod">
          <ac:chgData name="Matthew Suderman" userId="2709995e-3ea8-4fb0-9b62-eb8034dec529" providerId="ADAL" clId="{654F4AF2-5394-43CF-A8E6-8EE56F16B67E}" dt="2021-07-25T23:58:30.084" v="3853" actId="1038"/>
          <ac:picMkLst>
            <pc:docMk/>
            <pc:sldMk cId="4004834370" sldId="327"/>
            <ac:picMk id="20" creationId="{69D185B7-8EB2-477F-902A-559AA9E9706F}"/>
          </ac:picMkLst>
        </pc:picChg>
        <pc:picChg chg="add mod">
          <ac:chgData name="Matthew Suderman" userId="2709995e-3ea8-4fb0-9b62-eb8034dec529" providerId="ADAL" clId="{654F4AF2-5394-43CF-A8E6-8EE56F16B67E}" dt="2021-07-25T23:58:16.619" v="3847" actId="167"/>
          <ac:picMkLst>
            <pc:docMk/>
            <pc:sldMk cId="4004834370" sldId="327"/>
            <ac:picMk id="5122" creationId="{AA6E9122-276E-4389-8FE4-D22A8CA839A5}"/>
          </ac:picMkLst>
        </pc:picChg>
        <pc:cxnChg chg="add mod">
          <ac:chgData name="Matthew Suderman" userId="2709995e-3ea8-4fb0-9b62-eb8034dec529" providerId="ADAL" clId="{654F4AF2-5394-43CF-A8E6-8EE56F16B67E}" dt="2021-07-25T23:54:11.146" v="3695" actId="20577"/>
          <ac:cxnSpMkLst>
            <pc:docMk/>
            <pc:sldMk cId="4004834370" sldId="327"/>
            <ac:cxnSpMk id="8" creationId="{F4C2BC88-8A38-4655-96E3-483F4E23A299}"/>
          </ac:cxnSpMkLst>
        </pc:cxnChg>
        <pc:cxnChg chg="add mod">
          <ac:chgData name="Matthew Suderman" userId="2709995e-3ea8-4fb0-9b62-eb8034dec529" providerId="ADAL" clId="{654F4AF2-5394-43CF-A8E6-8EE56F16B67E}" dt="2021-07-25T23:59:37.009" v="3867" actId="20577"/>
          <ac:cxnSpMkLst>
            <pc:docMk/>
            <pc:sldMk cId="4004834370" sldId="327"/>
            <ac:cxnSpMk id="13" creationId="{87A43038-D817-48DD-AA63-FE1756DF012C}"/>
          </ac:cxnSpMkLst>
        </pc:cxnChg>
        <pc:cxnChg chg="add mod">
          <ac:chgData name="Matthew Suderman" userId="2709995e-3ea8-4fb0-9b62-eb8034dec529" providerId="ADAL" clId="{654F4AF2-5394-43CF-A8E6-8EE56F16B67E}" dt="2021-07-25T23:59:37.009" v="3867" actId="20577"/>
          <ac:cxnSpMkLst>
            <pc:docMk/>
            <pc:sldMk cId="4004834370" sldId="327"/>
            <ac:cxnSpMk id="16" creationId="{EF9BEB89-B263-4DFC-BA80-5C9C98620859}"/>
          </ac:cxnSpMkLst>
        </pc:cxnChg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12326430" sldId="328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403594669" sldId="329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309696368" sldId="330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769068046" sldId="331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4128374880" sldId="332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1115488799" sldId="333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545536960" sldId="334"/>
        </pc:sldMkLst>
      </pc:sldChg>
    </pc:docChg>
  </pc:docChgLst>
  <pc:docChgLst>
    <pc:chgData name="Matthew Suderman" userId="2709995e-3ea8-4fb0-9b62-eb8034dec529" providerId="ADAL" clId="{266D8BA1-BA73-4002-BC75-459C330210DA}"/>
    <pc:docChg chg="undo custSel addSld delSld modSld sldOrd">
      <pc:chgData name="Matthew Suderman" userId="2709995e-3ea8-4fb0-9b62-eb8034dec529" providerId="ADAL" clId="{266D8BA1-BA73-4002-BC75-459C330210DA}" dt="2021-11-28T23:24:46.573" v="7623" actId="20577"/>
      <pc:docMkLst>
        <pc:docMk/>
      </pc:docMkLst>
      <pc:sldChg chg="modSp mod">
        <pc:chgData name="Matthew Suderman" userId="2709995e-3ea8-4fb0-9b62-eb8034dec529" providerId="ADAL" clId="{266D8BA1-BA73-4002-BC75-459C330210DA}" dt="2021-11-28T19:32:19.916" v="2" actId="20577"/>
        <pc:sldMkLst>
          <pc:docMk/>
          <pc:sldMk cId="0" sldId="288"/>
        </pc:sldMkLst>
        <pc:spChg chg="mod">
          <ac:chgData name="Matthew Suderman" userId="2709995e-3ea8-4fb0-9b62-eb8034dec529" providerId="ADAL" clId="{266D8BA1-BA73-4002-BC75-459C330210DA}" dt="2021-11-28T19:32:19.916" v="2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">
        <pc:chgData name="Matthew Suderman" userId="2709995e-3ea8-4fb0-9b62-eb8034dec529" providerId="ADAL" clId="{266D8BA1-BA73-4002-BC75-459C330210DA}" dt="2021-11-28T19:41:07.946" v="372" actId="20577"/>
        <pc:sldMkLst>
          <pc:docMk/>
          <pc:sldMk cId="2594997046" sldId="293"/>
        </pc:sldMkLst>
        <pc:graphicFrameChg chg="mod modGraphic">
          <ac:chgData name="Matthew Suderman" userId="2709995e-3ea8-4fb0-9b62-eb8034dec529" providerId="ADAL" clId="{266D8BA1-BA73-4002-BC75-459C330210DA}" dt="2021-11-28T19:41:07.946" v="372" actId="20577"/>
          <ac:graphicFrameMkLst>
            <pc:docMk/>
            <pc:sldMk cId="2594997046" sldId="293"/>
            <ac:graphicFrameMk id="10" creationId="{065FA294-F681-46A7-BD04-E1E841EBBE97}"/>
          </ac:graphicFrameMkLst>
        </pc:graphicFrameChg>
      </pc:sldChg>
      <pc:sldChg chg="addSp modSp add del mod">
        <pc:chgData name="Matthew Suderman" userId="2709995e-3ea8-4fb0-9b62-eb8034dec529" providerId="ADAL" clId="{266D8BA1-BA73-4002-BC75-459C330210DA}" dt="2021-11-28T20:35:21.673" v="2181" actId="2696"/>
        <pc:sldMkLst>
          <pc:docMk/>
          <pc:sldMk cId="316733845" sldId="295"/>
        </pc:sldMkLst>
        <pc:spChg chg="mod">
          <ac:chgData name="Matthew Suderman" userId="2709995e-3ea8-4fb0-9b62-eb8034dec529" providerId="ADAL" clId="{266D8BA1-BA73-4002-BC75-459C330210DA}" dt="2021-11-28T20:34:56.664" v="2179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266D8BA1-BA73-4002-BC75-459C330210DA}" dt="2021-11-28T20:33:33.782" v="1973" actId="20577"/>
          <ac:spMkLst>
            <pc:docMk/>
            <pc:sldMk cId="316733845" sldId="295"/>
            <ac:spMk id="3" creationId="{C42E9CF8-2587-4F83-9062-3DA613FE3078}"/>
          </ac:spMkLst>
        </pc:spChg>
        <pc:picChg chg="add mod">
          <ac:chgData name="Matthew Suderman" userId="2709995e-3ea8-4fb0-9b62-eb8034dec529" providerId="ADAL" clId="{266D8BA1-BA73-4002-BC75-459C330210DA}" dt="2021-11-28T20:33:47.598" v="1990" actId="1036"/>
          <ac:picMkLst>
            <pc:docMk/>
            <pc:sldMk cId="316733845" sldId="295"/>
            <ac:picMk id="1026" creationId="{91508AD6-C0C2-4806-B58E-83D1518C38B9}"/>
          </ac:picMkLst>
        </pc:picChg>
      </pc:sldChg>
      <pc:sldChg chg="del">
        <pc:chgData name="Matthew Suderman" userId="2709995e-3ea8-4fb0-9b62-eb8034dec529" providerId="ADAL" clId="{266D8BA1-BA73-4002-BC75-459C330210DA}" dt="2021-11-28T19:32:27.988" v="3" actId="47"/>
        <pc:sldMkLst>
          <pc:docMk/>
          <pc:sldMk cId="2921165612" sldId="296"/>
        </pc:sldMkLst>
      </pc:sldChg>
      <pc:sldChg chg="addSp delSp modSp add mod">
        <pc:chgData name="Matthew Suderman" userId="2709995e-3ea8-4fb0-9b62-eb8034dec529" providerId="ADAL" clId="{266D8BA1-BA73-4002-BC75-459C330210DA}" dt="2021-11-28T21:01:38.645" v="3609" actId="20577"/>
        <pc:sldMkLst>
          <pc:docMk/>
          <pc:sldMk cId="4049465638" sldId="296"/>
        </pc:sldMkLst>
        <pc:spChg chg="mod">
          <ac:chgData name="Matthew Suderman" userId="2709995e-3ea8-4fb0-9b62-eb8034dec529" providerId="ADAL" clId="{266D8BA1-BA73-4002-BC75-459C330210DA}" dt="2021-11-28T20:35:31.278" v="2189" actId="20577"/>
          <ac:spMkLst>
            <pc:docMk/>
            <pc:sldMk cId="4049465638" sldId="296"/>
            <ac:spMk id="2" creationId="{D8072004-0E62-4A41-9603-564DC9F5E1E6}"/>
          </ac:spMkLst>
        </pc:spChg>
        <pc:spChg chg="mod">
          <ac:chgData name="Matthew Suderman" userId="2709995e-3ea8-4fb0-9b62-eb8034dec529" providerId="ADAL" clId="{266D8BA1-BA73-4002-BC75-459C330210DA}" dt="2021-11-28T21:01:38.645" v="3609" actId="20577"/>
          <ac:spMkLst>
            <pc:docMk/>
            <pc:sldMk cId="4049465638" sldId="296"/>
            <ac:spMk id="3" creationId="{C42E9CF8-2587-4F83-9062-3DA613FE3078}"/>
          </ac:spMkLst>
        </pc:spChg>
        <pc:picChg chg="add del mod">
          <ac:chgData name="Matthew Suderman" userId="2709995e-3ea8-4fb0-9b62-eb8034dec529" providerId="ADAL" clId="{266D8BA1-BA73-4002-BC75-459C330210DA}" dt="2021-11-28T20:52:10.229" v="2876" actId="478"/>
          <ac:picMkLst>
            <pc:docMk/>
            <pc:sldMk cId="4049465638" sldId="296"/>
            <ac:picMk id="7" creationId="{E20DFB40-20D2-495D-A1C0-B38CC8E3003B}"/>
          </ac:picMkLst>
        </pc:picChg>
        <pc:picChg chg="del">
          <ac:chgData name="Matthew Suderman" userId="2709995e-3ea8-4fb0-9b62-eb8034dec529" providerId="ADAL" clId="{266D8BA1-BA73-4002-BC75-459C330210DA}" dt="2021-11-28T20:35:42.358" v="2191" actId="478"/>
          <ac:picMkLst>
            <pc:docMk/>
            <pc:sldMk cId="4049465638" sldId="296"/>
            <ac:picMk id="1026" creationId="{91508AD6-C0C2-4806-B58E-83D1518C38B9}"/>
          </ac:picMkLst>
        </pc:picChg>
        <pc:picChg chg="add del mod">
          <ac:chgData name="Matthew Suderman" userId="2709995e-3ea8-4fb0-9b62-eb8034dec529" providerId="ADAL" clId="{266D8BA1-BA73-4002-BC75-459C330210DA}" dt="2021-11-28T20:41:14.331" v="2205" actId="478"/>
          <ac:picMkLst>
            <pc:docMk/>
            <pc:sldMk cId="4049465638" sldId="296"/>
            <ac:picMk id="2050" creationId="{A0C7811B-1547-4484-8224-533FE033AC86}"/>
          </ac:picMkLst>
        </pc:picChg>
        <pc:picChg chg="add del mod">
          <ac:chgData name="Matthew Suderman" userId="2709995e-3ea8-4fb0-9b62-eb8034dec529" providerId="ADAL" clId="{266D8BA1-BA73-4002-BC75-459C330210DA}" dt="2021-11-28T20:51:30.575" v="2860" actId="21"/>
          <ac:picMkLst>
            <pc:docMk/>
            <pc:sldMk cId="4049465638" sldId="296"/>
            <ac:picMk id="2052" creationId="{BD3AB679-1580-4476-BF55-50EB40037B4B}"/>
          </ac:picMkLst>
        </pc:picChg>
        <pc:picChg chg="add mod">
          <ac:chgData name="Matthew Suderman" userId="2709995e-3ea8-4fb0-9b62-eb8034dec529" providerId="ADAL" clId="{266D8BA1-BA73-4002-BC75-459C330210DA}" dt="2021-11-28T20:54:24.238" v="2906" actId="1038"/>
          <ac:picMkLst>
            <pc:docMk/>
            <pc:sldMk cId="4049465638" sldId="296"/>
            <ac:picMk id="2054" creationId="{E9464162-7A11-4E44-BCB4-78510792FFB8}"/>
          </ac:picMkLst>
        </pc:picChg>
      </pc:sldChg>
      <pc:sldChg chg="delSp modSp add mod ord">
        <pc:chgData name="Matthew Suderman" userId="2709995e-3ea8-4fb0-9b62-eb8034dec529" providerId="ADAL" clId="{266D8BA1-BA73-4002-BC75-459C330210DA}" dt="2021-11-28T20:51:41.330" v="2867" actId="20577"/>
        <pc:sldMkLst>
          <pc:docMk/>
          <pc:sldMk cId="2285562532" sldId="297"/>
        </pc:sldMkLst>
        <pc:spChg chg="mod">
          <ac:chgData name="Matthew Suderman" userId="2709995e-3ea8-4fb0-9b62-eb8034dec529" providerId="ADAL" clId="{266D8BA1-BA73-4002-BC75-459C330210DA}" dt="2021-11-28T20:51:41.330" v="2867" actId="20577"/>
          <ac:spMkLst>
            <pc:docMk/>
            <pc:sldMk cId="2285562532" sldId="297"/>
            <ac:spMk id="3" creationId="{C42E9CF8-2587-4F83-9062-3DA613FE3078}"/>
          </ac:spMkLst>
        </pc:spChg>
        <pc:picChg chg="mod">
          <ac:chgData name="Matthew Suderman" userId="2709995e-3ea8-4fb0-9b62-eb8034dec529" providerId="ADAL" clId="{266D8BA1-BA73-4002-BC75-459C330210DA}" dt="2021-11-28T20:51:35.757" v="2864" actId="1035"/>
          <ac:picMkLst>
            <pc:docMk/>
            <pc:sldMk cId="2285562532" sldId="297"/>
            <ac:picMk id="2050" creationId="{A0C7811B-1547-4484-8224-533FE033AC86}"/>
          </ac:picMkLst>
        </pc:picChg>
        <pc:picChg chg="del">
          <ac:chgData name="Matthew Suderman" userId="2709995e-3ea8-4fb0-9b62-eb8034dec529" providerId="ADAL" clId="{266D8BA1-BA73-4002-BC75-459C330210DA}" dt="2021-11-28T20:41:05.992" v="2202" actId="478"/>
          <ac:picMkLst>
            <pc:docMk/>
            <pc:sldMk cId="2285562532" sldId="297"/>
            <ac:picMk id="2052" creationId="{BD3AB679-1580-4476-BF55-50EB40037B4B}"/>
          </ac:picMkLst>
        </pc:picChg>
      </pc:sldChg>
      <pc:sldChg chg="del">
        <pc:chgData name="Matthew Suderman" userId="2709995e-3ea8-4fb0-9b62-eb8034dec529" providerId="ADAL" clId="{266D8BA1-BA73-4002-BC75-459C330210DA}" dt="2021-11-28T19:32:28.477" v="4" actId="47"/>
        <pc:sldMkLst>
          <pc:docMk/>
          <pc:sldMk cId="4283011390" sldId="297"/>
        </pc:sldMkLst>
      </pc:sldChg>
      <pc:sldChg chg="modSp new mod">
        <pc:chgData name="Matthew Suderman" userId="2709995e-3ea8-4fb0-9b62-eb8034dec529" providerId="ADAL" clId="{266D8BA1-BA73-4002-BC75-459C330210DA}" dt="2021-11-28T21:41:58.180" v="5372" actId="20577"/>
        <pc:sldMkLst>
          <pc:docMk/>
          <pc:sldMk cId="517282719" sldId="298"/>
        </pc:sldMkLst>
        <pc:spChg chg="mod">
          <ac:chgData name="Matthew Suderman" userId="2709995e-3ea8-4fb0-9b62-eb8034dec529" providerId="ADAL" clId="{266D8BA1-BA73-4002-BC75-459C330210DA}" dt="2021-11-28T21:14:59.730" v="4252" actId="20577"/>
          <ac:spMkLst>
            <pc:docMk/>
            <pc:sldMk cId="517282719" sldId="298"/>
            <ac:spMk id="2" creationId="{4AA49FC2-ABF9-41FC-A75B-86C88DE933F0}"/>
          </ac:spMkLst>
        </pc:spChg>
        <pc:spChg chg="mod">
          <ac:chgData name="Matthew Suderman" userId="2709995e-3ea8-4fb0-9b62-eb8034dec529" providerId="ADAL" clId="{266D8BA1-BA73-4002-BC75-459C330210DA}" dt="2021-11-28T21:41:58.180" v="5372" actId="20577"/>
          <ac:spMkLst>
            <pc:docMk/>
            <pc:sldMk cId="517282719" sldId="298"/>
            <ac:spMk id="3" creationId="{FCEF12EF-C390-4B85-BD8C-7D5E56DB7AF7}"/>
          </ac:spMkLst>
        </pc:spChg>
      </pc:sldChg>
      <pc:sldChg chg="del">
        <pc:chgData name="Matthew Suderman" userId="2709995e-3ea8-4fb0-9b62-eb8034dec529" providerId="ADAL" clId="{266D8BA1-BA73-4002-BC75-459C330210DA}" dt="2021-11-28T19:32:28.610" v="5" actId="47"/>
        <pc:sldMkLst>
          <pc:docMk/>
          <pc:sldMk cId="791343883" sldId="298"/>
        </pc:sldMkLst>
      </pc:sldChg>
      <pc:sldChg chg="del">
        <pc:chgData name="Matthew Suderman" userId="2709995e-3ea8-4fb0-9b62-eb8034dec529" providerId="ADAL" clId="{266D8BA1-BA73-4002-BC75-459C330210DA}" dt="2021-11-28T19:32:28.750" v="6" actId="47"/>
        <pc:sldMkLst>
          <pc:docMk/>
          <pc:sldMk cId="268440243" sldId="299"/>
        </pc:sldMkLst>
      </pc:sldChg>
      <pc:sldChg chg="addSp delSp modSp add mod">
        <pc:chgData name="Matthew Suderman" userId="2709995e-3ea8-4fb0-9b62-eb8034dec529" providerId="ADAL" clId="{266D8BA1-BA73-4002-BC75-459C330210DA}" dt="2021-11-28T21:11:34.955" v="4180" actId="20577"/>
        <pc:sldMkLst>
          <pc:docMk/>
          <pc:sldMk cId="678716849" sldId="299"/>
        </pc:sldMkLst>
        <pc:spChg chg="mod">
          <ac:chgData name="Matthew Suderman" userId="2709995e-3ea8-4fb0-9b62-eb8034dec529" providerId="ADAL" clId="{266D8BA1-BA73-4002-BC75-459C330210DA}" dt="2021-11-28T21:11:34.955" v="4180" actId="20577"/>
          <ac:spMkLst>
            <pc:docMk/>
            <pc:sldMk cId="678716849" sldId="299"/>
            <ac:spMk id="3" creationId="{C42E9CF8-2587-4F83-9062-3DA613FE3078}"/>
          </ac:spMkLst>
        </pc:spChg>
        <pc:picChg chg="del">
          <ac:chgData name="Matthew Suderman" userId="2709995e-3ea8-4fb0-9b62-eb8034dec529" providerId="ADAL" clId="{266D8BA1-BA73-4002-BC75-459C330210DA}" dt="2021-11-28T21:05:49.939" v="3613" actId="478"/>
          <ac:picMkLst>
            <pc:docMk/>
            <pc:sldMk cId="678716849" sldId="299"/>
            <ac:picMk id="2054" creationId="{E9464162-7A11-4E44-BCB4-78510792FFB8}"/>
          </ac:picMkLst>
        </pc:picChg>
        <pc:picChg chg="add mod">
          <ac:chgData name="Matthew Suderman" userId="2709995e-3ea8-4fb0-9b62-eb8034dec529" providerId="ADAL" clId="{266D8BA1-BA73-4002-BC75-459C330210DA}" dt="2021-11-28T21:10:07.664" v="4094" actId="1076"/>
          <ac:picMkLst>
            <pc:docMk/>
            <pc:sldMk cId="678716849" sldId="299"/>
            <ac:picMk id="3074" creationId="{5C0FA9E4-76CC-4B7A-BCB2-F1381DA1C6AE}"/>
          </ac:picMkLst>
        </pc:picChg>
      </pc:sldChg>
      <pc:sldChg chg="del">
        <pc:chgData name="Matthew Suderman" userId="2709995e-3ea8-4fb0-9b62-eb8034dec529" providerId="ADAL" clId="{266D8BA1-BA73-4002-BC75-459C330210DA}" dt="2021-11-28T19:32:28.935" v="7" actId="47"/>
        <pc:sldMkLst>
          <pc:docMk/>
          <pc:sldMk cId="1881534695" sldId="300"/>
        </pc:sldMkLst>
      </pc:sldChg>
      <pc:sldChg chg="addSp delSp modSp add mod chgLayout">
        <pc:chgData name="Matthew Suderman" userId="2709995e-3ea8-4fb0-9b62-eb8034dec529" providerId="ADAL" clId="{266D8BA1-BA73-4002-BC75-459C330210DA}" dt="2021-11-28T21:53:56.155" v="6005" actId="14100"/>
        <pc:sldMkLst>
          <pc:docMk/>
          <pc:sldMk cId="2221005776" sldId="300"/>
        </pc:sldMkLst>
        <pc:spChg chg="mod ord">
          <ac:chgData name="Matthew Suderman" userId="2709995e-3ea8-4fb0-9b62-eb8034dec529" providerId="ADAL" clId="{266D8BA1-BA73-4002-BC75-459C330210DA}" dt="2021-11-28T21:44:54.154" v="5387" actId="700"/>
          <ac:spMkLst>
            <pc:docMk/>
            <pc:sldMk cId="2221005776" sldId="300"/>
            <ac:spMk id="2" creationId="{4AA49FC2-ABF9-41FC-A75B-86C88DE933F0}"/>
          </ac:spMkLst>
        </pc:spChg>
        <pc:spChg chg="del mod">
          <ac:chgData name="Matthew Suderman" userId="2709995e-3ea8-4fb0-9b62-eb8034dec529" providerId="ADAL" clId="{266D8BA1-BA73-4002-BC75-459C330210DA}" dt="2021-11-28T21:43:08.241" v="5382" actId="478"/>
          <ac:spMkLst>
            <pc:docMk/>
            <pc:sldMk cId="2221005776" sldId="300"/>
            <ac:spMk id="3" creationId="{FCEF12EF-C390-4B85-BD8C-7D5E56DB7AF7}"/>
          </ac:spMkLst>
        </pc:spChg>
        <pc:spChg chg="add mod ord">
          <ac:chgData name="Matthew Suderman" userId="2709995e-3ea8-4fb0-9b62-eb8034dec529" providerId="ADAL" clId="{266D8BA1-BA73-4002-BC75-459C330210DA}" dt="2021-11-28T21:53:56.155" v="6005" actId="14100"/>
          <ac:spMkLst>
            <pc:docMk/>
            <pc:sldMk cId="2221005776" sldId="300"/>
            <ac:spMk id="4" creationId="{AB95DCF1-B9B5-4555-A85B-6EB4B0F6A53F}"/>
          </ac:spMkLst>
        </pc:spChg>
        <pc:picChg chg="add mod">
          <ac:chgData name="Matthew Suderman" userId="2709995e-3ea8-4fb0-9b62-eb8034dec529" providerId="ADAL" clId="{266D8BA1-BA73-4002-BC75-459C330210DA}" dt="2021-11-28T21:45:02.063" v="5389" actId="14100"/>
          <ac:picMkLst>
            <pc:docMk/>
            <pc:sldMk cId="2221005776" sldId="300"/>
            <ac:picMk id="4098" creationId="{3D8BF956-2127-4D09-8BC2-AFEDD37A323C}"/>
          </ac:picMkLst>
        </pc:picChg>
      </pc:sldChg>
      <pc:sldChg chg="addSp delSp modSp new del mod">
        <pc:chgData name="Matthew Suderman" userId="2709995e-3ea8-4fb0-9b62-eb8034dec529" providerId="ADAL" clId="{266D8BA1-BA73-4002-BC75-459C330210DA}" dt="2021-11-28T21:56:25.362" v="6011" actId="2696"/>
        <pc:sldMkLst>
          <pc:docMk/>
          <pc:sldMk cId="14276993" sldId="301"/>
        </pc:sldMkLst>
        <pc:spChg chg="del">
          <ac:chgData name="Matthew Suderman" userId="2709995e-3ea8-4fb0-9b62-eb8034dec529" providerId="ADAL" clId="{266D8BA1-BA73-4002-BC75-459C330210DA}" dt="2021-11-28T21:56:07.679" v="6007" actId="478"/>
          <ac:spMkLst>
            <pc:docMk/>
            <pc:sldMk cId="14276993" sldId="301"/>
            <ac:spMk id="3" creationId="{709AAFEA-E940-425E-A29E-C3BBDD0CB58D}"/>
          </ac:spMkLst>
        </pc:spChg>
        <pc:picChg chg="add mod">
          <ac:chgData name="Matthew Suderman" userId="2709995e-3ea8-4fb0-9b62-eb8034dec529" providerId="ADAL" clId="{266D8BA1-BA73-4002-BC75-459C330210DA}" dt="2021-11-28T21:56:16.714" v="6010" actId="14100"/>
          <ac:picMkLst>
            <pc:docMk/>
            <pc:sldMk cId="14276993" sldId="301"/>
            <ac:picMk id="5" creationId="{CF4AD3F0-21B0-4B46-9A28-ECDAB452D0E4}"/>
          </ac:picMkLst>
        </pc:picChg>
      </pc:sldChg>
      <pc:sldChg chg="addSp delSp new del mod">
        <pc:chgData name="Matthew Suderman" userId="2709995e-3ea8-4fb0-9b62-eb8034dec529" providerId="ADAL" clId="{266D8BA1-BA73-4002-BC75-459C330210DA}" dt="2021-11-28T22:14:56.969" v="6711" actId="2696"/>
        <pc:sldMkLst>
          <pc:docMk/>
          <pc:sldMk cId="1387509885" sldId="301"/>
        </pc:sldMkLst>
        <pc:spChg chg="add del">
          <ac:chgData name="Matthew Suderman" userId="2709995e-3ea8-4fb0-9b62-eb8034dec529" providerId="ADAL" clId="{266D8BA1-BA73-4002-BC75-459C330210DA}" dt="2021-11-28T21:56:45.597" v="6014" actId="22"/>
          <ac:spMkLst>
            <pc:docMk/>
            <pc:sldMk cId="1387509885" sldId="301"/>
            <ac:spMk id="5" creationId="{DE41A365-58DA-4AC2-9C34-D882430674C5}"/>
          </ac:spMkLst>
        </pc:spChg>
        <pc:picChg chg="add">
          <ac:chgData name="Matthew Suderman" userId="2709995e-3ea8-4fb0-9b62-eb8034dec529" providerId="ADAL" clId="{266D8BA1-BA73-4002-BC75-459C330210DA}" dt="2021-11-28T21:57:20.291" v="6015" actId="22"/>
          <ac:picMkLst>
            <pc:docMk/>
            <pc:sldMk cId="1387509885" sldId="301"/>
            <ac:picMk id="7" creationId="{6A533B7A-989B-46C5-B39D-84E5E91CC1AA}"/>
          </ac:picMkLst>
        </pc:picChg>
      </pc:sldChg>
      <pc:sldChg chg="del">
        <pc:chgData name="Matthew Suderman" userId="2709995e-3ea8-4fb0-9b62-eb8034dec529" providerId="ADAL" clId="{266D8BA1-BA73-4002-BC75-459C330210DA}" dt="2021-11-28T19:32:29.606" v="8" actId="47"/>
        <pc:sldMkLst>
          <pc:docMk/>
          <pc:sldMk cId="4287521953" sldId="301"/>
        </pc:sldMkLst>
      </pc:sldChg>
      <pc:sldChg chg="addSp modSp new mod">
        <pc:chgData name="Matthew Suderman" userId="2709995e-3ea8-4fb0-9b62-eb8034dec529" providerId="ADAL" clId="{266D8BA1-BA73-4002-BC75-459C330210DA}" dt="2021-11-28T23:03:06.901" v="6721" actId="20577"/>
        <pc:sldMkLst>
          <pc:docMk/>
          <pc:sldMk cId="2286190718" sldId="302"/>
        </pc:sldMkLst>
        <pc:spChg chg="mod">
          <ac:chgData name="Matthew Suderman" userId="2709995e-3ea8-4fb0-9b62-eb8034dec529" providerId="ADAL" clId="{266D8BA1-BA73-4002-BC75-459C330210DA}" dt="2021-11-28T23:03:06.901" v="6721" actId="20577"/>
          <ac:spMkLst>
            <pc:docMk/>
            <pc:sldMk cId="2286190718" sldId="302"/>
            <ac:spMk id="2" creationId="{5807985B-530E-402B-9F20-FD280BA1F640}"/>
          </ac:spMkLst>
        </pc:spChg>
        <pc:spChg chg="mod">
          <ac:chgData name="Matthew Suderman" userId="2709995e-3ea8-4fb0-9b62-eb8034dec529" providerId="ADAL" clId="{266D8BA1-BA73-4002-BC75-459C330210DA}" dt="2021-11-28T22:14:48.341" v="6710" actId="20577"/>
          <ac:spMkLst>
            <pc:docMk/>
            <pc:sldMk cId="2286190718" sldId="302"/>
            <ac:spMk id="3" creationId="{BA5A2763-383D-43CD-803B-7757CA5A3AE3}"/>
          </ac:spMkLst>
        </pc:spChg>
        <pc:picChg chg="add mod">
          <ac:chgData name="Matthew Suderman" userId="2709995e-3ea8-4fb0-9b62-eb8034dec529" providerId="ADAL" clId="{266D8BA1-BA73-4002-BC75-459C330210DA}" dt="2021-11-28T22:13:27.150" v="6503" actId="1076"/>
          <ac:picMkLst>
            <pc:docMk/>
            <pc:sldMk cId="2286190718" sldId="302"/>
            <ac:picMk id="5122" creationId="{312E749C-1980-44DD-9846-E1C6BAF0914B}"/>
          </ac:picMkLst>
        </pc:picChg>
      </pc:sldChg>
      <pc:sldChg chg="del">
        <pc:chgData name="Matthew Suderman" userId="2709995e-3ea8-4fb0-9b62-eb8034dec529" providerId="ADAL" clId="{266D8BA1-BA73-4002-BC75-459C330210DA}" dt="2021-11-28T19:32:29.918" v="9" actId="47"/>
        <pc:sldMkLst>
          <pc:docMk/>
          <pc:sldMk cId="2790356196" sldId="302"/>
        </pc:sldMkLst>
      </pc:sldChg>
      <pc:sldChg chg="del">
        <pc:chgData name="Matthew Suderman" userId="2709995e-3ea8-4fb0-9b62-eb8034dec529" providerId="ADAL" clId="{266D8BA1-BA73-4002-BC75-459C330210DA}" dt="2021-11-28T19:32:30.378" v="10" actId="47"/>
        <pc:sldMkLst>
          <pc:docMk/>
          <pc:sldMk cId="460961233" sldId="303"/>
        </pc:sldMkLst>
      </pc:sldChg>
      <pc:sldChg chg="addSp modSp new mod">
        <pc:chgData name="Matthew Suderman" userId="2709995e-3ea8-4fb0-9b62-eb8034dec529" providerId="ADAL" clId="{266D8BA1-BA73-4002-BC75-459C330210DA}" dt="2021-11-28T23:24:46.573" v="7623" actId="20577"/>
        <pc:sldMkLst>
          <pc:docMk/>
          <pc:sldMk cId="2226909434" sldId="303"/>
        </pc:sldMkLst>
        <pc:spChg chg="mod">
          <ac:chgData name="Matthew Suderman" userId="2709995e-3ea8-4fb0-9b62-eb8034dec529" providerId="ADAL" clId="{266D8BA1-BA73-4002-BC75-459C330210DA}" dt="2021-11-28T23:03:42.711" v="6777" actId="20577"/>
          <ac:spMkLst>
            <pc:docMk/>
            <pc:sldMk cId="2226909434" sldId="303"/>
            <ac:spMk id="2" creationId="{A63D0A6B-0892-464F-BA7D-7543D19284D7}"/>
          </ac:spMkLst>
        </pc:spChg>
        <pc:spChg chg="mod">
          <ac:chgData name="Matthew Suderman" userId="2709995e-3ea8-4fb0-9b62-eb8034dec529" providerId="ADAL" clId="{266D8BA1-BA73-4002-BC75-459C330210DA}" dt="2021-11-28T23:24:46.573" v="7623" actId="20577"/>
          <ac:spMkLst>
            <pc:docMk/>
            <pc:sldMk cId="2226909434" sldId="303"/>
            <ac:spMk id="3" creationId="{91AE952D-75B1-4506-A380-336482A38946}"/>
          </ac:spMkLst>
        </pc:spChg>
        <pc:picChg chg="add mod">
          <ac:chgData name="Matthew Suderman" userId="2709995e-3ea8-4fb0-9b62-eb8034dec529" providerId="ADAL" clId="{266D8BA1-BA73-4002-BC75-459C330210DA}" dt="2021-11-28T23:05:07.611" v="6784" actId="1076"/>
          <ac:picMkLst>
            <pc:docMk/>
            <pc:sldMk cId="2226909434" sldId="303"/>
            <ac:picMk id="6146" creationId="{6F2ADCBF-12A7-46CA-A9A6-F93F8976AB95}"/>
          </ac:picMkLst>
        </pc:picChg>
      </pc:sldChg>
      <pc:sldChg chg="del">
        <pc:chgData name="Matthew Suderman" userId="2709995e-3ea8-4fb0-9b62-eb8034dec529" providerId="ADAL" clId="{266D8BA1-BA73-4002-BC75-459C330210DA}" dt="2021-11-28T19:32:30.920" v="11" actId="47"/>
        <pc:sldMkLst>
          <pc:docMk/>
          <pc:sldMk cId="2779894588" sldId="304"/>
        </pc:sldMkLst>
      </pc:sldChg>
    </pc:docChg>
  </pc:docChgLst>
  <pc:docChgLst>
    <pc:chgData name="Matthew Suderman" userId="2709995e-3ea8-4fb0-9b62-eb8034dec529" providerId="ADAL" clId="{A19D1F1F-7EF2-4A02-B570-9E34D0957D91}"/>
    <pc:docChg chg="undo custSel addSld delSld modSld modMainMaster">
      <pc:chgData name="Matthew Suderman" userId="2709995e-3ea8-4fb0-9b62-eb8034dec529" providerId="ADAL" clId="{A19D1F1F-7EF2-4A02-B570-9E34D0957D91}" dt="2023-01-15T19:37:38.900" v="8874" actId="1076"/>
      <pc:docMkLst>
        <pc:docMk/>
      </pc:docMkLst>
      <pc:sldChg chg="addSp modSp mod">
        <pc:chgData name="Matthew Suderman" userId="2709995e-3ea8-4fb0-9b62-eb8034dec529" providerId="ADAL" clId="{A19D1F1F-7EF2-4A02-B570-9E34D0957D91}" dt="2023-01-15T19:37:32.606" v="8873" actId="20577"/>
        <pc:sldMkLst>
          <pc:docMk/>
          <pc:sldMk cId="0" sldId="288"/>
        </pc:sldMkLst>
        <pc:spChg chg="mod">
          <ac:chgData name="Matthew Suderman" userId="2709995e-3ea8-4fb0-9b62-eb8034dec529" providerId="ADAL" clId="{A19D1F1F-7EF2-4A02-B570-9E34D0957D91}" dt="2023-01-15T19:37:32.606" v="8873" actId="20577"/>
          <ac:spMkLst>
            <pc:docMk/>
            <pc:sldMk cId="0" sldId="288"/>
            <ac:spMk id="3" creationId="{00000000-0000-0000-0000-000000000000}"/>
          </ac:spMkLst>
        </pc:spChg>
        <pc:spChg chg="add mod">
          <ac:chgData name="Matthew Suderman" userId="2709995e-3ea8-4fb0-9b62-eb8034dec529" providerId="ADAL" clId="{A19D1F1F-7EF2-4A02-B570-9E34D0957D91}" dt="2023-01-14T16:57:54.514" v="69" actId="207"/>
          <ac:spMkLst>
            <pc:docMk/>
            <pc:sldMk cId="0" sldId="288"/>
            <ac:spMk id="4" creationId="{57DF802E-CA54-5F37-B2CB-07C64EE8714A}"/>
          </ac:spMkLst>
        </pc:spChg>
      </pc:sldChg>
      <pc:sldChg chg="addSp modSp new mod modClrScheme chgLayout">
        <pc:chgData name="Matthew Suderman" userId="2709995e-3ea8-4fb0-9b62-eb8034dec529" providerId="ADAL" clId="{A19D1F1F-7EF2-4A02-B570-9E34D0957D91}" dt="2023-01-15T19:37:38.900" v="8874" actId="1076"/>
        <pc:sldMkLst>
          <pc:docMk/>
          <pc:sldMk cId="1104153273" sldId="289"/>
        </pc:sldMkLst>
        <pc:spChg chg="add mod">
          <ac:chgData name="Matthew Suderman" userId="2709995e-3ea8-4fb0-9b62-eb8034dec529" providerId="ADAL" clId="{A19D1F1F-7EF2-4A02-B570-9E34D0957D91}" dt="2023-01-14T16:59:07.511" v="199" actId="20577"/>
          <ac:spMkLst>
            <pc:docMk/>
            <pc:sldMk cId="1104153273" sldId="289"/>
            <ac:spMk id="2" creationId="{8D03F27B-04A9-DA9B-7085-8FA312003D53}"/>
          </ac:spMkLst>
        </pc:spChg>
        <pc:spChg chg="add mod">
          <ac:chgData name="Matthew Suderman" userId="2709995e-3ea8-4fb0-9b62-eb8034dec529" providerId="ADAL" clId="{A19D1F1F-7EF2-4A02-B570-9E34D0957D91}" dt="2023-01-15T19:37:38.900" v="8874" actId="1076"/>
          <ac:spMkLst>
            <pc:docMk/>
            <pc:sldMk cId="1104153273" sldId="289"/>
            <ac:spMk id="3" creationId="{1B6C10F8-F050-A935-83A1-57C83C4436CE}"/>
          </ac:spMkLst>
        </pc:spChg>
      </pc:sldChg>
      <pc:sldChg chg="addSp delSp modSp new mod modAnim">
        <pc:chgData name="Matthew Suderman" userId="2709995e-3ea8-4fb0-9b62-eb8034dec529" providerId="ADAL" clId="{A19D1F1F-7EF2-4A02-B570-9E34D0957D91}" dt="2023-01-14T17:33:23.760" v="2511"/>
        <pc:sldMkLst>
          <pc:docMk/>
          <pc:sldMk cId="2245850496" sldId="290"/>
        </pc:sldMkLst>
        <pc:spChg chg="mod">
          <ac:chgData name="Matthew Suderman" userId="2709995e-3ea8-4fb0-9b62-eb8034dec529" providerId="ADAL" clId="{A19D1F1F-7EF2-4A02-B570-9E34D0957D91}" dt="2023-01-14T17:20:33.651" v="2187" actId="20577"/>
          <ac:spMkLst>
            <pc:docMk/>
            <pc:sldMk cId="2245850496" sldId="290"/>
            <ac:spMk id="2" creationId="{9D77890C-3842-B513-4AB4-DD45C2A2C6E1}"/>
          </ac:spMkLst>
        </pc:spChg>
        <pc:spChg chg="del">
          <ac:chgData name="Matthew Suderman" userId="2709995e-3ea8-4fb0-9b62-eb8034dec529" providerId="ADAL" clId="{A19D1F1F-7EF2-4A02-B570-9E34D0957D91}" dt="2023-01-14T17:13:50.369" v="2107"/>
          <ac:spMkLst>
            <pc:docMk/>
            <pc:sldMk cId="2245850496" sldId="290"/>
            <ac:spMk id="3" creationId="{AF3B231C-3955-D89D-F099-A30954F93F39}"/>
          </ac:spMkLst>
        </pc:spChg>
        <pc:spChg chg="add del">
          <ac:chgData name="Matthew Suderman" userId="2709995e-3ea8-4fb0-9b62-eb8034dec529" providerId="ADAL" clId="{A19D1F1F-7EF2-4A02-B570-9E34D0957D91}" dt="2023-01-14T17:19:09.335" v="2145" actId="11529"/>
          <ac:spMkLst>
            <pc:docMk/>
            <pc:sldMk cId="2245850496" sldId="290"/>
            <ac:spMk id="5" creationId="{85259CD7-BC1B-E628-E3ED-B85260F934D3}"/>
          </ac:spMkLst>
        </pc:spChg>
        <pc:spChg chg="add mod">
          <ac:chgData name="Matthew Suderman" userId="2709995e-3ea8-4fb0-9b62-eb8034dec529" providerId="ADAL" clId="{A19D1F1F-7EF2-4A02-B570-9E34D0957D91}" dt="2023-01-14T17:30:58.598" v="2493" actId="1076"/>
          <ac:spMkLst>
            <pc:docMk/>
            <pc:sldMk cId="2245850496" sldId="290"/>
            <ac:spMk id="6" creationId="{77D91864-F331-DD23-78C4-5B2E27C1EBEA}"/>
          </ac:spMkLst>
        </pc:spChg>
        <pc:spChg chg="add mod">
          <ac:chgData name="Matthew Suderman" userId="2709995e-3ea8-4fb0-9b62-eb8034dec529" providerId="ADAL" clId="{A19D1F1F-7EF2-4A02-B570-9E34D0957D91}" dt="2023-01-14T17:32:33.925" v="2507" actId="1076"/>
          <ac:spMkLst>
            <pc:docMk/>
            <pc:sldMk cId="2245850496" sldId="290"/>
            <ac:spMk id="7" creationId="{AFB78CED-34EF-2CD1-BE70-54F9D60F6F0F}"/>
          </ac:spMkLst>
        </pc:spChg>
        <pc:spChg chg="add del mod">
          <ac:chgData name="Matthew Suderman" userId="2709995e-3ea8-4fb0-9b62-eb8034dec529" providerId="ADAL" clId="{A19D1F1F-7EF2-4A02-B570-9E34D0957D91}" dt="2023-01-14T17:22:02.769" v="2233" actId="478"/>
          <ac:spMkLst>
            <pc:docMk/>
            <pc:sldMk cId="2245850496" sldId="290"/>
            <ac:spMk id="8" creationId="{0A35F358-9B1E-6FAF-E227-82C4D9982E2D}"/>
          </ac:spMkLst>
        </pc:spChg>
        <pc:spChg chg="add mod">
          <ac:chgData name="Matthew Suderman" userId="2709995e-3ea8-4fb0-9b62-eb8034dec529" providerId="ADAL" clId="{A19D1F1F-7EF2-4A02-B570-9E34D0957D91}" dt="2023-01-14T17:31:56.253" v="2497" actId="14100"/>
          <ac:spMkLst>
            <pc:docMk/>
            <pc:sldMk cId="2245850496" sldId="290"/>
            <ac:spMk id="9" creationId="{E95024B9-AD05-8567-B913-88B9B973B258}"/>
          </ac:spMkLst>
        </pc:spChg>
        <pc:spChg chg="add mod">
          <ac:chgData name="Matthew Suderman" userId="2709995e-3ea8-4fb0-9b62-eb8034dec529" providerId="ADAL" clId="{A19D1F1F-7EF2-4A02-B570-9E34D0957D91}" dt="2023-01-14T17:30:05.180" v="2475" actId="1036"/>
          <ac:spMkLst>
            <pc:docMk/>
            <pc:sldMk cId="2245850496" sldId="290"/>
            <ac:spMk id="10" creationId="{90FCFD7C-AEF2-8614-2004-2B4D75748EA5}"/>
          </ac:spMkLst>
        </pc:spChg>
        <pc:spChg chg="add mod">
          <ac:chgData name="Matthew Suderman" userId="2709995e-3ea8-4fb0-9b62-eb8034dec529" providerId="ADAL" clId="{A19D1F1F-7EF2-4A02-B570-9E34D0957D91}" dt="2023-01-14T17:30:05.180" v="2475" actId="1036"/>
          <ac:spMkLst>
            <pc:docMk/>
            <pc:sldMk cId="2245850496" sldId="290"/>
            <ac:spMk id="11" creationId="{E09AC918-E553-CC9F-6A5D-833C23E85A56}"/>
          </ac:spMkLst>
        </pc:spChg>
        <pc:spChg chg="add mod">
          <ac:chgData name="Matthew Suderman" userId="2709995e-3ea8-4fb0-9b62-eb8034dec529" providerId="ADAL" clId="{A19D1F1F-7EF2-4A02-B570-9E34D0957D91}" dt="2023-01-14T17:30:05.180" v="2475" actId="1036"/>
          <ac:spMkLst>
            <pc:docMk/>
            <pc:sldMk cId="2245850496" sldId="290"/>
            <ac:spMk id="12" creationId="{748DE842-E823-27B6-2C07-90D3465073CF}"/>
          </ac:spMkLst>
        </pc:spChg>
        <pc:spChg chg="add mod">
          <ac:chgData name="Matthew Suderman" userId="2709995e-3ea8-4fb0-9b62-eb8034dec529" providerId="ADAL" clId="{A19D1F1F-7EF2-4A02-B570-9E34D0957D91}" dt="2023-01-14T17:30:05.180" v="2475" actId="1036"/>
          <ac:spMkLst>
            <pc:docMk/>
            <pc:sldMk cId="2245850496" sldId="290"/>
            <ac:spMk id="13" creationId="{B5E08974-A4A8-7261-A62A-F2E53A319957}"/>
          </ac:spMkLst>
        </pc:spChg>
        <pc:spChg chg="add mod">
          <ac:chgData name="Matthew Suderman" userId="2709995e-3ea8-4fb0-9b62-eb8034dec529" providerId="ADAL" clId="{A19D1F1F-7EF2-4A02-B570-9E34D0957D91}" dt="2023-01-14T17:32:10.255" v="2504" actId="1038"/>
          <ac:spMkLst>
            <pc:docMk/>
            <pc:sldMk cId="2245850496" sldId="290"/>
            <ac:spMk id="14" creationId="{C85B5A12-6E99-CB92-348A-413E2EC5DC5D}"/>
          </ac:spMkLst>
        </pc:spChg>
        <pc:picChg chg="add del mod">
          <ac:chgData name="Matthew Suderman" userId="2709995e-3ea8-4fb0-9b62-eb8034dec529" providerId="ADAL" clId="{A19D1F1F-7EF2-4A02-B570-9E34D0957D91}" dt="2023-01-14T17:18:21.398" v="2139" actId="478"/>
          <ac:picMkLst>
            <pc:docMk/>
            <pc:sldMk cId="2245850496" sldId="290"/>
            <ac:picMk id="4" creationId="{25CD0413-1CED-4228-6B75-C83658806F97}"/>
          </ac:picMkLst>
        </pc:picChg>
        <pc:picChg chg="add mod">
          <ac:chgData name="Matthew Suderman" userId="2709995e-3ea8-4fb0-9b62-eb8034dec529" providerId="ADAL" clId="{A19D1F1F-7EF2-4A02-B570-9E34D0957D91}" dt="2023-01-14T17:30:05.180" v="2475" actId="1036"/>
          <ac:picMkLst>
            <pc:docMk/>
            <pc:sldMk cId="2245850496" sldId="290"/>
            <ac:picMk id="1026" creationId="{544CB74C-FAF0-9C1C-8C37-06C122A7255E}"/>
          </ac:picMkLst>
        </pc:picChg>
      </pc:sldChg>
      <pc:sldChg chg="modSp new del mod">
        <pc:chgData name="Matthew Suderman" userId="2709995e-3ea8-4fb0-9b62-eb8034dec529" providerId="ADAL" clId="{A19D1F1F-7EF2-4A02-B570-9E34D0957D91}" dt="2023-01-14T17:13:28.247" v="2103" actId="47"/>
        <pc:sldMkLst>
          <pc:docMk/>
          <pc:sldMk cId="2765022979" sldId="290"/>
        </pc:sldMkLst>
        <pc:spChg chg="mod">
          <ac:chgData name="Matthew Suderman" userId="2709995e-3ea8-4fb0-9b62-eb8034dec529" providerId="ADAL" clId="{A19D1F1F-7EF2-4A02-B570-9E34D0957D91}" dt="2023-01-14T16:59:15.880" v="204" actId="20577"/>
          <ac:spMkLst>
            <pc:docMk/>
            <pc:sldMk cId="2765022979" sldId="290"/>
            <ac:spMk id="2" creationId="{F0503271-1BA4-C4FE-35A6-91A3FE16F85F}"/>
          </ac:spMkLst>
        </pc:spChg>
      </pc:sldChg>
      <pc:sldChg chg="addSp delSp modSp add del mod">
        <pc:chgData name="Matthew Suderman" userId="2709995e-3ea8-4fb0-9b62-eb8034dec529" providerId="ADAL" clId="{A19D1F1F-7EF2-4A02-B570-9E34D0957D91}" dt="2023-01-14T17:48:39.870" v="2614" actId="2696"/>
        <pc:sldMkLst>
          <pc:docMk/>
          <pc:sldMk cId="369622533" sldId="291"/>
        </pc:sldMkLst>
        <pc:spChg chg="mod">
          <ac:chgData name="Matthew Suderman" userId="2709995e-3ea8-4fb0-9b62-eb8034dec529" providerId="ADAL" clId="{A19D1F1F-7EF2-4A02-B570-9E34D0957D91}" dt="2023-01-14T17:46:27.118" v="2611" actId="20577"/>
          <ac:spMkLst>
            <pc:docMk/>
            <pc:sldMk cId="369622533" sldId="291"/>
            <ac:spMk id="2" creationId="{9D77890C-3842-B513-4AB4-DD45C2A2C6E1}"/>
          </ac:spMkLst>
        </pc:spChg>
        <pc:spChg chg="add mod">
          <ac:chgData name="Matthew Suderman" userId="2709995e-3ea8-4fb0-9b62-eb8034dec529" providerId="ADAL" clId="{A19D1F1F-7EF2-4A02-B570-9E34D0957D91}" dt="2023-01-14T17:35:00.706" v="2512" actId="478"/>
          <ac:spMkLst>
            <pc:docMk/>
            <pc:sldMk cId="369622533" sldId="291"/>
            <ac:spMk id="3" creationId="{692043D4-AC36-6B5D-BEE9-1A2996C4AD9D}"/>
          </ac:spMkLst>
        </pc:spChg>
        <pc:picChg chg="del mod">
          <ac:chgData name="Matthew Suderman" userId="2709995e-3ea8-4fb0-9b62-eb8034dec529" providerId="ADAL" clId="{A19D1F1F-7EF2-4A02-B570-9E34D0957D91}" dt="2023-01-14T17:35:00.706" v="2512" actId="478"/>
          <ac:picMkLst>
            <pc:docMk/>
            <pc:sldMk cId="369622533" sldId="291"/>
            <ac:picMk id="1026" creationId="{544CB74C-FAF0-9C1C-8C37-06C122A7255E}"/>
          </ac:picMkLst>
        </pc:picChg>
        <pc:picChg chg="add mod">
          <ac:chgData name="Matthew Suderman" userId="2709995e-3ea8-4fb0-9b62-eb8034dec529" providerId="ADAL" clId="{A19D1F1F-7EF2-4A02-B570-9E34D0957D91}" dt="2023-01-14T17:47:03.851" v="2612" actId="732"/>
          <ac:picMkLst>
            <pc:docMk/>
            <pc:sldMk cId="369622533" sldId="291"/>
            <ac:picMk id="2050" creationId="{227F4759-014A-FBD7-9D99-C876E2FCF439}"/>
          </ac:picMkLst>
        </pc:picChg>
      </pc:sldChg>
      <pc:sldChg chg="modSp new del mod">
        <pc:chgData name="Matthew Suderman" userId="2709995e-3ea8-4fb0-9b62-eb8034dec529" providerId="ADAL" clId="{A19D1F1F-7EF2-4A02-B570-9E34D0957D91}" dt="2023-01-14T17:13:28.985" v="2104" actId="47"/>
        <pc:sldMkLst>
          <pc:docMk/>
          <pc:sldMk cId="1215504075" sldId="291"/>
        </pc:sldMkLst>
        <pc:spChg chg="mod">
          <ac:chgData name="Matthew Suderman" userId="2709995e-3ea8-4fb0-9b62-eb8034dec529" providerId="ADAL" clId="{A19D1F1F-7EF2-4A02-B570-9E34D0957D91}" dt="2023-01-14T16:59:20.680" v="209" actId="20577"/>
          <ac:spMkLst>
            <pc:docMk/>
            <pc:sldMk cId="1215504075" sldId="291"/>
            <ac:spMk id="2" creationId="{EC1B23C2-262A-0ACC-272A-27D9B09C8682}"/>
          </ac:spMkLst>
        </pc:spChg>
      </pc:sldChg>
      <pc:sldChg chg="addSp delSp modSp new mod modAnim">
        <pc:chgData name="Matthew Suderman" userId="2709995e-3ea8-4fb0-9b62-eb8034dec529" providerId="ADAL" clId="{A19D1F1F-7EF2-4A02-B570-9E34D0957D91}" dt="2023-01-14T18:32:11.209" v="4436" actId="167"/>
        <pc:sldMkLst>
          <pc:docMk/>
          <pc:sldMk cId="2540697478" sldId="292"/>
        </pc:sldMkLst>
        <pc:spChg chg="mod">
          <ac:chgData name="Matthew Suderman" userId="2709995e-3ea8-4fb0-9b62-eb8034dec529" providerId="ADAL" clId="{A19D1F1F-7EF2-4A02-B570-9E34D0957D91}" dt="2023-01-14T18:23:47.889" v="4134" actId="20577"/>
          <ac:spMkLst>
            <pc:docMk/>
            <pc:sldMk cId="2540697478" sldId="292"/>
            <ac:spMk id="2" creationId="{FF96D41A-CAE1-DA06-1889-B61C3F1AADBF}"/>
          </ac:spMkLst>
        </pc:spChg>
        <pc:spChg chg="del">
          <ac:chgData name="Matthew Suderman" userId="2709995e-3ea8-4fb0-9b62-eb8034dec529" providerId="ADAL" clId="{A19D1F1F-7EF2-4A02-B570-9E34D0957D91}" dt="2023-01-14T18:05:41.991" v="3272" actId="478"/>
          <ac:spMkLst>
            <pc:docMk/>
            <pc:sldMk cId="2540697478" sldId="292"/>
            <ac:spMk id="3" creationId="{986E2239-0399-F1E3-A195-C493849F40C7}"/>
          </ac:spMkLst>
        </pc:spChg>
        <pc:spChg chg="add del mod">
          <ac:chgData name="Matthew Suderman" userId="2709995e-3ea8-4fb0-9b62-eb8034dec529" providerId="ADAL" clId="{A19D1F1F-7EF2-4A02-B570-9E34D0957D91}" dt="2023-01-14T18:06:42.934" v="3278"/>
          <ac:spMkLst>
            <pc:docMk/>
            <pc:sldMk cId="2540697478" sldId="292"/>
            <ac:spMk id="4" creationId="{2AF1474D-3511-7363-46D9-8FF785356E66}"/>
          </ac:spMkLst>
        </pc:spChg>
        <pc:spChg chg="add del mod">
          <ac:chgData name="Matthew Suderman" userId="2709995e-3ea8-4fb0-9b62-eb8034dec529" providerId="ADAL" clId="{A19D1F1F-7EF2-4A02-B570-9E34D0957D91}" dt="2023-01-14T18:06:42.934" v="3278"/>
          <ac:spMkLst>
            <pc:docMk/>
            <pc:sldMk cId="2540697478" sldId="292"/>
            <ac:spMk id="5" creationId="{256DDF98-E823-BA57-F6FE-57EDD7DE8078}"/>
          </ac:spMkLst>
        </pc:spChg>
        <pc:spChg chg="add mod">
          <ac:chgData name="Matthew Suderman" userId="2709995e-3ea8-4fb0-9b62-eb8034dec529" providerId="ADAL" clId="{A19D1F1F-7EF2-4A02-B570-9E34D0957D91}" dt="2023-01-14T18:14:33.669" v="3676" actId="1035"/>
          <ac:spMkLst>
            <pc:docMk/>
            <pc:sldMk cId="2540697478" sldId="292"/>
            <ac:spMk id="6" creationId="{DDD5C521-0D50-0EA0-EFA4-B29E008A14A0}"/>
          </ac:spMkLst>
        </pc:spChg>
        <pc:spChg chg="add del mod">
          <ac:chgData name="Matthew Suderman" userId="2709995e-3ea8-4fb0-9b62-eb8034dec529" providerId="ADAL" clId="{A19D1F1F-7EF2-4A02-B570-9E34D0957D91}" dt="2023-01-14T18:14:33.669" v="3676" actId="1035"/>
          <ac:spMkLst>
            <pc:docMk/>
            <pc:sldMk cId="2540697478" sldId="292"/>
            <ac:spMk id="7" creationId="{984C931B-9423-FE0C-BA47-F6264CBEE351}"/>
          </ac:spMkLst>
        </pc:spChg>
        <pc:spChg chg="add mod">
          <ac:chgData name="Matthew Suderman" userId="2709995e-3ea8-4fb0-9b62-eb8034dec529" providerId="ADAL" clId="{A19D1F1F-7EF2-4A02-B570-9E34D0957D91}" dt="2023-01-14T18:22:57.751" v="4053" actId="1036"/>
          <ac:spMkLst>
            <pc:docMk/>
            <pc:sldMk cId="2540697478" sldId="292"/>
            <ac:spMk id="8" creationId="{77C0C953-4C93-FF78-AC70-3CA1A800BEEE}"/>
          </ac:spMkLst>
        </pc:spChg>
        <pc:spChg chg="add mod">
          <ac:chgData name="Matthew Suderman" userId="2709995e-3ea8-4fb0-9b62-eb8034dec529" providerId="ADAL" clId="{A19D1F1F-7EF2-4A02-B570-9E34D0957D91}" dt="2023-01-14T18:14:33.669" v="3676" actId="1035"/>
          <ac:spMkLst>
            <pc:docMk/>
            <pc:sldMk cId="2540697478" sldId="292"/>
            <ac:spMk id="9" creationId="{3E269C25-2B2E-CFA3-DE34-EC84EDE3D17A}"/>
          </ac:spMkLst>
        </pc:spChg>
        <pc:spChg chg="add mod">
          <ac:chgData name="Matthew Suderman" userId="2709995e-3ea8-4fb0-9b62-eb8034dec529" providerId="ADAL" clId="{A19D1F1F-7EF2-4A02-B570-9E34D0957D91}" dt="2023-01-14T18:21:48.930" v="4050" actId="1076"/>
          <ac:spMkLst>
            <pc:docMk/>
            <pc:sldMk cId="2540697478" sldId="292"/>
            <ac:spMk id="10" creationId="{27A16285-3ECE-476E-9E18-099CBCA32646}"/>
          </ac:spMkLst>
        </pc:spChg>
        <pc:spChg chg="add mod">
          <ac:chgData name="Matthew Suderman" userId="2709995e-3ea8-4fb0-9b62-eb8034dec529" providerId="ADAL" clId="{A19D1F1F-7EF2-4A02-B570-9E34D0957D91}" dt="2023-01-14T18:21:23.274" v="3973" actId="1076"/>
          <ac:spMkLst>
            <pc:docMk/>
            <pc:sldMk cId="2540697478" sldId="292"/>
            <ac:spMk id="11" creationId="{8143C45B-97D4-C408-AC7A-6DB4405F6E86}"/>
          </ac:spMkLst>
        </pc:spChg>
        <pc:picChg chg="add del mod">
          <ac:chgData name="Matthew Suderman" userId="2709995e-3ea8-4fb0-9b62-eb8034dec529" providerId="ADAL" clId="{A19D1F1F-7EF2-4A02-B570-9E34D0957D91}" dt="2023-01-14T18:32:00.609" v="4411" actId="478"/>
          <ac:picMkLst>
            <pc:docMk/>
            <pc:sldMk cId="2540697478" sldId="292"/>
            <ac:picMk id="3074" creationId="{F5EDBE18-45AD-A451-B178-D8761F7E0877}"/>
          </ac:picMkLst>
        </pc:picChg>
        <pc:picChg chg="add mod">
          <ac:chgData name="Matthew Suderman" userId="2709995e-3ea8-4fb0-9b62-eb8034dec529" providerId="ADAL" clId="{A19D1F1F-7EF2-4A02-B570-9E34D0957D91}" dt="2023-01-14T18:32:11.209" v="4436" actId="167"/>
          <ac:picMkLst>
            <pc:docMk/>
            <pc:sldMk cId="2540697478" sldId="292"/>
            <ac:picMk id="3076" creationId="{04678262-CAD3-3FB3-8FCE-E92E213E149F}"/>
          </ac:picMkLst>
        </pc:picChg>
      </pc:sldChg>
      <pc:sldChg chg="modSp new del mod">
        <pc:chgData name="Matthew Suderman" userId="2709995e-3ea8-4fb0-9b62-eb8034dec529" providerId="ADAL" clId="{A19D1F1F-7EF2-4A02-B570-9E34D0957D91}" dt="2023-01-14T17:13:30.376" v="2105" actId="47"/>
        <pc:sldMkLst>
          <pc:docMk/>
          <pc:sldMk cId="3335451112" sldId="292"/>
        </pc:sldMkLst>
        <pc:spChg chg="mod">
          <ac:chgData name="Matthew Suderman" userId="2709995e-3ea8-4fb0-9b62-eb8034dec529" providerId="ADAL" clId="{A19D1F1F-7EF2-4A02-B570-9E34D0957D91}" dt="2023-01-14T16:59:32.479" v="219" actId="20577"/>
          <ac:spMkLst>
            <pc:docMk/>
            <pc:sldMk cId="3335451112" sldId="292"/>
            <ac:spMk id="2" creationId="{426EC333-975C-553C-83A7-FC544E4A3B01}"/>
          </ac:spMkLst>
        </pc:spChg>
      </pc:sldChg>
      <pc:sldChg chg="addSp delSp modSp new mod">
        <pc:chgData name="Matthew Suderman" userId="2709995e-3ea8-4fb0-9b62-eb8034dec529" providerId="ADAL" clId="{A19D1F1F-7EF2-4A02-B570-9E34D0957D91}" dt="2023-01-14T18:32:56.017" v="4443" actId="1076"/>
        <pc:sldMkLst>
          <pc:docMk/>
          <pc:sldMk cId="2072415" sldId="293"/>
        </pc:sldMkLst>
        <pc:spChg chg="mod">
          <ac:chgData name="Matthew Suderman" userId="2709995e-3ea8-4fb0-9b62-eb8034dec529" providerId="ADAL" clId="{A19D1F1F-7EF2-4A02-B570-9E34D0957D91}" dt="2023-01-14T18:27:06.333" v="4238" actId="20577"/>
          <ac:spMkLst>
            <pc:docMk/>
            <pc:sldMk cId="2072415" sldId="293"/>
            <ac:spMk id="2" creationId="{61797B09-27A4-A67C-C47A-5791EAA46617}"/>
          </ac:spMkLst>
        </pc:spChg>
        <pc:spChg chg="del">
          <ac:chgData name="Matthew Suderman" userId="2709995e-3ea8-4fb0-9b62-eb8034dec529" providerId="ADAL" clId="{A19D1F1F-7EF2-4A02-B570-9E34D0957D91}" dt="2023-01-14T18:24:41.037" v="4139" actId="478"/>
          <ac:spMkLst>
            <pc:docMk/>
            <pc:sldMk cId="2072415" sldId="293"/>
            <ac:spMk id="3" creationId="{5CFB294A-52B3-94B7-F8A4-E45CE4CAB537}"/>
          </ac:spMkLst>
        </pc:spChg>
        <pc:spChg chg="add mod">
          <ac:chgData name="Matthew Suderman" userId="2709995e-3ea8-4fb0-9b62-eb8034dec529" providerId="ADAL" clId="{A19D1F1F-7EF2-4A02-B570-9E34D0957D91}" dt="2023-01-14T18:28:59.770" v="4394" actId="1076"/>
          <ac:spMkLst>
            <pc:docMk/>
            <pc:sldMk cId="2072415" sldId="293"/>
            <ac:spMk id="5" creationId="{763A6E30-BEF1-FD41-8475-D04CBA5154ED}"/>
          </ac:spMkLst>
        </pc:spChg>
        <pc:spChg chg="add mod">
          <ac:chgData name="Matthew Suderman" userId="2709995e-3ea8-4fb0-9b62-eb8034dec529" providerId="ADAL" clId="{A19D1F1F-7EF2-4A02-B570-9E34D0957D91}" dt="2023-01-14T18:28:59.770" v="4394" actId="1076"/>
          <ac:spMkLst>
            <pc:docMk/>
            <pc:sldMk cId="2072415" sldId="293"/>
            <ac:spMk id="6" creationId="{E58457AC-AEF7-00DD-DCE3-EC8D7CDE4F00}"/>
          </ac:spMkLst>
        </pc:spChg>
        <pc:spChg chg="add del mod">
          <ac:chgData name="Matthew Suderman" userId="2709995e-3ea8-4fb0-9b62-eb8034dec529" providerId="ADAL" clId="{A19D1F1F-7EF2-4A02-B570-9E34D0957D91}" dt="2023-01-14T18:28:47.034" v="4392" actId="478"/>
          <ac:spMkLst>
            <pc:docMk/>
            <pc:sldMk cId="2072415" sldId="293"/>
            <ac:spMk id="7" creationId="{52F3530F-5808-674F-0F81-DE2736F8FE10}"/>
          </ac:spMkLst>
        </pc:spChg>
        <pc:picChg chg="add del mod">
          <ac:chgData name="Matthew Suderman" userId="2709995e-3ea8-4fb0-9b62-eb8034dec529" providerId="ADAL" clId="{A19D1F1F-7EF2-4A02-B570-9E34D0957D91}" dt="2023-01-14T18:32:48.932" v="4442" actId="478"/>
          <ac:picMkLst>
            <pc:docMk/>
            <pc:sldMk cId="2072415" sldId="293"/>
            <ac:picMk id="4" creationId="{B5F48BB3-4A4B-95B8-5530-37BCDB7A17DF}"/>
          </ac:picMkLst>
        </pc:picChg>
        <pc:picChg chg="add mod">
          <ac:chgData name="Matthew Suderman" userId="2709995e-3ea8-4fb0-9b62-eb8034dec529" providerId="ADAL" clId="{A19D1F1F-7EF2-4A02-B570-9E34D0957D91}" dt="2023-01-14T18:32:56.017" v="4443" actId="1076"/>
          <ac:picMkLst>
            <pc:docMk/>
            <pc:sldMk cId="2072415" sldId="293"/>
            <ac:picMk id="6146" creationId="{B5491D56-092E-9F0C-AC25-CFBC85431CAA}"/>
          </ac:picMkLst>
        </pc:picChg>
      </pc:sldChg>
      <pc:sldChg chg="new del">
        <pc:chgData name="Matthew Suderman" userId="2709995e-3ea8-4fb0-9b62-eb8034dec529" providerId="ADAL" clId="{A19D1F1F-7EF2-4A02-B570-9E34D0957D91}" dt="2023-01-14T17:01:58.811" v="351" actId="47"/>
        <pc:sldMkLst>
          <pc:docMk/>
          <pc:sldMk cId="1706932557" sldId="293"/>
        </pc:sldMkLst>
      </pc:sldChg>
      <pc:sldChg chg="del">
        <pc:chgData name="Matthew Suderman" userId="2709995e-3ea8-4fb0-9b62-eb8034dec529" providerId="ADAL" clId="{A19D1F1F-7EF2-4A02-B570-9E34D0957D91}" dt="2023-01-14T16:55:12.825" v="0" actId="47"/>
        <pc:sldMkLst>
          <pc:docMk/>
          <pc:sldMk cId="2594997046" sldId="293"/>
        </pc:sldMkLst>
      </pc:sldChg>
      <pc:sldChg chg="addSp delSp modSp new mod">
        <pc:chgData name="Matthew Suderman" userId="2709995e-3ea8-4fb0-9b62-eb8034dec529" providerId="ADAL" clId="{A19D1F1F-7EF2-4A02-B570-9E34D0957D91}" dt="2023-01-14T18:44:41.938" v="5183" actId="20577"/>
        <pc:sldMkLst>
          <pc:docMk/>
          <pc:sldMk cId="880862359" sldId="294"/>
        </pc:sldMkLst>
        <pc:spChg chg="mod">
          <ac:chgData name="Matthew Suderman" userId="2709995e-3ea8-4fb0-9b62-eb8034dec529" providerId="ADAL" clId="{A19D1F1F-7EF2-4A02-B570-9E34D0957D91}" dt="2023-01-14T18:44:41.938" v="5183" actId="20577"/>
          <ac:spMkLst>
            <pc:docMk/>
            <pc:sldMk cId="880862359" sldId="294"/>
            <ac:spMk id="2" creationId="{4B4947CE-4B8B-8221-AC67-D73341449546}"/>
          </ac:spMkLst>
        </pc:spChg>
        <pc:spChg chg="del">
          <ac:chgData name="Matthew Suderman" userId="2709995e-3ea8-4fb0-9b62-eb8034dec529" providerId="ADAL" clId="{A19D1F1F-7EF2-4A02-B570-9E34D0957D91}" dt="2023-01-14T18:29:36.357" v="4395" actId="478"/>
          <ac:spMkLst>
            <pc:docMk/>
            <pc:sldMk cId="880862359" sldId="294"/>
            <ac:spMk id="3" creationId="{2C8DCFD3-A2B0-143B-26E1-EC8F4D45C0EE}"/>
          </ac:spMkLst>
        </pc:spChg>
        <pc:spChg chg="add mod">
          <ac:chgData name="Matthew Suderman" userId="2709995e-3ea8-4fb0-9b62-eb8034dec529" providerId="ADAL" clId="{A19D1F1F-7EF2-4A02-B570-9E34D0957D91}" dt="2023-01-14T18:44:23.018" v="5156" actId="20577"/>
          <ac:spMkLst>
            <pc:docMk/>
            <pc:sldMk cId="880862359" sldId="294"/>
            <ac:spMk id="5" creationId="{E32008FE-C4FF-561F-9548-3FBB583D9BBB}"/>
          </ac:spMkLst>
        </pc:spChg>
        <pc:picChg chg="add del mod">
          <ac:chgData name="Matthew Suderman" userId="2709995e-3ea8-4fb0-9b62-eb8034dec529" providerId="ADAL" clId="{A19D1F1F-7EF2-4A02-B570-9E34D0957D91}" dt="2023-01-14T18:31:01.673" v="4399" actId="478"/>
          <ac:picMkLst>
            <pc:docMk/>
            <pc:sldMk cId="880862359" sldId="294"/>
            <ac:picMk id="4" creationId="{3932B372-5599-F253-F883-7AC6EC75CADA}"/>
          </ac:picMkLst>
        </pc:picChg>
        <pc:picChg chg="add mod">
          <ac:chgData name="Matthew Suderman" userId="2709995e-3ea8-4fb0-9b62-eb8034dec529" providerId="ADAL" clId="{A19D1F1F-7EF2-4A02-B570-9E34D0957D91}" dt="2023-01-14T18:37:33.513" v="4668" actId="1076"/>
          <ac:picMkLst>
            <pc:docMk/>
            <pc:sldMk cId="880862359" sldId="294"/>
            <ac:picMk id="5122" creationId="{D80E606D-4C14-C719-8B49-CC3383BDCF52}"/>
          </ac:picMkLst>
        </pc:picChg>
        <pc:cxnChg chg="add">
          <ac:chgData name="Matthew Suderman" userId="2709995e-3ea8-4fb0-9b62-eb8034dec529" providerId="ADAL" clId="{A19D1F1F-7EF2-4A02-B570-9E34D0957D91}" dt="2023-01-14T18:43:32.338" v="5073" actId="11529"/>
          <ac:cxnSpMkLst>
            <pc:docMk/>
            <pc:sldMk cId="880862359" sldId="294"/>
            <ac:cxnSpMk id="7" creationId="{C707DA4F-C358-E77B-F641-B870E23BAB7B}"/>
          </ac:cxnSpMkLst>
        </pc:cxnChg>
      </pc:sldChg>
      <pc:sldChg chg="del">
        <pc:chgData name="Matthew Suderman" userId="2709995e-3ea8-4fb0-9b62-eb8034dec529" providerId="ADAL" clId="{A19D1F1F-7EF2-4A02-B570-9E34D0957D91}" dt="2023-01-14T16:55:12.825" v="0" actId="47"/>
        <pc:sldMkLst>
          <pc:docMk/>
          <pc:sldMk cId="316733845" sldId="295"/>
        </pc:sldMkLst>
      </pc:sldChg>
      <pc:sldChg chg="addSp modSp new del mod">
        <pc:chgData name="Matthew Suderman" userId="2709995e-3ea8-4fb0-9b62-eb8034dec529" providerId="ADAL" clId="{A19D1F1F-7EF2-4A02-B570-9E34D0957D91}" dt="2023-01-15T00:28:15.987" v="5185" actId="2696"/>
        <pc:sldMkLst>
          <pc:docMk/>
          <pc:sldMk cId="669695705" sldId="295"/>
        </pc:sldMkLst>
        <pc:spChg chg="mod">
          <ac:chgData name="Matthew Suderman" userId="2709995e-3ea8-4fb0-9b62-eb8034dec529" providerId="ADAL" clId="{A19D1F1F-7EF2-4A02-B570-9E34D0957D91}" dt="2023-01-14T17:39:53.105" v="2528"/>
          <ac:spMkLst>
            <pc:docMk/>
            <pc:sldMk cId="669695705" sldId="295"/>
            <ac:spMk id="2" creationId="{3D056267-DCEE-A9F5-1087-F8CBC1210E73}"/>
          </ac:spMkLst>
        </pc:spChg>
        <pc:picChg chg="add mod">
          <ac:chgData name="Matthew Suderman" userId="2709995e-3ea8-4fb0-9b62-eb8034dec529" providerId="ADAL" clId="{A19D1F1F-7EF2-4A02-B570-9E34D0957D91}" dt="2023-01-14T18:51:12.769" v="5184" actId="1076"/>
          <ac:picMkLst>
            <pc:docMk/>
            <pc:sldMk cId="669695705" sldId="295"/>
            <ac:picMk id="4098" creationId="{0A22EB4F-1863-215D-506A-7AC2E1F8ED79}"/>
          </ac:picMkLst>
        </pc:picChg>
      </pc:sldChg>
      <pc:sldChg chg="addSp modSp new mod modAnim">
        <pc:chgData name="Matthew Suderman" userId="2709995e-3ea8-4fb0-9b62-eb8034dec529" providerId="ADAL" clId="{A19D1F1F-7EF2-4A02-B570-9E34D0957D91}" dt="2023-01-15T01:09:00.091" v="6082" actId="14100"/>
        <pc:sldMkLst>
          <pc:docMk/>
          <pc:sldMk cId="2862832578" sldId="296"/>
        </pc:sldMkLst>
        <pc:spChg chg="mod">
          <ac:chgData name="Matthew Suderman" userId="2709995e-3ea8-4fb0-9b62-eb8034dec529" providerId="ADAL" clId="{A19D1F1F-7EF2-4A02-B570-9E34D0957D91}" dt="2023-01-15T01:01:06.482" v="5754" actId="20577"/>
          <ac:spMkLst>
            <pc:docMk/>
            <pc:sldMk cId="2862832578" sldId="296"/>
            <ac:spMk id="2" creationId="{2E4B942A-4151-5DC4-3454-4A3C2C7466CF}"/>
          </ac:spMkLst>
        </pc:spChg>
        <pc:spChg chg="mod">
          <ac:chgData name="Matthew Suderman" userId="2709995e-3ea8-4fb0-9b62-eb8034dec529" providerId="ADAL" clId="{A19D1F1F-7EF2-4A02-B570-9E34D0957D91}" dt="2023-01-15T01:09:00.091" v="6082" actId="14100"/>
          <ac:spMkLst>
            <pc:docMk/>
            <pc:sldMk cId="2862832578" sldId="296"/>
            <ac:spMk id="3" creationId="{E9CD7A53-4B07-088F-B42A-336E2C372F3C}"/>
          </ac:spMkLst>
        </pc:spChg>
        <pc:spChg chg="add mod">
          <ac:chgData name="Matthew Suderman" userId="2709995e-3ea8-4fb0-9b62-eb8034dec529" providerId="ADAL" clId="{A19D1F1F-7EF2-4A02-B570-9E34D0957D91}" dt="2023-01-15T01:05:23.076" v="5953" actId="20577"/>
          <ac:spMkLst>
            <pc:docMk/>
            <pc:sldMk cId="2862832578" sldId="296"/>
            <ac:spMk id="5" creationId="{118D299A-E09A-4242-8CCC-10EBE4063979}"/>
          </ac:spMkLst>
        </pc:spChg>
        <pc:picChg chg="add mod">
          <ac:chgData name="Matthew Suderman" userId="2709995e-3ea8-4fb0-9b62-eb8034dec529" providerId="ADAL" clId="{A19D1F1F-7EF2-4A02-B570-9E34D0957D91}" dt="2023-01-15T01:00:41.379" v="5740" actId="1076"/>
          <ac:picMkLst>
            <pc:docMk/>
            <pc:sldMk cId="2862832578" sldId="296"/>
            <ac:picMk id="7170" creationId="{7D15A4B8-7501-D262-74CF-FD34AAAD8C1F}"/>
          </ac:picMkLst>
        </pc:picChg>
      </pc:sldChg>
      <pc:sldChg chg="del">
        <pc:chgData name="Matthew Suderman" userId="2709995e-3ea8-4fb0-9b62-eb8034dec529" providerId="ADAL" clId="{A19D1F1F-7EF2-4A02-B570-9E34D0957D91}" dt="2023-01-14T16:55:12.825" v="0" actId="47"/>
        <pc:sldMkLst>
          <pc:docMk/>
          <pc:sldMk cId="4049465638" sldId="296"/>
        </pc:sldMkLst>
      </pc:sldChg>
      <pc:sldChg chg="del">
        <pc:chgData name="Matthew Suderman" userId="2709995e-3ea8-4fb0-9b62-eb8034dec529" providerId="ADAL" clId="{A19D1F1F-7EF2-4A02-B570-9E34D0957D91}" dt="2023-01-14T16:55:12.825" v="0" actId="47"/>
        <pc:sldMkLst>
          <pc:docMk/>
          <pc:sldMk cId="2285562532" sldId="297"/>
        </pc:sldMkLst>
      </pc:sldChg>
      <pc:sldChg chg="addSp modSp new mod">
        <pc:chgData name="Matthew Suderman" userId="2709995e-3ea8-4fb0-9b62-eb8034dec529" providerId="ADAL" clId="{A19D1F1F-7EF2-4A02-B570-9E34D0957D91}" dt="2023-01-15T01:20:28.955" v="6506" actId="14100"/>
        <pc:sldMkLst>
          <pc:docMk/>
          <pc:sldMk cId="4009602319" sldId="297"/>
        </pc:sldMkLst>
        <pc:spChg chg="mod">
          <ac:chgData name="Matthew Suderman" userId="2709995e-3ea8-4fb0-9b62-eb8034dec529" providerId="ADAL" clId="{A19D1F1F-7EF2-4A02-B570-9E34D0957D91}" dt="2023-01-14T17:40:58.735" v="2535" actId="20577"/>
          <ac:spMkLst>
            <pc:docMk/>
            <pc:sldMk cId="4009602319" sldId="297"/>
            <ac:spMk id="2" creationId="{ED49BC41-C074-7AE4-A9DC-F8A91681B729}"/>
          </ac:spMkLst>
        </pc:spChg>
        <pc:spChg chg="mod">
          <ac:chgData name="Matthew Suderman" userId="2709995e-3ea8-4fb0-9b62-eb8034dec529" providerId="ADAL" clId="{A19D1F1F-7EF2-4A02-B570-9E34D0957D91}" dt="2023-01-15T01:20:28.955" v="6506" actId="14100"/>
          <ac:spMkLst>
            <pc:docMk/>
            <pc:sldMk cId="4009602319" sldId="297"/>
            <ac:spMk id="3" creationId="{4D77CDC3-6BEE-AEEB-CE5C-29073201A053}"/>
          </ac:spMkLst>
        </pc:spChg>
        <pc:picChg chg="add mod">
          <ac:chgData name="Matthew Suderman" userId="2709995e-3ea8-4fb0-9b62-eb8034dec529" providerId="ADAL" clId="{A19D1F1F-7EF2-4A02-B570-9E34D0957D91}" dt="2023-01-15T01:14:06.425" v="6083" actId="1076"/>
          <ac:picMkLst>
            <pc:docMk/>
            <pc:sldMk cId="4009602319" sldId="297"/>
            <ac:picMk id="4" creationId="{A233DD1B-B51C-1494-8269-1E01A236EAD3}"/>
          </ac:picMkLst>
        </pc:picChg>
      </pc:sldChg>
      <pc:sldChg chg="del">
        <pc:chgData name="Matthew Suderman" userId="2709995e-3ea8-4fb0-9b62-eb8034dec529" providerId="ADAL" clId="{A19D1F1F-7EF2-4A02-B570-9E34D0957D91}" dt="2023-01-14T16:55:12.825" v="0" actId="47"/>
        <pc:sldMkLst>
          <pc:docMk/>
          <pc:sldMk cId="517282719" sldId="298"/>
        </pc:sldMkLst>
      </pc:sldChg>
      <pc:sldChg chg="addSp modSp new mod">
        <pc:chgData name="Matthew Suderman" userId="2709995e-3ea8-4fb0-9b62-eb8034dec529" providerId="ADAL" clId="{A19D1F1F-7EF2-4A02-B570-9E34D0957D91}" dt="2023-01-15T01:35:17.821" v="7068" actId="14100"/>
        <pc:sldMkLst>
          <pc:docMk/>
          <pc:sldMk cId="3155473422" sldId="298"/>
        </pc:sldMkLst>
        <pc:spChg chg="mod">
          <ac:chgData name="Matthew Suderman" userId="2709995e-3ea8-4fb0-9b62-eb8034dec529" providerId="ADAL" clId="{A19D1F1F-7EF2-4A02-B570-9E34D0957D91}" dt="2023-01-14T17:41:51.056" v="2539"/>
          <ac:spMkLst>
            <pc:docMk/>
            <pc:sldMk cId="3155473422" sldId="298"/>
            <ac:spMk id="2" creationId="{AB8D09CC-40CB-F4E4-D1E8-A36826788EBC}"/>
          </ac:spMkLst>
        </pc:spChg>
        <pc:spChg chg="mod">
          <ac:chgData name="Matthew Suderman" userId="2709995e-3ea8-4fb0-9b62-eb8034dec529" providerId="ADAL" clId="{A19D1F1F-7EF2-4A02-B570-9E34D0957D91}" dt="2023-01-15T01:35:17.821" v="7068" actId="14100"/>
          <ac:spMkLst>
            <pc:docMk/>
            <pc:sldMk cId="3155473422" sldId="298"/>
            <ac:spMk id="3" creationId="{BEC34CE5-C123-1ABC-BD0C-ADD7CBB5B0DF}"/>
          </ac:spMkLst>
        </pc:spChg>
        <pc:picChg chg="add mod">
          <ac:chgData name="Matthew Suderman" userId="2709995e-3ea8-4fb0-9b62-eb8034dec529" providerId="ADAL" clId="{A19D1F1F-7EF2-4A02-B570-9E34D0957D91}" dt="2023-01-15T01:20:57.112" v="6510" actId="14100"/>
          <ac:picMkLst>
            <pc:docMk/>
            <pc:sldMk cId="3155473422" sldId="298"/>
            <ac:picMk id="4" creationId="{4098511A-68C9-1927-8965-8EF75EA5365F}"/>
          </ac:picMkLst>
        </pc:picChg>
      </pc:sldChg>
      <pc:sldChg chg="del">
        <pc:chgData name="Matthew Suderman" userId="2709995e-3ea8-4fb0-9b62-eb8034dec529" providerId="ADAL" clId="{A19D1F1F-7EF2-4A02-B570-9E34D0957D91}" dt="2023-01-14T16:55:12.825" v="0" actId="47"/>
        <pc:sldMkLst>
          <pc:docMk/>
          <pc:sldMk cId="678716849" sldId="299"/>
        </pc:sldMkLst>
      </pc:sldChg>
      <pc:sldChg chg="addSp modSp new del mod">
        <pc:chgData name="Matthew Suderman" userId="2709995e-3ea8-4fb0-9b62-eb8034dec529" providerId="ADAL" clId="{A19D1F1F-7EF2-4A02-B570-9E34D0957D91}" dt="2023-01-15T01:32:58.597" v="7040" actId="47"/>
        <pc:sldMkLst>
          <pc:docMk/>
          <pc:sldMk cId="1879063660" sldId="299"/>
        </pc:sldMkLst>
        <pc:spChg chg="mod">
          <ac:chgData name="Matthew Suderman" userId="2709995e-3ea8-4fb0-9b62-eb8034dec529" providerId="ADAL" clId="{A19D1F1F-7EF2-4A02-B570-9E34D0957D91}" dt="2023-01-14T17:42:09.727" v="2542"/>
          <ac:spMkLst>
            <pc:docMk/>
            <pc:sldMk cId="1879063660" sldId="299"/>
            <ac:spMk id="2" creationId="{DB6214F0-67A9-9ED1-ACA2-1D0EF4D3817D}"/>
          </ac:spMkLst>
        </pc:spChg>
        <pc:picChg chg="add mod modCrop">
          <ac:chgData name="Matthew Suderman" userId="2709995e-3ea8-4fb0-9b62-eb8034dec529" providerId="ADAL" clId="{A19D1F1F-7EF2-4A02-B570-9E34D0957D91}" dt="2023-01-14T17:42:52.548" v="2548" actId="1076"/>
          <ac:picMkLst>
            <pc:docMk/>
            <pc:sldMk cId="1879063660" sldId="299"/>
            <ac:picMk id="4" creationId="{0A0F9078-6658-6A8B-C009-4735EDDEB565}"/>
          </ac:picMkLst>
        </pc:picChg>
        <pc:picChg chg="add mod modCrop">
          <ac:chgData name="Matthew Suderman" userId="2709995e-3ea8-4fb0-9b62-eb8034dec529" providerId="ADAL" clId="{A19D1F1F-7EF2-4A02-B570-9E34D0957D91}" dt="2023-01-14T17:43:44.822" v="2550" actId="732"/>
          <ac:picMkLst>
            <pc:docMk/>
            <pc:sldMk cId="1879063660" sldId="299"/>
            <ac:picMk id="5" creationId="{CDDB9F6E-9A0C-644A-BAD0-83745C681C7D}"/>
          </ac:picMkLst>
        </pc:picChg>
      </pc:sldChg>
      <pc:sldChg chg="del">
        <pc:chgData name="Matthew Suderman" userId="2709995e-3ea8-4fb0-9b62-eb8034dec529" providerId="ADAL" clId="{A19D1F1F-7EF2-4A02-B570-9E34D0957D91}" dt="2023-01-14T16:55:12.825" v="0" actId="47"/>
        <pc:sldMkLst>
          <pc:docMk/>
          <pc:sldMk cId="2221005776" sldId="300"/>
        </pc:sldMkLst>
      </pc:sldChg>
      <pc:sldChg chg="modSp new del mod">
        <pc:chgData name="Matthew Suderman" userId="2709995e-3ea8-4fb0-9b62-eb8034dec529" providerId="ADAL" clId="{A19D1F1F-7EF2-4A02-B570-9E34D0957D91}" dt="2023-01-15T01:33:00.199" v="7041" actId="47"/>
        <pc:sldMkLst>
          <pc:docMk/>
          <pc:sldMk cId="4106658597" sldId="300"/>
        </pc:sldMkLst>
        <pc:spChg chg="mod">
          <ac:chgData name="Matthew Suderman" userId="2709995e-3ea8-4fb0-9b62-eb8034dec529" providerId="ADAL" clId="{A19D1F1F-7EF2-4A02-B570-9E34D0957D91}" dt="2023-01-14T17:44:18.541" v="2552"/>
          <ac:spMkLst>
            <pc:docMk/>
            <pc:sldMk cId="4106658597" sldId="300"/>
            <ac:spMk id="2" creationId="{DD2BAC41-CFED-AED7-B69C-836FAF8329AF}"/>
          </ac:spMkLst>
        </pc:spChg>
      </pc:sldChg>
      <pc:sldChg chg="modSp new mod modAnim">
        <pc:chgData name="Matthew Suderman" userId="2709995e-3ea8-4fb0-9b62-eb8034dec529" providerId="ADAL" clId="{A19D1F1F-7EF2-4A02-B570-9E34D0957D91}" dt="2023-01-15T02:41:49.679" v="8872"/>
        <pc:sldMkLst>
          <pc:docMk/>
          <pc:sldMk cId="2351452027" sldId="301"/>
        </pc:sldMkLst>
        <pc:spChg chg="mod">
          <ac:chgData name="Matthew Suderman" userId="2709995e-3ea8-4fb0-9b62-eb8034dec529" providerId="ADAL" clId="{A19D1F1F-7EF2-4A02-B570-9E34D0957D91}" dt="2023-01-14T17:44:47.724" v="2564" actId="20577"/>
          <ac:spMkLst>
            <pc:docMk/>
            <pc:sldMk cId="2351452027" sldId="301"/>
            <ac:spMk id="2" creationId="{73734C68-A44F-5C8B-7957-CE54E2BB2F33}"/>
          </ac:spMkLst>
        </pc:spChg>
        <pc:spChg chg="mod">
          <ac:chgData name="Matthew Suderman" userId="2709995e-3ea8-4fb0-9b62-eb8034dec529" providerId="ADAL" clId="{A19D1F1F-7EF2-4A02-B570-9E34D0957D91}" dt="2023-01-15T01:49:52.884" v="8865" actId="20577"/>
          <ac:spMkLst>
            <pc:docMk/>
            <pc:sldMk cId="2351452027" sldId="301"/>
            <ac:spMk id="3" creationId="{BEFFB627-1B9D-D149-8463-D8468403A82D}"/>
          </ac:spMkLst>
        </pc:spChg>
      </pc:sldChg>
      <pc:sldChg chg="addSp delSp modSp add mod modAnim">
        <pc:chgData name="Matthew Suderman" userId="2709995e-3ea8-4fb0-9b62-eb8034dec529" providerId="ADAL" clId="{A19D1F1F-7EF2-4A02-B570-9E34D0957D91}" dt="2023-01-14T18:34:50.532" v="4467" actId="1036"/>
        <pc:sldMkLst>
          <pc:docMk/>
          <pc:sldMk cId="997923916" sldId="302"/>
        </pc:sldMkLst>
        <pc:spChg chg="mod">
          <ac:chgData name="Matthew Suderman" userId="2709995e-3ea8-4fb0-9b62-eb8034dec529" providerId="ADAL" clId="{A19D1F1F-7EF2-4A02-B570-9E34D0957D91}" dt="2023-01-14T18:01:32.175" v="3181" actId="114"/>
          <ac:spMkLst>
            <pc:docMk/>
            <pc:sldMk cId="997923916" sldId="302"/>
            <ac:spMk id="2" creationId="{9D77890C-3842-B513-4AB4-DD45C2A2C6E1}"/>
          </ac:spMkLst>
        </pc:spChg>
        <pc:spChg chg="del">
          <ac:chgData name="Matthew Suderman" userId="2709995e-3ea8-4fb0-9b62-eb8034dec529" providerId="ADAL" clId="{A19D1F1F-7EF2-4A02-B570-9E34D0957D91}" dt="2023-01-14T17:49:18.600" v="2620" actId="478"/>
          <ac:spMkLst>
            <pc:docMk/>
            <pc:sldMk cId="997923916" sldId="302"/>
            <ac:spMk id="3" creationId="{692043D4-AC36-6B5D-BEE9-1A2996C4AD9D}"/>
          </ac:spMkLst>
        </pc:spChg>
        <pc:spChg chg="add mod">
          <ac:chgData name="Matthew Suderman" userId="2709995e-3ea8-4fb0-9b62-eb8034dec529" providerId="ADAL" clId="{A19D1F1F-7EF2-4A02-B570-9E34D0957D91}" dt="2023-01-14T18:07:45.440" v="3338" actId="1036"/>
          <ac:spMkLst>
            <pc:docMk/>
            <pc:sldMk cId="997923916" sldId="302"/>
            <ac:spMk id="5" creationId="{1025A444-C958-8B1A-3588-46378C5CCFF8}"/>
          </ac:spMkLst>
        </pc:spChg>
        <pc:spChg chg="add del mod">
          <ac:chgData name="Matthew Suderman" userId="2709995e-3ea8-4fb0-9b62-eb8034dec529" providerId="ADAL" clId="{A19D1F1F-7EF2-4A02-B570-9E34D0957D91}" dt="2023-01-14T18:07:45.440" v="3338" actId="1036"/>
          <ac:spMkLst>
            <pc:docMk/>
            <pc:sldMk cId="997923916" sldId="302"/>
            <ac:spMk id="6" creationId="{49752440-19B3-2A7A-B73F-4C2F73A94996}"/>
          </ac:spMkLst>
        </pc:spChg>
        <pc:spChg chg="add mod">
          <ac:chgData name="Matthew Suderman" userId="2709995e-3ea8-4fb0-9b62-eb8034dec529" providerId="ADAL" clId="{A19D1F1F-7EF2-4A02-B570-9E34D0957D91}" dt="2023-01-14T18:15:24.915" v="3713" actId="20577"/>
          <ac:spMkLst>
            <pc:docMk/>
            <pc:sldMk cId="997923916" sldId="302"/>
            <ac:spMk id="7" creationId="{35016C68-AACE-85FF-2A8A-DF2D42268ADB}"/>
          </ac:spMkLst>
        </pc:spChg>
        <pc:spChg chg="add mod">
          <ac:chgData name="Matthew Suderman" userId="2709995e-3ea8-4fb0-9b62-eb8034dec529" providerId="ADAL" clId="{A19D1F1F-7EF2-4A02-B570-9E34D0957D91}" dt="2023-01-14T18:07:45.440" v="3338" actId="1036"/>
          <ac:spMkLst>
            <pc:docMk/>
            <pc:sldMk cId="997923916" sldId="302"/>
            <ac:spMk id="8" creationId="{7FF15063-DEB1-AEAD-82BF-6DD525CB2B35}"/>
          </ac:spMkLst>
        </pc:spChg>
        <pc:spChg chg="add mod">
          <ac:chgData name="Matthew Suderman" userId="2709995e-3ea8-4fb0-9b62-eb8034dec529" providerId="ADAL" clId="{A19D1F1F-7EF2-4A02-B570-9E34D0957D91}" dt="2023-01-14T18:07:45.440" v="3338" actId="1036"/>
          <ac:spMkLst>
            <pc:docMk/>
            <pc:sldMk cId="997923916" sldId="302"/>
            <ac:spMk id="9" creationId="{A0D92FB3-800F-6F3C-00F0-64C3E4492EF1}"/>
          </ac:spMkLst>
        </pc:spChg>
        <pc:spChg chg="add mod">
          <ac:chgData name="Matthew Suderman" userId="2709995e-3ea8-4fb0-9b62-eb8034dec529" providerId="ADAL" clId="{A19D1F1F-7EF2-4A02-B570-9E34D0957D91}" dt="2023-01-14T18:07:45.440" v="3338" actId="1036"/>
          <ac:spMkLst>
            <pc:docMk/>
            <pc:sldMk cId="997923916" sldId="302"/>
            <ac:spMk id="10" creationId="{116817CF-FAEC-5EEC-22BE-08979376FC4D}"/>
          </ac:spMkLst>
        </pc:spChg>
        <pc:picChg chg="del mod">
          <ac:chgData name="Matthew Suderman" userId="2709995e-3ea8-4fb0-9b62-eb8034dec529" providerId="ADAL" clId="{A19D1F1F-7EF2-4A02-B570-9E34D0957D91}" dt="2023-01-14T18:34:45.939" v="4457" actId="478"/>
          <ac:picMkLst>
            <pc:docMk/>
            <pc:sldMk cId="997923916" sldId="302"/>
            <ac:picMk id="2050" creationId="{227F4759-014A-FBD7-9D99-C876E2FCF439}"/>
          </ac:picMkLst>
        </pc:picChg>
        <pc:picChg chg="add mod">
          <ac:chgData name="Matthew Suderman" userId="2709995e-3ea8-4fb0-9b62-eb8034dec529" providerId="ADAL" clId="{A19D1F1F-7EF2-4A02-B570-9E34D0957D91}" dt="2023-01-14T18:34:50.532" v="4467" actId="1036"/>
          <ac:picMkLst>
            <pc:docMk/>
            <pc:sldMk cId="997923916" sldId="302"/>
            <ac:picMk id="8194" creationId="{22F5E9CF-D182-F87F-552A-E8A26BBA3559}"/>
          </ac:picMkLst>
        </pc:picChg>
      </pc:sldChg>
      <pc:sldChg chg="del">
        <pc:chgData name="Matthew Suderman" userId="2709995e-3ea8-4fb0-9b62-eb8034dec529" providerId="ADAL" clId="{A19D1F1F-7EF2-4A02-B570-9E34D0957D91}" dt="2023-01-14T16:55:12.825" v="0" actId="47"/>
        <pc:sldMkLst>
          <pc:docMk/>
          <pc:sldMk cId="2286190718" sldId="302"/>
        </pc:sldMkLst>
      </pc:sldChg>
      <pc:sldChg chg="modSp new del mod">
        <pc:chgData name="Matthew Suderman" userId="2709995e-3ea8-4fb0-9b62-eb8034dec529" providerId="ADAL" clId="{A19D1F1F-7EF2-4A02-B570-9E34D0957D91}" dt="2023-01-15T02:41:04.397" v="8870" actId="2696"/>
        <pc:sldMkLst>
          <pc:docMk/>
          <pc:sldMk cId="1686276027" sldId="303"/>
        </pc:sldMkLst>
        <pc:spChg chg="mod">
          <ac:chgData name="Matthew Suderman" userId="2709995e-3ea8-4fb0-9b62-eb8034dec529" providerId="ADAL" clId="{A19D1F1F-7EF2-4A02-B570-9E34D0957D91}" dt="2023-01-15T02:15:30.877" v="8869" actId="20577"/>
          <ac:spMkLst>
            <pc:docMk/>
            <pc:sldMk cId="1686276027" sldId="303"/>
            <ac:spMk id="3" creationId="{65938599-649F-2BA8-D50E-9234D3694FA4}"/>
          </ac:spMkLst>
        </pc:spChg>
      </pc:sldChg>
      <pc:sldChg chg="del">
        <pc:chgData name="Matthew Suderman" userId="2709995e-3ea8-4fb0-9b62-eb8034dec529" providerId="ADAL" clId="{A19D1F1F-7EF2-4A02-B570-9E34D0957D91}" dt="2023-01-14T16:55:12.825" v="0" actId="47"/>
        <pc:sldMkLst>
          <pc:docMk/>
          <pc:sldMk cId="2226909434" sldId="303"/>
        </pc:sldMkLst>
      </pc:sldChg>
      <pc:sldMasterChg chg="addSp modSp mod">
        <pc:chgData name="Matthew Suderman" userId="2709995e-3ea8-4fb0-9b62-eb8034dec529" providerId="ADAL" clId="{A19D1F1F-7EF2-4A02-B570-9E34D0957D91}" dt="2023-01-14T18:43:28.013" v="5041"/>
        <pc:sldMasterMkLst>
          <pc:docMk/>
          <pc:sldMasterMk cId="0" sldId="2147483648"/>
        </pc:sldMasterMkLst>
        <pc:spChg chg="add mod ord modVis">
          <ac:chgData name="Matthew Suderman" userId="2709995e-3ea8-4fb0-9b62-eb8034dec529" providerId="ADAL" clId="{A19D1F1F-7EF2-4A02-B570-9E34D0957D91}" dt="2023-01-14T18:43:28.013" v="5041"/>
          <ac:spMkLst>
            <pc:docMk/>
            <pc:sldMasterMk cId="0" sldId="2147483648"/>
            <ac:spMk id="2" creationId="{A2117B9B-F1BA-26A2-E145-84F9EE8BB77B}"/>
          </ac:spMkLst>
        </pc:spChg>
      </pc:sldMasterChg>
      <pc:sldMasterChg chg="addSp modSp mod">
        <pc:chgData name="Matthew Suderman" userId="2709995e-3ea8-4fb0-9b62-eb8034dec529" providerId="ADAL" clId="{A19D1F1F-7EF2-4A02-B570-9E34D0957D91}" dt="2023-01-14T18:43:28.068" v="5072"/>
        <pc:sldMasterMkLst>
          <pc:docMk/>
          <pc:sldMasterMk cId="0" sldId="2147483654"/>
        </pc:sldMasterMkLst>
        <pc:spChg chg="add mod ord modVis">
          <ac:chgData name="Matthew Suderman" userId="2709995e-3ea8-4fb0-9b62-eb8034dec529" providerId="ADAL" clId="{A19D1F1F-7EF2-4A02-B570-9E34D0957D91}" dt="2023-01-14T18:43:28.068" v="5072"/>
          <ac:spMkLst>
            <pc:docMk/>
            <pc:sldMasterMk cId="0" sldId="2147483654"/>
            <ac:spMk id="2" creationId="{EEC6B363-1CD7-79C4-A71D-FAAD049CEC2A}"/>
          </ac:spMkLst>
        </pc:spChg>
      </pc:sldMasterChg>
    </pc:docChg>
  </pc:docChgLst>
  <pc:docChgLst>
    <pc:chgData name="Matthew Suderman" userId="2709995e-3ea8-4fb0-9b62-eb8034dec529" providerId="ADAL" clId="{37585BB9-C2A3-49A6-AE98-61830FCDBBE6}"/>
    <pc:docChg chg="undo redo custSel addSld delSld modSld sldOrd">
      <pc:chgData name="Matthew Suderman" userId="2709995e-3ea8-4fb0-9b62-eb8034dec529" providerId="ADAL" clId="{37585BB9-C2A3-49A6-AE98-61830FCDBBE6}" dt="2021-07-05T11:00:42.438" v="4433" actId="20577"/>
      <pc:docMkLst>
        <pc:docMk/>
      </pc:docMkLst>
      <pc:sldChg chg="modSp mod">
        <pc:chgData name="Matthew Suderman" userId="2709995e-3ea8-4fb0-9b62-eb8034dec529" providerId="ADAL" clId="{37585BB9-C2A3-49A6-AE98-61830FCDBBE6}" dt="2021-06-27T13:10:44.473" v="6" actId="20577"/>
        <pc:sldMkLst>
          <pc:docMk/>
          <pc:sldMk cId="0" sldId="288"/>
        </pc:sldMkLst>
        <pc:spChg chg="mod">
          <ac:chgData name="Matthew Suderman" userId="2709995e-3ea8-4fb0-9b62-eb8034dec529" providerId="ADAL" clId="{37585BB9-C2A3-49A6-AE98-61830FCDBBE6}" dt="2021-06-27T13:10:44.473" v="6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37585BB9-C2A3-49A6-AE98-61830FCDBBE6}" dt="2021-07-05T10:30:51.127" v="4043" actId="20577"/>
        <pc:sldMkLst>
          <pc:docMk/>
          <pc:sldMk cId="0" sldId="318"/>
        </pc:sldMkLst>
        <pc:spChg chg="mod">
          <ac:chgData name="Matthew Suderman" userId="2709995e-3ea8-4fb0-9b62-eb8034dec529" providerId="ADAL" clId="{37585BB9-C2A3-49A6-AE98-61830FCDBBE6}" dt="2021-06-27T14:05:32.965" v="101" actId="20577"/>
          <ac:spMkLst>
            <pc:docMk/>
            <pc:sldMk cId="0" sldId="318"/>
            <ac:spMk id="2" creationId="{00000000-0000-0000-0000-000000000000}"/>
          </ac:spMkLst>
        </pc:spChg>
        <pc:spChg chg="add del mod">
          <ac:chgData name="Matthew Suderman" userId="2709995e-3ea8-4fb0-9b62-eb8034dec529" providerId="ADAL" clId="{37585BB9-C2A3-49A6-AE98-61830FCDBBE6}" dt="2021-07-05T10:30:51.127" v="4043" actId="20577"/>
          <ac:spMkLst>
            <pc:docMk/>
            <pc:sldMk cId="0" sldId="31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37585BB9-C2A3-49A6-AE98-61830FCDBBE6}" dt="2021-07-05T10:30:07.093" v="4003" actId="20577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701847933" sldId="323"/>
        </pc:sldMkLst>
      </pc:sldChg>
      <pc:sldChg chg="del">
        <pc:chgData name="Matthew Suderman" userId="2709995e-3ea8-4fb0-9b62-eb8034dec529" providerId="ADAL" clId="{37585BB9-C2A3-49A6-AE98-61830FCDBBE6}" dt="2021-06-27T13:10:34.882" v="1" actId="47"/>
        <pc:sldMkLst>
          <pc:docMk/>
          <pc:sldMk cId="1951934433" sldId="324"/>
        </pc:sldMkLst>
      </pc:sldChg>
      <pc:sldChg chg="del">
        <pc:chgData name="Matthew Suderman" userId="2709995e-3ea8-4fb0-9b62-eb8034dec529" providerId="ADAL" clId="{37585BB9-C2A3-49A6-AE98-61830FCDBBE6}" dt="2021-06-27T13:10:34.882" v="1" actId="47"/>
        <pc:sldMkLst>
          <pc:docMk/>
          <pc:sldMk cId="1382524209" sldId="325"/>
        </pc:sldMkLst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2746240235" sldId="326"/>
        </pc:sldMkLst>
      </pc:sldChg>
      <pc:sldChg chg="modSp mod modAnim">
        <pc:chgData name="Matthew Suderman" userId="2709995e-3ea8-4fb0-9b62-eb8034dec529" providerId="ADAL" clId="{37585BB9-C2A3-49A6-AE98-61830FCDBBE6}" dt="2021-06-27T21:25:23.621" v="2133" actId="20577"/>
        <pc:sldMkLst>
          <pc:docMk/>
          <pc:sldMk cId="1714534942" sldId="327"/>
        </pc:sldMkLst>
        <pc:spChg chg="mod">
          <ac:chgData name="Matthew Suderman" userId="2709995e-3ea8-4fb0-9b62-eb8034dec529" providerId="ADAL" clId="{37585BB9-C2A3-49A6-AE98-61830FCDBBE6}" dt="2021-06-27T21:20:19.647" v="1714" actId="20577"/>
          <ac:spMkLst>
            <pc:docMk/>
            <pc:sldMk cId="1714534942" sldId="327"/>
            <ac:spMk id="2" creationId="{DA9F08BA-BBF6-4F6B-A0A9-7D8689EF76C4}"/>
          </ac:spMkLst>
        </pc:spChg>
        <pc:spChg chg="mod">
          <ac:chgData name="Matthew Suderman" userId="2709995e-3ea8-4fb0-9b62-eb8034dec529" providerId="ADAL" clId="{37585BB9-C2A3-49A6-AE98-61830FCDBBE6}" dt="2021-06-27T21:25:23.621" v="2133" actId="20577"/>
          <ac:spMkLst>
            <pc:docMk/>
            <pc:sldMk cId="1714534942" sldId="327"/>
            <ac:spMk id="3" creationId="{F7F024D1-3E6E-484D-A894-9F9753EC8BFB}"/>
          </ac:spMkLst>
        </pc:spChg>
      </pc:sldChg>
      <pc:sldChg chg="delSp modSp add mod">
        <pc:chgData name="Matthew Suderman" userId="2709995e-3ea8-4fb0-9b62-eb8034dec529" providerId="ADAL" clId="{37585BB9-C2A3-49A6-AE98-61830FCDBBE6}" dt="2021-06-27T14:07:05.928" v="144" actId="478"/>
        <pc:sldMkLst>
          <pc:docMk/>
          <pc:sldMk cId="212326430" sldId="328"/>
        </pc:sldMkLst>
        <pc:spChg chg="mod">
          <ac:chgData name="Matthew Suderman" userId="2709995e-3ea8-4fb0-9b62-eb8034dec529" providerId="ADAL" clId="{37585BB9-C2A3-49A6-AE98-61830FCDBBE6}" dt="2021-06-27T14:05:39.664" v="113" actId="20577"/>
          <ac:spMkLst>
            <pc:docMk/>
            <pc:sldMk cId="212326430" sldId="328"/>
            <ac:spMk id="2" creationId="{00000000-0000-0000-0000-000000000000}"/>
          </ac:spMkLst>
        </pc:spChg>
        <pc:spChg chg="del mod">
          <ac:chgData name="Matthew Suderman" userId="2709995e-3ea8-4fb0-9b62-eb8034dec529" providerId="ADAL" clId="{37585BB9-C2A3-49A6-AE98-61830FCDBBE6}" dt="2021-06-27T14:07:05.928" v="144" actId="478"/>
          <ac:spMkLst>
            <pc:docMk/>
            <pc:sldMk cId="212326430" sldId="32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37585BB9-C2A3-49A6-AE98-61830FCDBBE6}" dt="2021-06-27T14:06:56.054" v="143" actId="20577"/>
          <ac:graphicFrameMkLst>
            <pc:docMk/>
            <pc:sldMk cId="212326430" sldId="328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966900351" sldId="328"/>
        </pc:sldMkLst>
      </pc:sldChg>
      <pc:sldChg chg="modSp new mod">
        <pc:chgData name="Matthew Suderman" userId="2709995e-3ea8-4fb0-9b62-eb8034dec529" providerId="ADAL" clId="{37585BB9-C2A3-49A6-AE98-61830FCDBBE6}" dt="2021-06-27T21:48:59.342" v="3759" actId="20577"/>
        <pc:sldMkLst>
          <pc:docMk/>
          <pc:sldMk cId="403594669" sldId="329"/>
        </pc:sldMkLst>
        <pc:spChg chg="mod">
          <ac:chgData name="Matthew Suderman" userId="2709995e-3ea8-4fb0-9b62-eb8034dec529" providerId="ADAL" clId="{37585BB9-C2A3-49A6-AE98-61830FCDBBE6}" dt="2021-06-27T21:48:59.342" v="3759" actId="20577"/>
          <ac:spMkLst>
            <pc:docMk/>
            <pc:sldMk cId="403594669" sldId="329"/>
            <ac:spMk id="2" creationId="{C7997E45-FF39-4215-B8A3-B8457EB42F04}"/>
          </ac:spMkLst>
        </pc:spChg>
        <pc:spChg chg="mod">
          <ac:chgData name="Matthew Suderman" userId="2709995e-3ea8-4fb0-9b62-eb8034dec529" providerId="ADAL" clId="{37585BB9-C2A3-49A6-AE98-61830FCDBBE6}" dt="2021-06-27T20:36:19.475" v="527" actId="404"/>
          <ac:spMkLst>
            <pc:docMk/>
            <pc:sldMk cId="403594669" sldId="329"/>
            <ac:spMk id="3" creationId="{FFEED585-BFC5-448A-A56E-63812EA3CF7E}"/>
          </ac:spMkLst>
        </pc:spChg>
      </pc:sldChg>
      <pc:sldChg chg="modSp new mod">
        <pc:chgData name="Matthew Suderman" userId="2709995e-3ea8-4fb0-9b62-eb8034dec529" providerId="ADAL" clId="{37585BB9-C2A3-49A6-AE98-61830FCDBBE6}" dt="2021-07-05T10:59:16.591" v="4323" actId="20577"/>
        <pc:sldMkLst>
          <pc:docMk/>
          <pc:sldMk cId="309696368" sldId="330"/>
        </pc:sldMkLst>
        <pc:spChg chg="mod">
          <ac:chgData name="Matthew Suderman" userId="2709995e-3ea8-4fb0-9b62-eb8034dec529" providerId="ADAL" clId="{37585BB9-C2A3-49A6-AE98-61830FCDBBE6}" dt="2021-06-27T20:47:07.679" v="564" actId="20577"/>
          <ac:spMkLst>
            <pc:docMk/>
            <pc:sldMk cId="309696368" sldId="330"/>
            <ac:spMk id="2" creationId="{880F8449-967A-4B14-9A79-AA8287854B95}"/>
          </ac:spMkLst>
        </pc:spChg>
        <pc:spChg chg="mod">
          <ac:chgData name="Matthew Suderman" userId="2709995e-3ea8-4fb0-9b62-eb8034dec529" providerId="ADAL" clId="{37585BB9-C2A3-49A6-AE98-61830FCDBBE6}" dt="2021-07-05T10:59:16.591" v="4323" actId="20577"/>
          <ac:spMkLst>
            <pc:docMk/>
            <pc:sldMk cId="309696368" sldId="330"/>
            <ac:spMk id="3" creationId="{F56D9CE3-880B-40D8-8212-5D7E7E1993D3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4252548372" sldId="330"/>
        </pc:sldMkLst>
      </pc:sldChg>
      <pc:sldChg chg="modSp add mod">
        <pc:chgData name="Matthew Suderman" userId="2709995e-3ea8-4fb0-9b62-eb8034dec529" providerId="ADAL" clId="{37585BB9-C2A3-49A6-AE98-61830FCDBBE6}" dt="2021-07-05T10:57:02.569" v="4116" actId="20577"/>
        <pc:sldMkLst>
          <pc:docMk/>
          <pc:sldMk cId="2769068046" sldId="331"/>
        </pc:sldMkLst>
        <pc:spChg chg="mod">
          <ac:chgData name="Matthew Suderman" userId="2709995e-3ea8-4fb0-9b62-eb8034dec529" providerId="ADAL" clId="{37585BB9-C2A3-49A6-AE98-61830FCDBBE6}" dt="2021-06-27T21:03:09.753" v="1285" actId="20577"/>
          <ac:spMkLst>
            <pc:docMk/>
            <pc:sldMk cId="2769068046" sldId="331"/>
            <ac:spMk id="2" creationId="{880F8449-967A-4B14-9A79-AA8287854B95}"/>
          </ac:spMkLst>
        </pc:spChg>
        <pc:spChg chg="mod">
          <ac:chgData name="Matthew Suderman" userId="2709995e-3ea8-4fb0-9b62-eb8034dec529" providerId="ADAL" clId="{37585BB9-C2A3-49A6-AE98-61830FCDBBE6}" dt="2021-07-05T10:57:02.569" v="4116" actId="20577"/>
          <ac:spMkLst>
            <pc:docMk/>
            <pc:sldMk cId="2769068046" sldId="331"/>
            <ac:spMk id="3" creationId="{F56D9CE3-880B-40D8-8212-5D7E7E1993D3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2994264867" sldId="331"/>
        </pc:sldMkLst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3683323943" sldId="332"/>
        </pc:sldMkLst>
      </pc:sldChg>
      <pc:sldChg chg="modSp new mod">
        <pc:chgData name="Matthew Suderman" userId="2709995e-3ea8-4fb0-9b62-eb8034dec529" providerId="ADAL" clId="{37585BB9-C2A3-49A6-AE98-61830FCDBBE6}" dt="2021-06-27T21:36:11.863" v="2820" actId="20577"/>
        <pc:sldMkLst>
          <pc:docMk/>
          <pc:sldMk cId="4128374880" sldId="332"/>
        </pc:sldMkLst>
        <pc:spChg chg="mod">
          <ac:chgData name="Matthew Suderman" userId="2709995e-3ea8-4fb0-9b62-eb8034dec529" providerId="ADAL" clId="{37585BB9-C2A3-49A6-AE98-61830FCDBBE6}" dt="2021-06-27T21:34:45.630" v="2749" actId="20577"/>
          <ac:spMkLst>
            <pc:docMk/>
            <pc:sldMk cId="4128374880" sldId="332"/>
            <ac:spMk id="2" creationId="{F9A6CD33-13B0-452E-BB99-1CA04800F2A8}"/>
          </ac:spMkLst>
        </pc:spChg>
        <pc:spChg chg="mod">
          <ac:chgData name="Matthew Suderman" userId="2709995e-3ea8-4fb0-9b62-eb8034dec529" providerId="ADAL" clId="{37585BB9-C2A3-49A6-AE98-61830FCDBBE6}" dt="2021-06-27T21:36:11.863" v="2820" actId="20577"/>
          <ac:spMkLst>
            <pc:docMk/>
            <pc:sldMk cId="4128374880" sldId="332"/>
            <ac:spMk id="3" creationId="{A3B83DDA-8F90-4FAB-89C8-C50FE273835C}"/>
          </ac:spMkLst>
        </pc:spChg>
      </pc:sldChg>
      <pc:sldChg chg="modSp add mod">
        <pc:chgData name="Matthew Suderman" userId="2709995e-3ea8-4fb0-9b62-eb8034dec529" providerId="ADAL" clId="{37585BB9-C2A3-49A6-AE98-61830FCDBBE6}" dt="2021-06-27T21:40:09.816" v="3178" actId="20577"/>
        <pc:sldMkLst>
          <pc:docMk/>
          <pc:sldMk cId="1115488799" sldId="333"/>
        </pc:sldMkLst>
        <pc:spChg chg="mod">
          <ac:chgData name="Matthew Suderman" userId="2709995e-3ea8-4fb0-9b62-eb8034dec529" providerId="ADAL" clId="{37585BB9-C2A3-49A6-AE98-61830FCDBBE6}" dt="2021-06-27T21:36:43.058" v="2827" actId="20577"/>
          <ac:spMkLst>
            <pc:docMk/>
            <pc:sldMk cId="1115488799" sldId="333"/>
            <ac:spMk id="2" creationId="{F9A6CD33-13B0-452E-BB99-1CA04800F2A8}"/>
          </ac:spMkLst>
        </pc:spChg>
        <pc:spChg chg="mod">
          <ac:chgData name="Matthew Suderman" userId="2709995e-3ea8-4fb0-9b62-eb8034dec529" providerId="ADAL" clId="{37585BB9-C2A3-49A6-AE98-61830FCDBBE6}" dt="2021-06-27T21:40:09.816" v="3178" actId="20577"/>
          <ac:spMkLst>
            <pc:docMk/>
            <pc:sldMk cId="1115488799" sldId="333"/>
            <ac:spMk id="3" creationId="{A3B83DDA-8F90-4FAB-89C8-C50FE273835C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1631015651" sldId="333"/>
        </pc:sldMkLst>
      </pc:sldChg>
      <pc:sldChg chg="addSp modSp new mod ord">
        <pc:chgData name="Matthew Suderman" userId="2709995e-3ea8-4fb0-9b62-eb8034dec529" providerId="ADAL" clId="{37585BB9-C2A3-49A6-AE98-61830FCDBBE6}" dt="2021-07-05T11:00:42.438" v="4433" actId="20577"/>
        <pc:sldMkLst>
          <pc:docMk/>
          <pc:sldMk cId="2545536960" sldId="334"/>
        </pc:sldMkLst>
        <pc:spChg chg="mod">
          <ac:chgData name="Matthew Suderman" userId="2709995e-3ea8-4fb0-9b62-eb8034dec529" providerId="ADAL" clId="{37585BB9-C2A3-49A6-AE98-61830FCDBBE6}" dt="2021-07-05T11:00:42.438" v="4433" actId="20577"/>
          <ac:spMkLst>
            <pc:docMk/>
            <pc:sldMk cId="2545536960" sldId="334"/>
            <ac:spMk id="2" creationId="{4B8FFF6D-F6A7-4B63-9DA7-604ABA81EB2E}"/>
          </ac:spMkLst>
        </pc:spChg>
        <pc:spChg chg="mod">
          <ac:chgData name="Matthew Suderman" userId="2709995e-3ea8-4fb0-9b62-eb8034dec529" providerId="ADAL" clId="{37585BB9-C2A3-49A6-AE98-61830FCDBBE6}" dt="2021-07-05T11:00:20.037" v="4412" actId="20577"/>
          <ac:spMkLst>
            <pc:docMk/>
            <pc:sldMk cId="2545536960" sldId="334"/>
            <ac:spMk id="3" creationId="{61B65F74-A3EA-4D15-B29B-3EC788503D03}"/>
          </ac:spMkLst>
        </pc:spChg>
        <pc:graphicFrameChg chg="add mod modGraphic">
          <ac:chgData name="Matthew Suderman" userId="2709995e-3ea8-4fb0-9b62-eb8034dec529" providerId="ADAL" clId="{37585BB9-C2A3-49A6-AE98-61830FCDBBE6}" dt="2021-06-27T21:47:27.497" v="3752" actId="1076"/>
          <ac:graphicFrameMkLst>
            <pc:docMk/>
            <pc:sldMk cId="2545536960" sldId="334"/>
            <ac:graphicFrameMk id="4" creationId="{4F3ACF82-7EF8-4C89-98E1-35E99317E8C3}"/>
          </ac:graphicFrameMkLst>
        </pc:graphicFrameChg>
      </pc:sldChg>
      <pc:sldChg chg="modSp new del mod">
        <pc:chgData name="Matthew Suderman" userId="2709995e-3ea8-4fb0-9b62-eb8034dec529" providerId="ADAL" clId="{37585BB9-C2A3-49A6-AE98-61830FCDBBE6}" dt="2021-06-27T22:00:23.572" v="3815" actId="2696"/>
        <pc:sldMkLst>
          <pc:docMk/>
          <pc:sldMk cId="2810247385" sldId="335"/>
        </pc:sldMkLst>
        <pc:spChg chg="mod">
          <ac:chgData name="Matthew Suderman" userId="2709995e-3ea8-4fb0-9b62-eb8034dec529" providerId="ADAL" clId="{37585BB9-C2A3-49A6-AE98-61830FCDBBE6}" dt="2021-06-27T21:54:50.181" v="3814" actId="20577"/>
          <ac:spMkLst>
            <pc:docMk/>
            <pc:sldMk cId="2810247385" sldId="335"/>
            <ac:spMk id="2" creationId="{B68B42F4-0207-4B24-AC81-0CEB6A97528E}"/>
          </ac:spMkLst>
        </pc:spChg>
        <pc:spChg chg="mod">
          <ac:chgData name="Matthew Suderman" userId="2709995e-3ea8-4fb0-9b62-eb8034dec529" providerId="ADAL" clId="{37585BB9-C2A3-49A6-AE98-61830FCDBBE6}" dt="2021-06-27T21:54:46.972" v="3813" actId="20577"/>
          <ac:spMkLst>
            <pc:docMk/>
            <pc:sldMk cId="2810247385" sldId="335"/>
            <ac:spMk id="3" creationId="{CBEECE52-A7DD-472B-B5FF-8634CBD3F31B}"/>
          </ac:spMkLst>
        </pc:spChg>
      </pc:sldChg>
    </pc:docChg>
  </pc:docChgLst>
  <pc:docChgLst>
    <pc:chgData name="Matthew Suderman" userId="2709995e-3ea8-4fb0-9b62-eb8034dec529" providerId="ADAL" clId="{494F1318-6255-4D87-B28E-76222DCA4808}"/>
    <pc:docChg chg="undo custSel addSld delSld modSld">
      <pc:chgData name="Matthew Suderman" userId="2709995e-3ea8-4fb0-9b62-eb8034dec529" providerId="ADAL" clId="{494F1318-6255-4D87-B28E-76222DCA4808}" dt="2021-09-05T23:14:36.583" v="3053" actId="403"/>
      <pc:docMkLst>
        <pc:docMk/>
      </pc:docMkLst>
      <pc:sldChg chg="modSp add del mod">
        <pc:chgData name="Matthew Suderman" userId="2709995e-3ea8-4fb0-9b62-eb8034dec529" providerId="ADAL" clId="{494F1318-6255-4D87-B28E-76222DCA4808}" dt="2021-09-05T21:42:13.244" v="41" actId="20577"/>
        <pc:sldMkLst>
          <pc:docMk/>
          <pc:sldMk cId="0" sldId="288"/>
        </pc:sldMkLst>
        <pc:spChg chg="mod">
          <ac:chgData name="Matthew Suderman" userId="2709995e-3ea8-4fb0-9b62-eb8034dec529" providerId="ADAL" clId="{494F1318-6255-4D87-B28E-76222DCA4808}" dt="2021-09-05T21:42:13.244" v="41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new del mod">
        <pc:chgData name="Matthew Suderman" userId="2709995e-3ea8-4fb0-9b62-eb8034dec529" providerId="ADAL" clId="{494F1318-6255-4D87-B28E-76222DCA4808}" dt="2021-09-05T21:47:51.175" v="77" actId="2696"/>
        <pc:sldMkLst>
          <pc:docMk/>
          <pc:sldMk cId="3546153058" sldId="289"/>
        </pc:sldMkLst>
        <pc:picChg chg="add del mod modCrop">
          <ac:chgData name="Matthew Suderman" userId="2709995e-3ea8-4fb0-9b62-eb8034dec529" providerId="ADAL" clId="{494F1318-6255-4D87-B28E-76222DCA4808}" dt="2021-09-05T21:45:35.212" v="54" actId="22"/>
          <ac:picMkLst>
            <pc:docMk/>
            <pc:sldMk cId="3546153058" sldId="289"/>
            <ac:picMk id="3" creationId="{7424B09E-9E3B-4C77-ADC6-C6EEFF2852F2}"/>
          </ac:picMkLst>
        </pc:picChg>
        <pc:picChg chg="add del mod">
          <ac:chgData name="Matthew Suderman" userId="2709995e-3ea8-4fb0-9b62-eb8034dec529" providerId="ADAL" clId="{494F1318-6255-4D87-B28E-76222DCA4808}" dt="2021-09-05T21:47:12.122" v="60" actId="21"/>
          <ac:picMkLst>
            <pc:docMk/>
            <pc:sldMk cId="3546153058" sldId="289"/>
            <ac:picMk id="5" creationId="{10DB1010-000C-4EB1-AD84-ED4242C40687}"/>
          </ac:picMkLst>
        </pc:picChg>
      </pc:sldChg>
      <pc:sldChg chg="addSp delSp modSp new mod modClrScheme chgLayout">
        <pc:chgData name="Matthew Suderman" userId="2709995e-3ea8-4fb0-9b62-eb8034dec529" providerId="ADAL" clId="{494F1318-6255-4D87-B28E-76222DCA4808}" dt="2021-09-05T21:47:47.159" v="76" actId="1035"/>
        <pc:sldMkLst>
          <pc:docMk/>
          <pc:sldMk cId="3597726512" sldId="290"/>
        </pc:sldMkLst>
        <pc:spChg chg="add del mod">
          <ac:chgData name="Matthew Suderman" userId="2709995e-3ea8-4fb0-9b62-eb8034dec529" providerId="ADAL" clId="{494F1318-6255-4D87-B28E-76222DCA4808}" dt="2021-09-05T21:47:28.177" v="62" actId="700"/>
          <ac:spMkLst>
            <pc:docMk/>
            <pc:sldMk cId="3597726512" sldId="290"/>
            <ac:spMk id="2" creationId="{4E94AD3C-42B1-420A-B285-A06016A0F455}"/>
          </ac:spMkLst>
        </pc:spChg>
        <pc:spChg chg="add del mod">
          <ac:chgData name="Matthew Suderman" userId="2709995e-3ea8-4fb0-9b62-eb8034dec529" providerId="ADAL" clId="{494F1318-6255-4D87-B28E-76222DCA4808}" dt="2021-09-05T21:47:28.177" v="62" actId="700"/>
          <ac:spMkLst>
            <pc:docMk/>
            <pc:sldMk cId="3597726512" sldId="290"/>
            <ac:spMk id="3" creationId="{BC871BE3-27E4-47F8-AEA4-E26F7BE58773}"/>
          </ac:spMkLst>
        </pc:spChg>
        <pc:picChg chg="add mod">
          <ac:chgData name="Matthew Suderman" userId="2709995e-3ea8-4fb0-9b62-eb8034dec529" providerId="ADAL" clId="{494F1318-6255-4D87-B28E-76222DCA4808}" dt="2021-09-05T21:47:47.159" v="76" actId="1035"/>
          <ac:picMkLst>
            <pc:docMk/>
            <pc:sldMk cId="3597726512" sldId="290"/>
            <ac:picMk id="4" creationId="{9BF9E80F-A3FC-4076-93BC-67DD55E3A091}"/>
          </ac:picMkLst>
        </pc:picChg>
      </pc:sldChg>
      <pc:sldChg chg="addSp modSp new mod modClrScheme modAnim chgLayout">
        <pc:chgData name="Matthew Suderman" userId="2709995e-3ea8-4fb0-9b62-eb8034dec529" providerId="ADAL" clId="{494F1318-6255-4D87-B28E-76222DCA4808}" dt="2021-09-05T23:14:26.513" v="3052" actId="403"/>
        <pc:sldMkLst>
          <pc:docMk/>
          <pc:sldMk cId="1899749454" sldId="291"/>
        </pc:sldMkLst>
        <pc:spChg chg="add mod">
          <ac:chgData name="Matthew Suderman" userId="2709995e-3ea8-4fb0-9b62-eb8034dec529" providerId="ADAL" clId="{494F1318-6255-4D87-B28E-76222DCA4808}" dt="2021-09-05T21:49:55.053" v="114" actId="20577"/>
          <ac:spMkLst>
            <pc:docMk/>
            <pc:sldMk cId="1899749454" sldId="291"/>
            <ac:spMk id="2" creationId="{BAA40F40-90C0-4F73-A66A-6D022DE2D9D7}"/>
          </ac:spMkLst>
        </pc:spChg>
        <pc:spChg chg="add mod">
          <ac:chgData name="Matthew Suderman" userId="2709995e-3ea8-4fb0-9b62-eb8034dec529" providerId="ADAL" clId="{494F1318-6255-4D87-B28E-76222DCA4808}" dt="2021-09-05T23:14:26.513" v="3052" actId="403"/>
          <ac:spMkLst>
            <pc:docMk/>
            <pc:sldMk cId="1899749454" sldId="291"/>
            <ac:spMk id="3" creationId="{6E8C9CC3-1473-49B6-A972-2844EB676983}"/>
          </ac:spMkLst>
        </pc:spChg>
      </pc:sldChg>
      <pc:sldChg chg="addSp modSp new mod modAnim">
        <pc:chgData name="Matthew Suderman" userId="2709995e-3ea8-4fb0-9b62-eb8034dec529" providerId="ADAL" clId="{494F1318-6255-4D87-B28E-76222DCA4808}" dt="2021-09-05T23:14:36.583" v="3053" actId="403"/>
        <pc:sldMkLst>
          <pc:docMk/>
          <pc:sldMk cId="220029430" sldId="292"/>
        </pc:sldMkLst>
        <pc:spChg chg="mod">
          <ac:chgData name="Matthew Suderman" userId="2709995e-3ea8-4fb0-9b62-eb8034dec529" providerId="ADAL" clId="{494F1318-6255-4D87-B28E-76222DCA4808}" dt="2021-09-05T22:24:36.986" v="316" actId="20577"/>
          <ac:spMkLst>
            <pc:docMk/>
            <pc:sldMk cId="220029430" sldId="292"/>
            <ac:spMk id="2" creationId="{1CA5DFFC-5264-4D58-B848-9EF1D51EC34A}"/>
          </ac:spMkLst>
        </pc:spChg>
        <pc:spChg chg="mod">
          <ac:chgData name="Matthew Suderman" userId="2709995e-3ea8-4fb0-9b62-eb8034dec529" providerId="ADAL" clId="{494F1318-6255-4D87-B28E-76222DCA4808}" dt="2021-09-05T23:14:36.583" v="3053" actId="403"/>
          <ac:spMkLst>
            <pc:docMk/>
            <pc:sldMk cId="220029430" sldId="292"/>
            <ac:spMk id="3" creationId="{59790457-ECE7-4BC5-8513-414ED4776E73}"/>
          </ac:spMkLst>
        </pc:spChg>
        <pc:spChg chg="add mod">
          <ac:chgData name="Matthew Suderman" userId="2709995e-3ea8-4fb0-9b62-eb8034dec529" providerId="ADAL" clId="{494F1318-6255-4D87-B28E-76222DCA4808}" dt="2021-09-05T22:36:35.743" v="1177" actId="404"/>
          <ac:spMkLst>
            <pc:docMk/>
            <pc:sldMk cId="220029430" sldId="292"/>
            <ac:spMk id="4" creationId="{87B22A1E-2AD6-4D8C-8AC2-6CAB5A671B8A}"/>
          </ac:spMkLst>
        </pc:spChg>
        <pc:spChg chg="add mod">
          <ac:chgData name="Matthew Suderman" userId="2709995e-3ea8-4fb0-9b62-eb8034dec529" providerId="ADAL" clId="{494F1318-6255-4D87-B28E-76222DCA4808}" dt="2021-09-05T22:36:25.149" v="1174" actId="120"/>
          <ac:spMkLst>
            <pc:docMk/>
            <pc:sldMk cId="220029430" sldId="292"/>
            <ac:spMk id="8" creationId="{C3BA1D8E-CB0F-4CF0-B261-BE0B8A9FA592}"/>
          </ac:spMkLst>
        </pc:spChg>
        <pc:picChg chg="add mod">
          <ac:chgData name="Matthew Suderman" userId="2709995e-3ea8-4fb0-9b62-eb8034dec529" providerId="ADAL" clId="{494F1318-6255-4D87-B28E-76222DCA4808}" dt="2021-09-05T22:38:01.997" v="1195" actId="732"/>
          <ac:picMkLst>
            <pc:docMk/>
            <pc:sldMk cId="220029430" sldId="292"/>
            <ac:picMk id="6" creationId="{787335C7-C02D-42EA-ABFB-D100A0EDFF14}"/>
          </ac:picMkLst>
        </pc:picChg>
        <pc:picChg chg="add mod">
          <ac:chgData name="Matthew Suderman" userId="2709995e-3ea8-4fb0-9b62-eb8034dec529" providerId="ADAL" clId="{494F1318-6255-4D87-B28E-76222DCA4808}" dt="2021-09-05T22:26:33.584" v="341" actId="1076"/>
          <ac:picMkLst>
            <pc:docMk/>
            <pc:sldMk cId="220029430" sldId="292"/>
            <ac:picMk id="1026" creationId="{53214BAD-5E38-47A5-9429-DF519E09006E}"/>
          </ac:picMkLst>
        </pc:picChg>
      </pc:sldChg>
      <pc:sldChg chg="modSp new mod modAnim">
        <pc:chgData name="Matthew Suderman" userId="2709995e-3ea8-4fb0-9b62-eb8034dec529" providerId="ADAL" clId="{494F1318-6255-4D87-B28E-76222DCA4808}" dt="2021-09-05T22:50:34.996" v="1703" actId="21"/>
        <pc:sldMkLst>
          <pc:docMk/>
          <pc:sldMk cId="981884099" sldId="293"/>
        </pc:sldMkLst>
        <pc:spChg chg="mod">
          <ac:chgData name="Matthew Suderman" userId="2709995e-3ea8-4fb0-9b62-eb8034dec529" providerId="ADAL" clId="{494F1318-6255-4D87-B28E-76222DCA4808}" dt="2021-09-05T22:40:10.328" v="1203"/>
          <ac:spMkLst>
            <pc:docMk/>
            <pc:sldMk cId="981884099" sldId="293"/>
            <ac:spMk id="2" creationId="{978ED433-1509-42A1-B207-EF7AA8D45D7B}"/>
          </ac:spMkLst>
        </pc:spChg>
        <pc:spChg chg="mod">
          <ac:chgData name="Matthew Suderman" userId="2709995e-3ea8-4fb0-9b62-eb8034dec529" providerId="ADAL" clId="{494F1318-6255-4D87-B28E-76222DCA4808}" dt="2021-09-05T22:50:34.996" v="1703" actId="21"/>
          <ac:spMkLst>
            <pc:docMk/>
            <pc:sldMk cId="981884099" sldId="293"/>
            <ac:spMk id="3" creationId="{16D25A17-E3CF-4042-982C-B48E59172EF3}"/>
          </ac:spMkLst>
        </pc:spChg>
      </pc:sldChg>
      <pc:sldChg chg="modSp new mod modAnim">
        <pc:chgData name="Matthew Suderman" userId="2709995e-3ea8-4fb0-9b62-eb8034dec529" providerId="ADAL" clId="{494F1318-6255-4D87-B28E-76222DCA4808}" dt="2021-09-05T23:00:21.074" v="2110" actId="20577"/>
        <pc:sldMkLst>
          <pc:docMk/>
          <pc:sldMk cId="1918481118" sldId="294"/>
        </pc:sldMkLst>
        <pc:spChg chg="mod">
          <ac:chgData name="Matthew Suderman" userId="2709995e-3ea8-4fb0-9b62-eb8034dec529" providerId="ADAL" clId="{494F1318-6255-4D87-B28E-76222DCA4808}" dt="2021-09-05T22:50:41.633" v="1714" actId="20577"/>
          <ac:spMkLst>
            <pc:docMk/>
            <pc:sldMk cId="1918481118" sldId="294"/>
            <ac:spMk id="2" creationId="{E10F0DD5-F7E5-4D52-B3A3-4031EFDF0B5C}"/>
          </ac:spMkLst>
        </pc:spChg>
        <pc:spChg chg="mod">
          <ac:chgData name="Matthew Suderman" userId="2709995e-3ea8-4fb0-9b62-eb8034dec529" providerId="ADAL" clId="{494F1318-6255-4D87-B28E-76222DCA4808}" dt="2021-09-05T23:00:21.074" v="2110" actId="20577"/>
          <ac:spMkLst>
            <pc:docMk/>
            <pc:sldMk cId="1918481118" sldId="294"/>
            <ac:spMk id="3" creationId="{A6426083-478E-4A48-844F-7B02BFD1383F}"/>
          </ac:spMkLst>
        </pc:spChg>
      </pc:sldChg>
      <pc:sldChg chg="addSp delSp modSp new mod modAnim">
        <pc:chgData name="Matthew Suderman" userId="2709995e-3ea8-4fb0-9b62-eb8034dec529" providerId="ADAL" clId="{494F1318-6255-4D87-B28E-76222DCA4808}" dt="2021-09-05T23:13:22.331" v="3051"/>
        <pc:sldMkLst>
          <pc:docMk/>
          <pc:sldMk cId="561624156" sldId="295"/>
        </pc:sldMkLst>
        <pc:spChg chg="mod">
          <ac:chgData name="Matthew Suderman" userId="2709995e-3ea8-4fb0-9b62-eb8034dec529" providerId="ADAL" clId="{494F1318-6255-4D87-B28E-76222DCA4808}" dt="2021-09-05T23:10:58.917" v="3020" actId="20577"/>
          <ac:spMkLst>
            <pc:docMk/>
            <pc:sldMk cId="561624156" sldId="295"/>
            <ac:spMk id="2" creationId="{3534AA92-DDD4-4407-A1CF-92CD510F5992}"/>
          </ac:spMkLst>
        </pc:spChg>
        <pc:spChg chg="mod">
          <ac:chgData name="Matthew Suderman" userId="2709995e-3ea8-4fb0-9b62-eb8034dec529" providerId="ADAL" clId="{494F1318-6255-4D87-B28E-76222DCA4808}" dt="2021-09-05T23:12:25.585" v="3039" actId="14100"/>
          <ac:spMkLst>
            <pc:docMk/>
            <pc:sldMk cId="561624156" sldId="295"/>
            <ac:spMk id="3" creationId="{D7EA2041-4B05-4309-A09F-E23553FEB7C8}"/>
          </ac:spMkLst>
        </pc:spChg>
        <pc:spChg chg="add mod">
          <ac:chgData name="Matthew Suderman" userId="2709995e-3ea8-4fb0-9b62-eb8034dec529" providerId="ADAL" clId="{494F1318-6255-4D87-B28E-76222DCA4808}" dt="2021-09-05T23:12:29.403" v="3046" actId="1038"/>
          <ac:spMkLst>
            <pc:docMk/>
            <pc:sldMk cId="561624156" sldId="295"/>
            <ac:spMk id="9" creationId="{1AB7EA57-76D1-41E9-BDCD-BABBDDBF5B5E}"/>
          </ac:spMkLst>
        </pc:spChg>
        <pc:picChg chg="add del mod">
          <ac:chgData name="Matthew Suderman" userId="2709995e-3ea8-4fb0-9b62-eb8034dec529" providerId="ADAL" clId="{494F1318-6255-4D87-B28E-76222DCA4808}" dt="2021-09-05T23:09:30.479" v="3008" actId="478"/>
          <ac:picMkLst>
            <pc:docMk/>
            <pc:sldMk cId="561624156" sldId="295"/>
            <ac:picMk id="2050" creationId="{FE856E3E-F8B6-4F76-A8E3-55188189C0E1}"/>
          </ac:picMkLst>
        </pc:picChg>
        <pc:picChg chg="add del">
          <ac:chgData name="Matthew Suderman" userId="2709995e-3ea8-4fb0-9b62-eb8034dec529" providerId="ADAL" clId="{494F1318-6255-4D87-B28E-76222DCA4808}" dt="2021-09-05T23:09:33.581" v="3010"/>
          <ac:picMkLst>
            <pc:docMk/>
            <pc:sldMk cId="561624156" sldId="295"/>
            <ac:picMk id="2052" creationId="{D8E34E4C-CD2D-4670-B193-96295A5BA52E}"/>
          </ac:picMkLst>
        </pc:picChg>
        <pc:picChg chg="add del mod">
          <ac:chgData name="Matthew Suderman" userId="2709995e-3ea8-4fb0-9b62-eb8034dec529" providerId="ADAL" clId="{494F1318-6255-4D87-B28E-76222DCA4808}" dt="2021-09-05T23:12:29.403" v="3046" actId="1038"/>
          <ac:picMkLst>
            <pc:docMk/>
            <pc:sldMk cId="561624156" sldId="295"/>
            <ac:picMk id="2054" creationId="{6919DB1C-7214-4791-BBE4-59DE1B04CCD3}"/>
          </ac:picMkLst>
        </pc:picChg>
        <pc:picChg chg="add del">
          <ac:chgData name="Matthew Suderman" userId="2709995e-3ea8-4fb0-9b62-eb8034dec529" providerId="ADAL" clId="{494F1318-6255-4D87-B28E-76222DCA4808}" dt="2021-09-05T23:10:23.850" v="3016" actId="478"/>
          <ac:picMkLst>
            <pc:docMk/>
            <pc:sldMk cId="561624156" sldId="295"/>
            <ac:picMk id="2056" creationId="{C23B6AB1-EE87-4331-984D-F404F65C99A5}"/>
          </ac:picMkLst>
        </pc:picChg>
      </pc:sldChg>
      <pc:sldChg chg="del">
        <pc:chgData name="Matthew Suderman" userId="2709995e-3ea8-4fb0-9b62-eb8034dec529" providerId="ADAL" clId="{494F1318-6255-4D87-B28E-76222DCA4808}" dt="2021-09-05T21:41:55.154" v="0" actId="47"/>
        <pc:sldMkLst>
          <pc:docMk/>
          <pc:sldMk cId="0" sldId="318"/>
        </pc:sldMkLst>
      </pc:sldChg>
      <pc:sldChg chg="del">
        <pc:chgData name="Matthew Suderman" userId="2709995e-3ea8-4fb0-9b62-eb8034dec529" providerId="ADAL" clId="{494F1318-6255-4D87-B28E-76222DCA4808}" dt="2021-09-05T21:41:55.742" v="1" actId="47"/>
        <pc:sldMkLst>
          <pc:docMk/>
          <pc:sldMk cId="123698861" sldId="319"/>
        </pc:sldMkLst>
      </pc:sldChg>
      <pc:sldChg chg="del">
        <pc:chgData name="Matthew Suderman" userId="2709995e-3ea8-4fb0-9b62-eb8034dec529" providerId="ADAL" clId="{494F1318-6255-4D87-B28E-76222DCA4808}" dt="2021-09-05T21:41:56.131" v="2" actId="47"/>
        <pc:sldMkLst>
          <pc:docMk/>
          <pc:sldMk cId="3755787548" sldId="320"/>
        </pc:sldMkLst>
      </pc:sldChg>
      <pc:sldChg chg="del">
        <pc:chgData name="Matthew Suderman" userId="2709995e-3ea8-4fb0-9b62-eb8034dec529" providerId="ADAL" clId="{494F1318-6255-4D87-B28E-76222DCA4808}" dt="2021-09-05T21:41:56.953" v="6" actId="47"/>
        <pc:sldMkLst>
          <pc:docMk/>
          <pc:sldMk cId="676957949" sldId="321"/>
        </pc:sldMkLst>
      </pc:sldChg>
      <pc:sldChg chg="del">
        <pc:chgData name="Matthew Suderman" userId="2709995e-3ea8-4fb0-9b62-eb8034dec529" providerId="ADAL" clId="{494F1318-6255-4D87-B28E-76222DCA4808}" dt="2021-09-05T21:41:56.377" v="3" actId="47"/>
        <pc:sldMkLst>
          <pc:docMk/>
          <pc:sldMk cId="3650141433" sldId="322"/>
        </pc:sldMkLst>
      </pc:sldChg>
      <pc:sldChg chg="del">
        <pc:chgData name="Matthew Suderman" userId="2709995e-3ea8-4fb0-9b62-eb8034dec529" providerId="ADAL" clId="{494F1318-6255-4D87-B28E-76222DCA4808}" dt="2021-09-05T21:41:56.584" v="4" actId="47"/>
        <pc:sldMkLst>
          <pc:docMk/>
          <pc:sldMk cId="3927452386" sldId="323"/>
        </pc:sldMkLst>
      </pc:sldChg>
      <pc:sldChg chg="del">
        <pc:chgData name="Matthew Suderman" userId="2709995e-3ea8-4fb0-9b62-eb8034dec529" providerId="ADAL" clId="{494F1318-6255-4D87-B28E-76222DCA4808}" dt="2021-09-05T21:41:56.774" v="5" actId="47"/>
        <pc:sldMkLst>
          <pc:docMk/>
          <pc:sldMk cId="936950022" sldId="324"/>
        </pc:sldMkLst>
      </pc:sldChg>
      <pc:sldChg chg="del">
        <pc:chgData name="Matthew Suderman" userId="2709995e-3ea8-4fb0-9b62-eb8034dec529" providerId="ADAL" clId="{494F1318-6255-4D87-B28E-76222DCA4808}" dt="2021-09-05T21:41:57.511" v="9" actId="47"/>
        <pc:sldMkLst>
          <pc:docMk/>
          <pc:sldMk cId="1034794282" sldId="325"/>
        </pc:sldMkLst>
      </pc:sldChg>
      <pc:sldChg chg="del">
        <pc:chgData name="Matthew Suderman" userId="2709995e-3ea8-4fb0-9b62-eb8034dec529" providerId="ADAL" clId="{494F1318-6255-4D87-B28E-76222DCA4808}" dt="2021-09-05T21:41:57.164" v="7" actId="47"/>
        <pc:sldMkLst>
          <pc:docMk/>
          <pc:sldMk cId="1069533982" sldId="326"/>
        </pc:sldMkLst>
      </pc:sldChg>
      <pc:sldChg chg="del">
        <pc:chgData name="Matthew Suderman" userId="2709995e-3ea8-4fb0-9b62-eb8034dec529" providerId="ADAL" clId="{494F1318-6255-4D87-B28E-76222DCA4808}" dt="2021-09-05T21:41:57.324" v="8" actId="47"/>
        <pc:sldMkLst>
          <pc:docMk/>
          <pc:sldMk cId="4004834370" sldId="327"/>
        </pc:sldMkLst>
      </pc:sldChg>
      <pc:sldChg chg="del">
        <pc:chgData name="Matthew Suderman" userId="2709995e-3ea8-4fb0-9b62-eb8034dec529" providerId="ADAL" clId="{494F1318-6255-4D87-B28E-76222DCA4808}" dt="2021-09-05T21:41:57.652" v="10" actId="47"/>
        <pc:sldMkLst>
          <pc:docMk/>
          <pc:sldMk cId="1046233399" sldId="32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fld id="{E2476FF0-F6F9-2D43-9F89-D54FAA1298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1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5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18050"/>
            <a:ext cx="4978400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fld id="{91BF0018-C91C-C54F-8FA5-51685180A2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42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24000" y="3582000"/>
            <a:ext cx="10363200" cy="6846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4000" y="45720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000"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24000" y="3582000"/>
            <a:ext cx="10363200" cy="684600"/>
          </a:xfrm>
          <a:prstGeom prst="rect">
            <a:avLst/>
          </a:prstGeom>
        </p:spPr>
        <p:txBody>
          <a:bodyPr vert="horz"/>
          <a:lstStyle>
            <a:lvl1pPr algn="l"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4000" y="45720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000"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8534400" cy="17526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97200"/>
            <a:ext cx="10871200" cy="45720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800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00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75" name="Line 11"/>
          <p:cNvSpPr>
            <a:spLocks noChangeShapeType="1"/>
          </p:cNvSpPr>
          <p:nvPr userDrawn="1"/>
        </p:nvSpPr>
        <p:spPr bwMode="auto">
          <a:xfrm>
            <a:off x="624000" y="1447800"/>
            <a:ext cx="10848000" cy="0"/>
          </a:xfrm>
          <a:prstGeom prst="line">
            <a:avLst/>
          </a:prstGeom>
          <a:noFill/>
          <a:ln w="19050" cap="flat" cmpd="sng" algn="ctr">
            <a:solidFill>
              <a:srgbClr val="8A79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24000" y="6474768"/>
            <a:ext cx="29464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900" dirty="0">
                <a:solidFill>
                  <a:srgbClr val="8A7967"/>
                </a:solidFill>
                <a:latin typeface="Arial"/>
                <a:cs typeface="Arial"/>
              </a:rPr>
              <a:t>MRC Integrative</a:t>
            </a:r>
            <a:r>
              <a:rPr lang="en-US" sz="900" baseline="0" dirty="0">
                <a:solidFill>
                  <a:srgbClr val="8A7967"/>
                </a:solidFill>
                <a:latin typeface="Arial"/>
                <a:cs typeface="Arial"/>
              </a:rPr>
              <a:t> Epidemiology Unit</a:t>
            </a:r>
            <a:endParaRPr lang="en-US" sz="900" dirty="0">
              <a:solidFill>
                <a:srgbClr val="8A7967"/>
              </a:solidFill>
              <a:latin typeface="Arial"/>
              <a:cs typeface="Arial"/>
            </a:endParaRP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CD3E422D-DA8A-4DC2-B6BD-6FE58FEC6E7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9376" y="332656"/>
            <a:ext cx="3909310" cy="901138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7226A00-C8B1-43FE-8F27-8BAE794011B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279575" y="462270"/>
            <a:ext cx="2016225" cy="662474"/>
          </a:xfrm>
          <a:prstGeom prst="rect">
            <a:avLst/>
          </a:prstGeom>
        </p:spPr>
      </p:pic>
      <p:sp>
        <p:nvSpPr>
          <p:cNvPr id="2" name="MSIPCMContentMarking" descr="{&quot;HashCode&quot;:334446840,&quot;Placement&quot;:&quot;Footer&quot;}">
            <a:extLst>
              <a:ext uri="{FF2B5EF4-FFF2-40B4-BE49-F238E27FC236}">
                <a16:creationId xmlns:a16="http://schemas.microsoft.com/office/drawing/2014/main" id="{A2117B9B-F1BA-26A2-E145-84F9EE8BB77B}"/>
              </a:ext>
            </a:extLst>
          </p:cNvPr>
          <p:cNvSpPr txBox="1"/>
          <p:nvPr userDrawn="1"/>
        </p:nvSpPr>
        <p:spPr>
          <a:xfrm>
            <a:off x="0" y="6595656"/>
            <a:ext cx="179996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UOB Confidential &amp; Sensitive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 sz="1600">
          <a:solidFill>
            <a:schemeClr val="tx1"/>
          </a:solidFill>
          <a:latin typeface="+mn-lt"/>
          <a:ea typeface="ＭＳ Ｐゴシック" pitchFamily="-1" charset="-128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–"/>
        <a:defRPr sz="1400">
          <a:solidFill>
            <a:schemeClr val="tx1"/>
          </a:solidFill>
          <a:latin typeface="+mn-lt"/>
          <a:ea typeface="ＭＳ Ｐゴシック" pitchFamily="-1" charset="-128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24000"/>
            <a:ext cx="10871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8791"/>
            <a:ext cx="108712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24000" y="6474768"/>
            <a:ext cx="29464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900" dirty="0">
                <a:solidFill>
                  <a:srgbClr val="8A7967"/>
                </a:solidFill>
                <a:latin typeface="Arial"/>
                <a:cs typeface="Arial"/>
              </a:rPr>
              <a:t>MRC Integrative</a:t>
            </a:r>
            <a:r>
              <a:rPr lang="en-US" sz="900" baseline="0" dirty="0">
                <a:solidFill>
                  <a:srgbClr val="8A7967"/>
                </a:solidFill>
                <a:latin typeface="Arial"/>
                <a:cs typeface="Arial"/>
              </a:rPr>
              <a:t> Epidemiology Unit</a:t>
            </a:r>
            <a:endParaRPr lang="en-US" sz="900" dirty="0">
              <a:solidFill>
                <a:srgbClr val="8A7967"/>
              </a:solidFill>
              <a:latin typeface="Arial"/>
              <a:cs typeface="Arial"/>
            </a:endParaRPr>
          </a:p>
        </p:txBody>
      </p:sp>
      <p:sp>
        <p:nvSpPr>
          <p:cNvPr id="2" name="MSIPCMContentMarking" descr="{&quot;HashCode&quot;:334446840,&quot;Placement&quot;:&quot;Footer&quot;}">
            <a:extLst>
              <a:ext uri="{FF2B5EF4-FFF2-40B4-BE49-F238E27FC236}">
                <a16:creationId xmlns:a16="http://schemas.microsoft.com/office/drawing/2014/main" id="{EEC6B363-1CD7-79C4-A71D-FAAD049CEC2A}"/>
              </a:ext>
            </a:extLst>
          </p:cNvPr>
          <p:cNvSpPr txBox="1"/>
          <p:nvPr userDrawn="1"/>
        </p:nvSpPr>
        <p:spPr>
          <a:xfrm>
            <a:off x="0" y="6595656"/>
            <a:ext cx="179996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UOB Confidential &amp; Sensitive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B01F2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  <a:ea typeface="ＭＳ Ｐゴシック" pitchFamily="-1" charset="-128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  <a:ea typeface="ＭＳ Ｐゴシック" pitchFamily="-1" charset="-128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044700" y="2060848"/>
            <a:ext cx="8102600" cy="1938992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latin typeface="+mn-lt"/>
              </a:rPr>
              <a:t>Oliva, M., </a:t>
            </a:r>
            <a:r>
              <a:rPr lang="en-US" dirty="0" err="1">
                <a:latin typeface="+mn-lt"/>
              </a:rPr>
              <a:t>Demanelis</a:t>
            </a:r>
            <a:r>
              <a:rPr lang="en-US" dirty="0">
                <a:latin typeface="+mn-lt"/>
              </a:rPr>
              <a:t>, K., Lu, Y. et al. </a:t>
            </a:r>
            <a:r>
              <a:rPr lang="en-US" b="1" dirty="0">
                <a:latin typeface="+mn-lt"/>
              </a:rPr>
              <a:t>DNA methylation QTL mapping across diverse human tissues provides molecular links between genetic variation and complex traits</a:t>
            </a:r>
            <a:r>
              <a:rPr lang="en-US" dirty="0">
                <a:latin typeface="+mn-lt"/>
              </a:rPr>
              <a:t>. Nat Genet 55, 112–122 (2023).</a:t>
            </a:r>
            <a:br>
              <a:rPr lang="en-US" dirty="0">
                <a:latin typeface="+mn-lt"/>
              </a:rPr>
            </a:br>
            <a:endParaRPr lang="en-US" dirty="0">
              <a:solidFill>
                <a:srgbClr val="9A044B"/>
              </a:solidFill>
              <a:latin typeface="Verdana" pitchFamily="-1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DF802E-CA54-5F37-B2CB-07C64EE8714A}"/>
              </a:ext>
            </a:extLst>
          </p:cNvPr>
          <p:cNvSpPr txBox="1"/>
          <p:nvPr/>
        </p:nvSpPr>
        <p:spPr>
          <a:xfrm>
            <a:off x="6816080" y="476672"/>
            <a:ext cx="4608512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Arial"/>
                <a:cs typeface="Arial"/>
              </a:rPr>
              <a:t>Molecular Epidemiology Update</a:t>
            </a:r>
          </a:p>
          <a:p>
            <a:pPr algn="l">
              <a:spcBef>
                <a:spcPct val="50000"/>
              </a:spcBef>
            </a:pPr>
            <a:r>
              <a:rPr lang="en-US" sz="1800" dirty="0">
                <a:latin typeface="Arial"/>
                <a:cs typeface="Arial"/>
              </a:rPr>
              <a:t>Jan 17, 2023</a:t>
            </a:r>
            <a:endParaRPr lang="en-US" sz="1800" dirty="0">
              <a:latin typeface="Verdana" pitchFamily="-1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D09CC-40CB-F4E4-D1E8-A36826788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Trait-linked </a:t>
            </a:r>
            <a:r>
              <a:rPr lang="en-US" dirty="0" err="1"/>
              <a:t>mQTLs</a:t>
            </a:r>
            <a:r>
              <a:rPr lang="en-US" dirty="0"/>
              <a:t> exhibit molecular regulatory pleiotropy and enrichment in trait-relevant tissues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34CE5-C123-1ABC-BD0C-ADD7CBB5B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82876"/>
            <a:ext cx="3686200" cy="4572000"/>
          </a:xfrm>
        </p:spPr>
        <p:txBody>
          <a:bodyPr/>
          <a:lstStyle/>
          <a:p>
            <a:pPr marL="457200" indent="-457200">
              <a:buAutoNum type="alphaLcPeriod"/>
            </a:pPr>
            <a:r>
              <a:rPr lang="en-CA" dirty="0"/>
              <a:t>Enrichments of tissue-specific </a:t>
            </a:r>
            <a:r>
              <a:rPr lang="en-CA" dirty="0" err="1"/>
              <a:t>mQTLs</a:t>
            </a:r>
            <a:r>
              <a:rPr lang="en-CA" dirty="0"/>
              <a:t> in specific GWAS</a:t>
            </a:r>
          </a:p>
          <a:p>
            <a:pPr marL="457200" indent="-457200">
              <a:buAutoNum type="alphaLcPeriod"/>
            </a:pPr>
            <a:r>
              <a:rPr lang="en-CA" dirty="0" err="1"/>
              <a:t>mQTLs</a:t>
            </a:r>
            <a:r>
              <a:rPr lang="en-CA" dirty="0"/>
              <a:t> that do not colocalize with an </a:t>
            </a:r>
            <a:r>
              <a:rPr lang="en-CA" dirty="0" err="1"/>
              <a:t>eQTL</a:t>
            </a:r>
            <a:r>
              <a:rPr lang="en-CA" dirty="0"/>
              <a:t> have a different enrichments relative to gene regions</a:t>
            </a:r>
          </a:p>
          <a:p>
            <a:pPr marL="457200" indent="-457200">
              <a:buAutoNum type="alphaLcPeriod"/>
            </a:pPr>
            <a:r>
              <a:rPr lang="en-CA" dirty="0"/>
              <a:t>For </a:t>
            </a:r>
            <a:r>
              <a:rPr lang="en-CA" dirty="0" err="1"/>
              <a:t>eQTLs</a:t>
            </a:r>
            <a:r>
              <a:rPr lang="en-CA" dirty="0"/>
              <a:t> lacking colocalization with a GWAS, a relationship could be inferred via </a:t>
            </a:r>
            <a:r>
              <a:rPr lang="en-CA" dirty="0" err="1"/>
              <a:t>eQTMs</a:t>
            </a:r>
            <a:r>
              <a:rPr lang="en-CA" dirty="0"/>
              <a:t> and other functional evidence to an </a:t>
            </a:r>
            <a:r>
              <a:rPr lang="en-CA" dirty="0" err="1"/>
              <a:t>mCpG</a:t>
            </a:r>
            <a:r>
              <a:rPr lang="en-CA" dirty="0"/>
              <a:t> that colocalizes.</a:t>
            </a:r>
          </a:p>
          <a:p>
            <a:pPr marL="457200" indent="-457200">
              <a:buAutoNum type="alphaLcPeriod"/>
            </a:pPr>
            <a:r>
              <a:rPr lang="en-CA" dirty="0"/>
              <a:t> --- seems complicated …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98511A-68C9-1927-8965-8EF75EA53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186" y="1556792"/>
            <a:ext cx="7539614" cy="473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7342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34C68-A44F-5C8B-7957-CE54E2BB2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FB627-1B9D-D149-8463-D8468403A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This study confirms previous findings and additionally that</a:t>
            </a:r>
          </a:p>
          <a:p>
            <a:pPr>
              <a:buFontTx/>
              <a:buChar char="-"/>
            </a:pPr>
            <a:r>
              <a:rPr lang="en-CA" dirty="0"/>
              <a:t>About half of </a:t>
            </a:r>
            <a:r>
              <a:rPr lang="en-CA" dirty="0" err="1"/>
              <a:t>eQTMs</a:t>
            </a:r>
            <a:r>
              <a:rPr lang="en-CA" dirty="0"/>
              <a:t> are tissue-specific</a:t>
            </a:r>
          </a:p>
          <a:p>
            <a:pPr>
              <a:buFontTx/>
              <a:buChar char="-"/>
            </a:pPr>
            <a:r>
              <a:rPr lang="en-CA" dirty="0"/>
              <a:t>By investigating a wide range of tissues, we can dramatically increase the number of observed </a:t>
            </a:r>
            <a:r>
              <a:rPr lang="en-CA" dirty="0" err="1"/>
              <a:t>mQTLs</a:t>
            </a:r>
            <a:endParaRPr lang="en-CA" dirty="0"/>
          </a:p>
          <a:p>
            <a:pPr>
              <a:buFontTx/>
              <a:buChar char="-"/>
            </a:pPr>
            <a:r>
              <a:rPr lang="en-CA" dirty="0" err="1"/>
              <a:t>eQTL</a:t>
            </a:r>
            <a:r>
              <a:rPr lang="en-CA" dirty="0"/>
              <a:t> effects tend to be more tissue-specific than </a:t>
            </a:r>
            <a:r>
              <a:rPr lang="en-CA" dirty="0" err="1"/>
              <a:t>mQTL</a:t>
            </a:r>
            <a:r>
              <a:rPr lang="en-CA" dirty="0"/>
              <a:t> effects</a:t>
            </a:r>
          </a:p>
          <a:p>
            <a:pPr>
              <a:buFontTx/>
              <a:buChar char="-"/>
            </a:pPr>
            <a:r>
              <a:rPr lang="en-CA" dirty="0"/>
              <a:t>Genetic variants influencing gene expression tend to be different from those influencing DNA methylation</a:t>
            </a:r>
          </a:p>
          <a:p>
            <a:pPr>
              <a:buFontTx/>
              <a:buChar char="-"/>
            </a:pPr>
            <a:r>
              <a:rPr lang="en-CA" dirty="0"/>
              <a:t>However, by investigating </a:t>
            </a:r>
            <a:r>
              <a:rPr lang="en-CA" b="1" dirty="0"/>
              <a:t>both </a:t>
            </a:r>
            <a:r>
              <a:rPr lang="en-CA" dirty="0"/>
              <a:t>gene expression and DNA methylation, we are in a much better position to discover causal pathways from genotype to trait</a:t>
            </a:r>
          </a:p>
          <a:p>
            <a:pPr>
              <a:buFontTx/>
              <a:buChar char="-"/>
            </a:pPr>
            <a:endParaRPr lang="en-CA" dirty="0"/>
          </a:p>
          <a:p>
            <a:pPr>
              <a:buFontTx/>
              <a:buChar char="-"/>
            </a:pPr>
            <a:endParaRPr lang="en-CA" dirty="0"/>
          </a:p>
          <a:p>
            <a:pPr>
              <a:buFontTx/>
              <a:buChar char="-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14520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3F27B-04A9-DA9B-7085-8FA312003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C10F8-F050-A935-83A1-57C83C443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8"/>
            <a:ext cx="10871200" cy="4572000"/>
          </a:xfrm>
        </p:spPr>
        <p:txBody>
          <a:bodyPr/>
          <a:lstStyle/>
          <a:p>
            <a:r>
              <a:rPr lang="en-US" dirty="0"/>
              <a:t>Genetic variation strongly associated with many traits</a:t>
            </a:r>
          </a:p>
          <a:p>
            <a:r>
              <a:rPr lang="en-US" dirty="0"/>
              <a:t>Effects likely mediated by gene expression</a:t>
            </a:r>
          </a:p>
          <a:p>
            <a:r>
              <a:rPr lang="en-US" dirty="0"/>
              <a:t>~25% gene expression explained by genetic variation</a:t>
            </a:r>
          </a:p>
          <a:p>
            <a:r>
              <a:rPr lang="en-US" dirty="0"/>
              <a:t>gene expression is strongly associated with DNA methylation, especially in the gene promoter</a:t>
            </a:r>
          </a:p>
          <a:p>
            <a:r>
              <a:rPr lang="en-US" dirty="0"/>
              <a:t>~20% DNA methylation explained by genetic variation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However, gene expression and DNA methylation are highly tissue-specific.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Understanding the etiology of complex traits requires </a:t>
            </a:r>
            <a:r>
              <a:rPr lang="en-US" dirty="0" err="1"/>
              <a:t>eQTL</a:t>
            </a:r>
            <a:r>
              <a:rPr lang="en-US" dirty="0"/>
              <a:t> and </a:t>
            </a:r>
            <a:r>
              <a:rPr lang="en-US" dirty="0" err="1"/>
              <a:t>meQTL</a:t>
            </a:r>
            <a:r>
              <a:rPr lang="en-US" dirty="0"/>
              <a:t> catalogs derived in a variety of different tissues.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Most </a:t>
            </a:r>
            <a:r>
              <a:rPr lang="en-US" dirty="0" err="1"/>
              <a:t>mQTL</a:t>
            </a:r>
            <a:r>
              <a:rPr lang="en-US" dirty="0"/>
              <a:t> studies have been conducted in peripheral blood.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5327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7890C-3842-B513-4AB4-DD45C2A2C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  <a:endParaRPr lang="en-US" dirty="0"/>
          </a:p>
        </p:txBody>
      </p:sp>
      <p:pic>
        <p:nvPicPr>
          <p:cNvPr id="1026" name="Picture 2" descr="figure 1">
            <a:extLst>
              <a:ext uri="{FF2B5EF4-FFF2-40B4-BE49-F238E27FC236}">
                <a16:creationId xmlns:a16="http://schemas.microsoft.com/office/drawing/2014/main" id="{544CB74C-FAF0-9C1C-8C37-06C122A725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4" b="65440"/>
          <a:stretch/>
        </p:blipFill>
        <p:spPr bwMode="auto">
          <a:xfrm>
            <a:off x="1013007" y="2132856"/>
            <a:ext cx="10064386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D91864-F331-DD23-78C4-5B2E27C1EBEA}"/>
              </a:ext>
            </a:extLst>
          </p:cNvPr>
          <p:cNvSpPr txBox="1"/>
          <p:nvPr/>
        </p:nvSpPr>
        <p:spPr>
          <a:xfrm>
            <a:off x="1781501" y="1642735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>
                <a:latin typeface="+mn-lt"/>
              </a:rPr>
              <a:t>eGTEx</a:t>
            </a:r>
            <a:endParaRPr lang="en-US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78CED-34EF-2CD1-BE70-54F9D60F6F0F}"/>
              </a:ext>
            </a:extLst>
          </p:cNvPr>
          <p:cNvSpPr txBox="1"/>
          <p:nvPr/>
        </p:nvSpPr>
        <p:spPr>
          <a:xfrm>
            <a:off x="2923160" y="1058341"/>
            <a:ext cx="53479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600" dirty="0">
                <a:latin typeface="+mn-lt"/>
              </a:rPr>
              <a:t>424 donors</a:t>
            </a:r>
            <a:endParaRPr lang="en-US" sz="1600" dirty="0">
              <a:latin typeface="+mn-lt"/>
            </a:endParaRPr>
          </a:p>
          <a:p>
            <a:pPr algn="l"/>
            <a:r>
              <a:rPr lang="en-US" sz="1600" dirty="0">
                <a:latin typeface="+mn-lt"/>
              </a:rPr>
              <a:t>987 samples with </a:t>
            </a:r>
            <a:r>
              <a:rPr lang="en-US" sz="1600" dirty="0" err="1">
                <a:latin typeface="+mn-lt"/>
              </a:rPr>
              <a:t>DNAm</a:t>
            </a:r>
            <a:endParaRPr lang="en-US" sz="1600" dirty="0">
              <a:latin typeface="+mn-lt"/>
            </a:endParaRPr>
          </a:p>
          <a:p>
            <a:pPr algn="l"/>
            <a:r>
              <a:rPr lang="en-US" sz="1600" dirty="0">
                <a:latin typeface="+mn-lt"/>
              </a:rPr>
              <a:t>3872 samples with gene expression</a:t>
            </a:r>
          </a:p>
          <a:p>
            <a:pPr algn="l"/>
            <a:r>
              <a:rPr lang="en-US" sz="1600" dirty="0">
                <a:latin typeface="+mn-lt"/>
              </a:rPr>
              <a:t>495 samples with </a:t>
            </a:r>
            <a:r>
              <a:rPr lang="en-US" sz="1600" dirty="0" err="1">
                <a:latin typeface="+mn-lt"/>
              </a:rPr>
              <a:t>DNAm</a:t>
            </a:r>
            <a:r>
              <a:rPr lang="en-US" sz="1600" dirty="0">
                <a:latin typeface="+mn-lt"/>
              </a:rPr>
              <a:t>, gene expression and genotype</a:t>
            </a:r>
            <a:endParaRPr lang="en-CA" sz="1600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5024B9-AD05-8567-B913-88B9B973B258}"/>
              </a:ext>
            </a:extLst>
          </p:cNvPr>
          <p:cNvSpPr/>
          <p:nvPr/>
        </p:nvSpPr>
        <p:spPr bwMode="auto">
          <a:xfrm>
            <a:off x="3791745" y="3068960"/>
            <a:ext cx="1872208" cy="3328990"/>
          </a:xfrm>
          <a:prstGeom prst="rect">
            <a:avLst/>
          </a:prstGeom>
          <a:solidFill>
            <a:schemeClr val="bg1">
              <a:lumMod val="75000"/>
              <a:alpha val="67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FCFD7C-AEF2-8614-2004-2B4D75748EA5}"/>
              </a:ext>
            </a:extLst>
          </p:cNvPr>
          <p:cNvSpPr/>
          <p:nvPr/>
        </p:nvSpPr>
        <p:spPr bwMode="auto">
          <a:xfrm>
            <a:off x="5663953" y="2132856"/>
            <a:ext cx="1512167" cy="4265094"/>
          </a:xfrm>
          <a:prstGeom prst="rect">
            <a:avLst/>
          </a:prstGeom>
          <a:solidFill>
            <a:schemeClr val="bg1">
              <a:lumMod val="75000"/>
              <a:alpha val="67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9AC918-E553-CC9F-6A5D-833C23E85A56}"/>
              </a:ext>
            </a:extLst>
          </p:cNvPr>
          <p:cNvSpPr/>
          <p:nvPr/>
        </p:nvSpPr>
        <p:spPr bwMode="auto">
          <a:xfrm>
            <a:off x="7176121" y="2132856"/>
            <a:ext cx="2016224" cy="4265094"/>
          </a:xfrm>
          <a:prstGeom prst="rect">
            <a:avLst/>
          </a:prstGeom>
          <a:solidFill>
            <a:schemeClr val="bg1">
              <a:lumMod val="75000"/>
              <a:alpha val="67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8DE842-E823-27B6-2C07-90D3465073CF}"/>
              </a:ext>
            </a:extLst>
          </p:cNvPr>
          <p:cNvSpPr/>
          <p:nvPr/>
        </p:nvSpPr>
        <p:spPr bwMode="auto">
          <a:xfrm>
            <a:off x="9192345" y="2132856"/>
            <a:ext cx="2016224" cy="4265094"/>
          </a:xfrm>
          <a:prstGeom prst="rect">
            <a:avLst/>
          </a:prstGeom>
          <a:solidFill>
            <a:schemeClr val="bg1">
              <a:lumMod val="75000"/>
              <a:alpha val="67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E08974-A4A8-7261-A62A-F2E53A319957}"/>
              </a:ext>
            </a:extLst>
          </p:cNvPr>
          <p:cNvSpPr/>
          <p:nvPr/>
        </p:nvSpPr>
        <p:spPr bwMode="auto">
          <a:xfrm>
            <a:off x="881831" y="2132856"/>
            <a:ext cx="2941001" cy="4265094"/>
          </a:xfrm>
          <a:prstGeom prst="rect">
            <a:avLst/>
          </a:prstGeom>
          <a:solidFill>
            <a:schemeClr val="bg1">
              <a:lumMod val="75000"/>
              <a:alpha val="67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5B5A12-6E99-CB92-348A-413E2EC5DC5D}"/>
              </a:ext>
            </a:extLst>
          </p:cNvPr>
          <p:cNvSpPr/>
          <p:nvPr/>
        </p:nvSpPr>
        <p:spPr bwMode="auto">
          <a:xfrm>
            <a:off x="3791744" y="2132856"/>
            <a:ext cx="1872208" cy="936104"/>
          </a:xfrm>
          <a:prstGeom prst="rect">
            <a:avLst/>
          </a:prstGeom>
          <a:solidFill>
            <a:schemeClr val="bg1">
              <a:lumMod val="75000"/>
              <a:alpha val="67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8504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xtended Data Fig. 1">
            <a:extLst>
              <a:ext uri="{FF2B5EF4-FFF2-40B4-BE49-F238E27FC236}">
                <a16:creationId xmlns:a16="http://schemas.microsoft.com/office/drawing/2014/main" id="{22F5E9CF-D182-F87F-552A-E8A26BBA35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00" r="27616"/>
          <a:stretch/>
        </p:blipFill>
        <p:spPr bwMode="auto">
          <a:xfrm>
            <a:off x="1271464" y="2230712"/>
            <a:ext cx="9756017" cy="386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77890C-3842-B513-4AB4-DD45C2A2C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DNAm</a:t>
            </a:r>
            <a:r>
              <a:rPr lang="en-US" dirty="0"/>
              <a:t>-gene expression associations </a:t>
            </a:r>
            <a:r>
              <a:rPr lang="en-US" i="1" dirty="0"/>
              <a:t>often</a:t>
            </a:r>
            <a:r>
              <a:rPr lang="en-US" dirty="0"/>
              <a:t> tissue-specific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5A444-C958-8B1A-3588-46378C5CCFF8}"/>
              </a:ext>
            </a:extLst>
          </p:cNvPr>
          <p:cNvSpPr txBox="1"/>
          <p:nvPr/>
        </p:nvSpPr>
        <p:spPr>
          <a:xfrm>
            <a:off x="1356218" y="1682706"/>
            <a:ext cx="4739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>
                <a:latin typeface="+mn-lt"/>
              </a:rPr>
              <a:t>Number </a:t>
            </a:r>
            <a:r>
              <a:rPr lang="en-CA" sz="1800" dirty="0" err="1">
                <a:latin typeface="+mn-lt"/>
              </a:rPr>
              <a:t>eQTMs</a:t>
            </a:r>
            <a:r>
              <a:rPr lang="en-CA" sz="1800" dirty="0">
                <a:latin typeface="+mn-lt"/>
              </a:rPr>
              <a:t> per tissue</a:t>
            </a:r>
            <a:endParaRPr lang="en-US" sz="18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752440-19B3-2A7A-B73F-4C2F73A94996}"/>
              </a:ext>
            </a:extLst>
          </p:cNvPr>
          <p:cNvSpPr txBox="1"/>
          <p:nvPr/>
        </p:nvSpPr>
        <p:spPr>
          <a:xfrm>
            <a:off x="6109406" y="1682705"/>
            <a:ext cx="4739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 err="1">
                <a:latin typeface="+mn-lt"/>
              </a:rPr>
              <a:t>eQTM</a:t>
            </a:r>
            <a:r>
              <a:rPr lang="en-CA" sz="1800" dirty="0">
                <a:latin typeface="+mn-lt"/>
              </a:rPr>
              <a:t> tissue counts</a:t>
            </a:r>
            <a:endParaRPr lang="en-US" sz="18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016C68-AACE-85FF-2A8A-DF2D42268ADB}"/>
              </a:ext>
            </a:extLst>
          </p:cNvPr>
          <p:cNvSpPr txBox="1"/>
          <p:nvPr/>
        </p:nvSpPr>
        <p:spPr>
          <a:xfrm>
            <a:off x="610012" y="1199167"/>
            <a:ext cx="10022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1800" dirty="0" err="1">
                <a:latin typeface="+mn-lt"/>
              </a:rPr>
              <a:t>eQTM</a:t>
            </a:r>
            <a:r>
              <a:rPr lang="en-CA" sz="1800" dirty="0">
                <a:latin typeface="+mn-lt"/>
              </a:rPr>
              <a:t> = CpG site associated with gene expression</a:t>
            </a:r>
            <a:endParaRPr lang="en-US" sz="18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F15063-DEB1-AEAD-82BF-6DD525CB2B35}"/>
              </a:ext>
            </a:extLst>
          </p:cNvPr>
          <p:cNvSpPr txBox="1"/>
          <p:nvPr/>
        </p:nvSpPr>
        <p:spPr>
          <a:xfrm>
            <a:off x="6816080" y="2258814"/>
            <a:ext cx="7200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dirty="0">
                <a:latin typeface="+mn-lt"/>
              </a:rPr>
              <a:t>~45%</a:t>
            </a:r>
            <a:endParaRPr lang="en-US" sz="1600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92FB3-800F-6F3C-00F0-64C3E4492EF1}"/>
              </a:ext>
            </a:extLst>
          </p:cNvPr>
          <p:cNvSpPr txBox="1"/>
          <p:nvPr/>
        </p:nvSpPr>
        <p:spPr>
          <a:xfrm>
            <a:off x="9254162" y="3644247"/>
            <a:ext cx="13681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dirty="0">
                <a:latin typeface="+mn-lt"/>
              </a:rPr>
              <a:t>~35%</a:t>
            </a:r>
            <a:endParaRPr lang="en-US" sz="1600" dirty="0">
              <a:latin typeface="+mn-lt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116817CF-FAEC-5EEC-22BE-08979376FC4D}"/>
              </a:ext>
            </a:extLst>
          </p:cNvPr>
          <p:cNvSpPr/>
          <p:nvPr/>
        </p:nvSpPr>
        <p:spPr bwMode="auto">
          <a:xfrm rot="5400000">
            <a:off x="9722214" y="3576567"/>
            <a:ext cx="432048" cy="1244517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9239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Fig. 2">
            <a:extLst>
              <a:ext uri="{FF2B5EF4-FFF2-40B4-BE49-F238E27FC236}">
                <a16:creationId xmlns:a16="http://schemas.microsoft.com/office/drawing/2014/main" id="{04678262-CAD3-3FB3-8FCE-E92E213E14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1091444" y="2420888"/>
            <a:ext cx="9896691" cy="411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96D41A-CAE1-DA06-1889-B61C3F1A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regulation of DNA methylation </a:t>
            </a:r>
            <a:r>
              <a:rPr lang="en-US" i="1" dirty="0"/>
              <a:t>often </a:t>
            </a:r>
            <a:r>
              <a:rPr lang="en-US" dirty="0"/>
              <a:t> tissue-specific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D5C521-0D50-0EA0-EFA4-B29E008A14A0}"/>
              </a:ext>
            </a:extLst>
          </p:cNvPr>
          <p:cNvSpPr txBox="1"/>
          <p:nvPr/>
        </p:nvSpPr>
        <p:spPr>
          <a:xfrm>
            <a:off x="1199456" y="2060848"/>
            <a:ext cx="2844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>
                <a:latin typeface="+mn-lt"/>
              </a:rPr>
              <a:t>Number </a:t>
            </a:r>
            <a:r>
              <a:rPr lang="en-CA" sz="1800" dirty="0" err="1">
                <a:latin typeface="+mn-lt"/>
              </a:rPr>
              <a:t>mCpGs</a:t>
            </a:r>
            <a:endParaRPr lang="en-US" sz="18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4C931B-9423-FE0C-BA47-F6264CBEE351}"/>
              </a:ext>
            </a:extLst>
          </p:cNvPr>
          <p:cNvSpPr txBox="1"/>
          <p:nvPr/>
        </p:nvSpPr>
        <p:spPr>
          <a:xfrm>
            <a:off x="4151784" y="2065361"/>
            <a:ext cx="3240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>
                <a:latin typeface="+mn-lt"/>
              </a:rPr>
              <a:t>Correlation of </a:t>
            </a:r>
            <a:r>
              <a:rPr lang="en-CA" sz="1800" dirty="0" err="1">
                <a:latin typeface="+mn-lt"/>
              </a:rPr>
              <a:t>mQTL</a:t>
            </a:r>
            <a:r>
              <a:rPr lang="en-CA" sz="1800" dirty="0">
                <a:latin typeface="+mn-lt"/>
              </a:rPr>
              <a:t> effects</a:t>
            </a:r>
            <a:endParaRPr lang="en-US" sz="18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C0C953-4C93-FF78-AC70-3CA1A800BEEE}"/>
              </a:ext>
            </a:extLst>
          </p:cNvPr>
          <p:cNvSpPr txBox="1"/>
          <p:nvPr/>
        </p:nvSpPr>
        <p:spPr>
          <a:xfrm>
            <a:off x="609600" y="1137518"/>
            <a:ext cx="10022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1800" dirty="0" err="1">
                <a:latin typeface="+mn-lt"/>
              </a:rPr>
              <a:t>mQTL</a:t>
            </a:r>
            <a:r>
              <a:rPr lang="en-CA" sz="1800" dirty="0">
                <a:latin typeface="+mn-lt"/>
              </a:rPr>
              <a:t> = genetic variant associated with DNA methylation</a:t>
            </a:r>
          </a:p>
          <a:p>
            <a:pPr algn="l"/>
            <a:r>
              <a:rPr lang="en-CA" sz="1800" dirty="0" err="1">
                <a:latin typeface="+mn-lt"/>
              </a:rPr>
              <a:t>eQTL</a:t>
            </a:r>
            <a:r>
              <a:rPr lang="en-CA" sz="1800" dirty="0">
                <a:latin typeface="+mn-lt"/>
              </a:rPr>
              <a:t> = genetic variant associated with gene expression</a:t>
            </a:r>
          </a:p>
          <a:p>
            <a:pPr algn="l"/>
            <a:r>
              <a:rPr lang="en-CA" sz="1800" dirty="0" err="1">
                <a:latin typeface="+mn-lt"/>
              </a:rPr>
              <a:t>mCpG</a:t>
            </a:r>
            <a:r>
              <a:rPr lang="en-CA" sz="1800" dirty="0">
                <a:latin typeface="+mn-lt"/>
              </a:rPr>
              <a:t> = CpG site associated with genetic variation </a:t>
            </a:r>
            <a:endParaRPr lang="en-US" sz="1800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69C25-2B2E-CFA3-DE34-EC84EDE3D17A}"/>
              </a:ext>
            </a:extLst>
          </p:cNvPr>
          <p:cNvSpPr txBox="1"/>
          <p:nvPr/>
        </p:nvSpPr>
        <p:spPr>
          <a:xfrm>
            <a:off x="7440548" y="2060848"/>
            <a:ext cx="3551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>
                <a:latin typeface="+mn-lt"/>
              </a:rPr>
              <a:t>Correlation of </a:t>
            </a:r>
            <a:r>
              <a:rPr lang="en-CA" sz="1800" dirty="0" err="1">
                <a:latin typeface="+mn-lt"/>
              </a:rPr>
              <a:t>eQTL</a:t>
            </a:r>
            <a:r>
              <a:rPr lang="en-CA" sz="1800" dirty="0">
                <a:latin typeface="+mn-lt"/>
              </a:rPr>
              <a:t> effects</a:t>
            </a:r>
            <a:endParaRPr lang="en-US" sz="1800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A16285-3ECE-476E-9E18-099CBCA32646}"/>
              </a:ext>
            </a:extLst>
          </p:cNvPr>
          <p:cNvSpPr txBox="1"/>
          <p:nvPr/>
        </p:nvSpPr>
        <p:spPr>
          <a:xfrm>
            <a:off x="4014269" y="6122210"/>
            <a:ext cx="7711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>
                <a:latin typeface="+mn-lt"/>
              </a:rPr>
              <a:t> </a:t>
            </a:r>
            <a:r>
              <a:rPr lang="en-CA" sz="1800" dirty="0" err="1">
                <a:latin typeface="+mn-lt"/>
              </a:rPr>
              <a:t>mQTL</a:t>
            </a:r>
            <a:r>
              <a:rPr lang="en-CA" sz="1800" dirty="0">
                <a:latin typeface="+mn-lt"/>
              </a:rPr>
              <a:t> correlations similar or higher than for </a:t>
            </a:r>
            <a:r>
              <a:rPr lang="en-CA" sz="1800" dirty="0" err="1">
                <a:latin typeface="+mn-lt"/>
              </a:rPr>
              <a:t>eQTLs</a:t>
            </a:r>
            <a:r>
              <a:rPr lang="en-CA" sz="1800" dirty="0">
                <a:latin typeface="+mn-lt"/>
              </a:rPr>
              <a:t> </a:t>
            </a:r>
            <a:endParaRPr lang="en-US" sz="1800" dirty="0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3C45B-97D4-C408-AC7A-6DB4405F6E86}"/>
              </a:ext>
            </a:extLst>
          </p:cNvPr>
          <p:cNvSpPr txBox="1"/>
          <p:nvPr/>
        </p:nvSpPr>
        <p:spPr>
          <a:xfrm>
            <a:off x="1758262" y="6122210"/>
            <a:ext cx="172670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CA" sz="1800" dirty="0">
                <a:latin typeface="+mn-lt"/>
              </a:rPr>
              <a:t>41% are novel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06974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97B09-27A4-A67C-C47A-5791EAA46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eQTLs</a:t>
            </a:r>
            <a:r>
              <a:rPr lang="en-US" dirty="0"/>
              <a:t> and </a:t>
            </a:r>
            <a:r>
              <a:rPr lang="en-US" dirty="0" err="1"/>
              <a:t>mQTLs</a:t>
            </a:r>
            <a:r>
              <a:rPr lang="en-US" dirty="0"/>
              <a:t> often located in different functional regions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3A6E30-BEF1-FD41-8475-D04CBA5154ED}"/>
              </a:ext>
            </a:extLst>
          </p:cNvPr>
          <p:cNvSpPr txBox="1"/>
          <p:nvPr/>
        </p:nvSpPr>
        <p:spPr>
          <a:xfrm>
            <a:off x="1631504" y="1466682"/>
            <a:ext cx="3470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>
                <a:latin typeface="+mn-lt"/>
              </a:rPr>
              <a:t>Genic regions</a:t>
            </a:r>
            <a:endParaRPr lang="en-US" sz="18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8457AC-AEF7-00DD-DCE3-EC8D7CDE4F00}"/>
              </a:ext>
            </a:extLst>
          </p:cNvPr>
          <p:cNvSpPr txBox="1"/>
          <p:nvPr/>
        </p:nvSpPr>
        <p:spPr>
          <a:xfrm>
            <a:off x="4957684" y="1466682"/>
            <a:ext cx="5184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>
                <a:latin typeface="+mn-lt"/>
              </a:rPr>
              <a:t>Transcription-factor binding site enrichments</a:t>
            </a:r>
            <a:endParaRPr lang="en-US" sz="1800" dirty="0">
              <a:latin typeface="+mn-lt"/>
            </a:endParaRPr>
          </a:p>
        </p:txBody>
      </p:sp>
      <p:pic>
        <p:nvPicPr>
          <p:cNvPr id="6146" name="Picture 2" descr="Fig. 2">
            <a:extLst>
              <a:ext uri="{FF2B5EF4-FFF2-40B4-BE49-F238E27FC236}">
                <a16:creationId xmlns:a16="http://schemas.microsoft.com/office/drawing/2014/main" id="{B5491D56-092E-9F0C-AC25-CFBC85431C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50" r="23791"/>
          <a:stretch/>
        </p:blipFill>
        <p:spPr bwMode="auto">
          <a:xfrm>
            <a:off x="1663725" y="1868161"/>
            <a:ext cx="8235429" cy="440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41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47CE-4B8B-8221-AC67-D7334144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in fact, genetic co-regulation of DNA methylation and gene expression appears uncommon</a:t>
            </a:r>
          </a:p>
        </p:txBody>
      </p:sp>
      <p:pic>
        <p:nvPicPr>
          <p:cNvPr id="5122" name="Picture 2" descr="Fig. 2">
            <a:extLst>
              <a:ext uri="{FF2B5EF4-FFF2-40B4-BE49-F238E27FC236}">
                <a16:creationId xmlns:a16="http://schemas.microsoft.com/office/drawing/2014/main" id="{D80E606D-4C14-C719-8B49-CC3383BDCF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09" t="56949" b="14002"/>
          <a:stretch/>
        </p:blipFill>
        <p:spPr bwMode="auto">
          <a:xfrm>
            <a:off x="4308661" y="2060848"/>
            <a:ext cx="3473078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2008FE-C4FF-561F-9548-3FBB583D9BBB}"/>
              </a:ext>
            </a:extLst>
          </p:cNvPr>
          <p:cNvSpPr txBox="1"/>
          <p:nvPr/>
        </p:nvSpPr>
        <p:spPr>
          <a:xfrm>
            <a:off x="609600" y="1988840"/>
            <a:ext cx="34701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1800" dirty="0">
                <a:latin typeface="+mn-lt"/>
              </a:rPr>
              <a:t>About 21% of CpG-gene pairs </a:t>
            </a:r>
            <a:r>
              <a:rPr lang="en-CA" sz="1800" dirty="0" err="1">
                <a:latin typeface="+mn-lt"/>
              </a:rPr>
              <a:t>colocalise</a:t>
            </a:r>
            <a:r>
              <a:rPr lang="en-CA" sz="1800" dirty="0">
                <a:latin typeface="+mn-lt"/>
              </a:rPr>
              <a:t> </a:t>
            </a:r>
            <a:br>
              <a:rPr lang="en-CA" sz="1800" dirty="0">
                <a:latin typeface="+mn-lt"/>
              </a:rPr>
            </a:br>
            <a:r>
              <a:rPr lang="en-CA" sz="1800" dirty="0">
                <a:latin typeface="+mn-lt"/>
              </a:rPr>
              <a:t>(i.e. share a common causal variant)</a:t>
            </a:r>
          </a:p>
          <a:p>
            <a:pPr algn="l"/>
            <a:endParaRPr lang="en-CA" sz="1800" dirty="0">
              <a:latin typeface="+mn-lt"/>
            </a:endParaRPr>
          </a:p>
          <a:p>
            <a:pPr algn="l"/>
            <a:r>
              <a:rPr lang="en-CA" sz="1800" i="1" dirty="0">
                <a:latin typeface="+mn-lt"/>
              </a:rPr>
              <a:t>(where pairs were drawn from CpG sites with </a:t>
            </a:r>
            <a:r>
              <a:rPr lang="en-CA" sz="1800" i="1" dirty="0" err="1">
                <a:latin typeface="+mn-lt"/>
              </a:rPr>
              <a:t>mQTLs</a:t>
            </a:r>
            <a:r>
              <a:rPr lang="en-CA" sz="1800" i="1" dirty="0">
                <a:latin typeface="+mn-lt"/>
              </a:rPr>
              <a:t> and genes with </a:t>
            </a:r>
            <a:r>
              <a:rPr lang="en-CA" sz="1800" i="1" dirty="0" err="1">
                <a:latin typeface="+mn-lt"/>
              </a:rPr>
              <a:t>eQTLs</a:t>
            </a:r>
            <a:r>
              <a:rPr lang="en-CA" sz="1800" i="1" dirty="0">
                <a:latin typeface="+mn-lt"/>
              </a:rPr>
              <a:t>)</a:t>
            </a:r>
            <a:endParaRPr lang="en-US" sz="1800" i="1" dirty="0">
              <a:latin typeface="+mn-lt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7DA4F-C358-E77B-F641-B870E23BAB7B}"/>
              </a:ext>
            </a:extLst>
          </p:cNvPr>
          <p:cNvCxnSpPr/>
          <p:nvPr/>
        </p:nvCxnSpPr>
        <p:spPr bwMode="auto">
          <a:xfrm>
            <a:off x="3359696" y="2420888"/>
            <a:ext cx="1080120" cy="288032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8086235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942A-4151-5DC4-3454-4A3C2C746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traits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D7A53-4B07-088F-B42A-336E2C372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28800"/>
            <a:ext cx="3806552" cy="45720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87 GWAS</a:t>
            </a:r>
          </a:p>
          <a:p>
            <a:pPr marL="0" indent="0">
              <a:buNone/>
            </a:pPr>
            <a:r>
              <a:rPr lang="en-US" sz="1800" dirty="0"/>
              <a:t>286K </a:t>
            </a:r>
            <a:r>
              <a:rPr lang="en-US" sz="1800" dirty="0" err="1"/>
              <a:t>mCpGs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2254</a:t>
            </a:r>
            <a:r>
              <a:rPr lang="en-US" sz="1800" dirty="0"/>
              <a:t> </a:t>
            </a:r>
            <a:r>
              <a:rPr lang="en-US" sz="1800" dirty="0" err="1"/>
              <a:t>mCpGs</a:t>
            </a:r>
            <a:r>
              <a:rPr lang="en-US" sz="1800" dirty="0"/>
              <a:t> share a casual variant with 83 traits</a:t>
            </a:r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CA" sz="1800" b="1" dirty="0"/>
              <a:t>compared to (just blood)</a:t>
            </a:r>
          </a:p>
          <a:p>
            <a:pPr marL="0" indent="0">
              <a:buNone/>
            </a:pPr>
            <a:endParaRPr lang="en-CA" sz="1800" dirty="0"/>
          </a:p>
          <a:p>
            <a:pPr marL="400050" lvl="1" indent="0">
              <a:buNone/>
            </a:pPr>
            <a:r>
              <a:rPr lang="en-CA" sz="1800" dirty="0"/>
              <a:t>116 GWAS</a:t>
            </a:r>
          </a:p>
          <a:p>
            <a:pPr marL="400050" lvl="1" indent="0">
              <a:buNone/>
            </a:pPr>
            <a:r>
              <a:rPr lang="en-CA" sz="1800" dirty="0"/>
              <a:t>420K </a:t>
            </a:r>
            <a:r>
              <a:rPr lang="en-CA" sz="1800" dirty="0" err="1"/>
              <a:t>mCpGs</a:t>
            </a:r>
            <a:endParaRPr lang="en-CA" sz="1800" dirty="0"/>
          </a:p>
          <a:p>
            <a:pPr marL="400050" lvl="1" indent="0">
              <a:buNone/>
            </a:pPr>
            <a:r>
              <a:rPr lang="en-CA" sz="1800" b="1" dirty="0"/>
              <a:t>1373</a:t>
            </a:r>
            <a:r>
              <a:rPr lang="en-CA" sz="1800" dirty="0"/>
              <a:t> </a:t>
            </a:r>
            <a:r>
              <a:rPr lang="en-CA" sz="1800" dirty="0" err="1"/>
              <a:t>mCpGs</a:t>
            </a:r>
            <a:r>
              <a:rPr lang="en-CA" sz="1800" dirty="0"/>
              <a:t> share causal variant with 71 traits</a:t>
            </a:r>
          </a:p>
          <a:p>
            <a:pPr marL="400050" lvl="1" indent="0">
              <a:buNone/>
            </a:pPr>
            <a:r>
              <a:rPr lang="en-US" sz="1800" dirty="0"/>
              <a:t>(</a:t>
            </a:r>
            <a:r>
              <a:rPr lang="en-CA" sz="1800" dirty="0"/>
              <a:t>Min et al. Nat Genet 2021</a:t>
            </a:r>
            <a:r>
              <a:rPr lang="en-US" sz="1800" dirty="0"/>
              <a:t>)</a:t>
            </a:r>
          </a:p>
          <a:p>
            <a:pPr marL="400050" lvl="1" indent="0">
              <a:buNone/>
            </a:pPr>
            <a:endParaRPr lang="en-US" sz="1800" i="1" dirty="0"/>
          </a:p>
          <a:p>
            <a:pPr marL="400050" lvl="1" indent="0">
              <a:buNone/>
            </a:pPr>
            <a:r>
              <a:rPr lang="en-US" sz="1800" i="1" dirty="0"/>
              <a:t>So multiple tissues only slightly better but not a lot.  Power?</a:t>
            </a:r>
            <a:endParaRPr lang="en-CA" sz="1800" dirty="0"/>
          </a:p>
        </p:txBody>
      </p:sp>
      <p:pic>
        <p:nvPicPr>
          <p:cNvPr id="7170" name="Picture 2" descr="figure 4">
            <a:extLst>
              <a:ext uri="{FF2B5EF4-FFF2-40B4-BE49-F238E27FC236}">
                <a16:creationId xmlns:a16="http://schemas.microsoft.com/office/drawing/2014/main" id="{7D15A4B8-7501-D262-74CF-FD34AAAD8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940" y="401067"/>
            <a:ext cx="7286600" cy="642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8D299A-E09A-4242-8CCC-10EBE4063979}"/>
              </a:ext>
            </a:extLst>
          </p:cNvPr>
          <p:cNvSpPr txBox="1"/>
          <p:nvPr/>
        </p:nvSpPr>
        <p:spPr>
          <a:xfrm>
            <a:off x="10056440" y="31960"/>
            <a:ext cx="20398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1800" b="1" dirty="0">
                <a:latin typeface="+mn-lt"/>
              </a:rPr>
              <a:t>Overall</a:t>
            </a:r>
          </a:p>
          <a:p>
            <a:pPr algn="l"/>
            <a:r>
              <a:rPr lang="en-CA" sz="1800" dirty="0">
                <a:latin typeface="+mn-lt"/>
              </a:rPr>
              <a:t>Colocalization more likely with DNA methylation than gene expression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28325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9BC41-C074-7AE4-A9DC-F8A91681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regulation of </a:t>
            </a:r>
            <a:r>
              <a:rPr lang="en-US" dirty="0" err="1"/>
              <a:t>DNAm</a:t>
            </a:r>
            <a:r>
              <a:rPr lang="en-US" dirty="0"/>
              <a:t> facilitates the fine-mapping of trait-associated variants and characterization of regulatory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7CDC3-6BEE-AEEB-CE5C-29073201A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97200"/>
            <a:ext cx="4118248" cy="4572000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Several examples where having</a:t>
            </a:r>
            <a:r>
              <a:rPr lang="en-US" i="1" dirty="0"/>
              <a:t> </a:t>
            </a:r>
            <a:br>
              <a:rPr lang="en-US" dirty="0"/>
            </a:br>
            <a:r>
              <a:rPr lang="en-US" dirty="0" err="1"/>
              <a:t>mQTL</a:t>
            </a:r>
            <a:r>
              <a:rPr lang="en-US" dirty="0"/>
              <a:t> information improves ability</a:t>
            </a:r>
            <a:br>
              <a:rPr lang="en-US" dirty="0"/>
            </a:br>
            <a:r>
              <a:rPr lang="en-US" dirty="0"/>
              <a:t>to discover regulatory relationships</a:t>
            </a:r>
            <a:br>
              <a:rPr lang="en-US" dirty="0"/>
            </a:br>
            <a:r>
              <a:rPr lang="en-US" dirty="0"/>
              <a:t>with traits.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33DD1B-B51C-1494-8269-1E01A236E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175" y="1412776"/>
            <a:ext cx="652462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0231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EU WARM GRAY Powerpoint Template">
  <a:themeElements>
    <a:clrScheme name="MRC">
      <a:dk1>
        <a:sysClr val="windowText" lastClr="000000"/>
      </a:dk1>
      <a:lt1>
        <a:sysClr val="window" lastClr="FFFFFF"/>
      </a:lt1>
      <a:dk2>
        <a:srgbClr val="21677E"/>
      </a:dk2>
      <a:lt2>
        <a:srgbClr val="EEECE1"/>
      </a:lt2>
      <a:accent1>
        <a:srgbClr val="8A7967"/>
      </a:accent1>
      <a:accent2>
        <a:srgbClr val="21677E"/>
      </a:accent2>
      <a:accent3>
        <a:srgbClr val="6A3B77"/>
      </a:accent3>
      <a:accent4>
        <a:srgbClr val="822F5A"/>
      </a:accent4>
      <a:accent5>
        <a:srgbClr val="D07232"/>
      </a:accent5>
      <a:accent6>
        <a:srgbClr val="B5D334"/>
      </a:accent6>
      <a:hlink>
        <a:srgbClr val="21677E"/>
      </a:hlink>
      <a:folHlink>
        <a:srgbClr val="6A3B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lnDef>
  </a:objectDefaults>
  <a:extraClrSchemeLst>
    <a:extraClrScheme>
      <a:clrScheme name="Powerpoint_template_CT_WG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template_CT_WG1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RC slides template">
  <a:themeElements>
    <a:clrScheme name="MRC">
      <a:dk1>
        <a:sysClr val="windowText" lastClr="000000"/>
      </a:dk1>
      <a:lt1>
        <a:sysClr val="window" lastClr="FFFFFF"/>
      </a:lt1>
      <a:dk2>
        <a:srgbClr val="21677E"/>
      </a:dk2>
      <a:lt2>
        <a:srgbClr val="EEECE1"/>
      </a:lt2>
      <a:accent1>
        <a:srgbClr val="8A7967"/>
      </a:accent1>
      <a:accent2>
        <a:srgbClr val="21677E"/>
      </a:accent2>
      <a:accent3>
        <a:srgbClr val="6A3B77"/>
      </a:accent3>
      <a:accent4>
        <a:srgbClr val="822F5A"/>
      </a:accent4>
      <a:accent5>
        <a:srgbClr val="D07232"/>
      </a:accent5>
      <a:accent6>
        <a:srgbClr val="B5D334"/>
      </a:accent6>
      <a:hlink>
        <a:srgbClr val="21677E"/>
      </a:hlink>
      <a:folHlink>
        <a:srgbClr val="6A3B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lnDef>
  </a:objectDefaults>
  <a:extraClrSchemeLst>
    <a:extraClrScheme>
      <a:clrScheme name="MRC slides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C slides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93F08E06F4AA448AC00C0C02C94845" ma:contentTypeVersion="4" ma:contentTypeDescription="Create a new document." ma:contentTypeScope="" ma:versionID="8ae8c0bcb362956bfd30c2611ca3a1f1">
  <xsd:schema xmlns:xsd="http://www.w3.org/2001/XMLSchema" xmlns:xs="http://www.w3.org/2001/XMLSchema" xmlns:p="http://schemas.microsoft.com/office/2006/metadata/properties" xmlns:ns2="2335683b-688a-4d49-ab37-bd32983a32ac" targetNamespace="http://schemas.microsoft.com/office/2006/metadata/properties" ma:root="true" ma:fieldsID="3c27dae60892398fbb9ade460898c2bd" ns2:_="">
    <xsd:import namespace="2335683b-688a-4d49-ab37-bd32983a32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35683b-688a-4d49-ab37-bd32983a32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8A2EA8-4641-42F6-A17F-431287DED99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AA12886-63C9-4300-8B68-1ADB493415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1BB8E0-F7E5-448E-9DB1-27528C7937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35683b-688a-4d49-ab37-bd32983a32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6323</TotalTime>
  <Words>544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Times</vt:lpstr>
      <vt:lpstr>Times New Roman</vt:lpstr>
      <vt:lpstr>Verdana</vt:lpstr>
      <vt:lpstr>EU WARM GRAY Powerpoint Template</vt:lpstr>
      <vt:lpstr>MRC slides template</vt:lpstr>
      <vt:lpstr>PowerPoint Presentation</vt:lpstr>
      <vt:lpstr>Background</vt:lpstr>
      <vt:lpstr>Overview</vt:lpstr>
      <vt:lpstr>DNAm-gene expression associations often tissue-specific</vt:lpstr>
      <vt:lpstr>Genetic regulation of DNA methylation often  tissue-specific</vt:lpstr>
      <vt:lpstr>eQTLs and mQTLs often located in different functional regions</vt:lpstr>
      <vt:lpstr>… in fact, genetic co-regulation of DNA methylation and gene expression appears uncommon</vt:lpstr>
      <vt:lpstr>Complex traits</vt:lpstr>
      <vt:lpstr>Genetic regulation of DNAm facilitates the fine-mapping of trait-associated variants and characterization of regulatory mechanisms</vt:lpstr>
      <vt:lpstr>Trait-linked mQTLs exhibit molecular regulatory pleiotropy and enrichment in trait-relevant tissues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Vin Kumar</dc:creator>
  <cp:lastModifiedBy>Matthew Suderman</cp:lastModifiedBy>
  <cp:revision>69</cp:revision>
  <cp:lastPrinted>2002-07-16T15:27:40Z</cp:lastPrinted>
  <dcterms:created xsi:type="dcterms:W3CDTF">2016-07-26T20:00:27Z</dcterms:created>
  <dcterms:modified xsi:type="dcterms:W3CDTF">2023-01-15T19:37:41Z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0x010100A793F08E06F4AA448AC00C0C02C94845</vt:lpwstr>
  </property>
  <property fmtid="{D5CDD505-2E9C-101B-9397-08002B2CF9AE}" pid="3" name="MSIP_Label_5d20b1c4-7aea-45d1-ae29-f864c17e863b_Enabled">
    <vt:lpwstr>True</vt:lpwstr>
  </property>
  <property fmtid="{D5CDD505-2E9C-101B-9397-08002B2CF9AE}" pid="4" name="MSIP_Label_5d20b1c4-7aea-45d1-ae29-f864c17e863b_SiteId">
    <vt:lpwstr>b2e47f30-cd7d-4a4e-a5da-b18cf1a4151b</vt:lpwstr>
  </property>
  <property fmtid="{D5CDD505-2E9C-101B-9397-08002B2CF9AE}" pid="5" name="MSIP_Label_5d20b1c4-7aea-45d1-ae29-f864c17e863b_Owner">
    <vt:lpwstr>ms13525@bristol.ac.uk</vt:lpwstr>
  </property>
  <property fmtid="{D5CDD505-2E9C-101B-9397-08002B2CF9AE}" pid="6" name="MSIP_Label_5d20b1c4-7aea-45d1-ae29-f864c17e863b_SetDate">
    <vt:lpwstr>2023-01-14T18:43:27.8143900Z</vt:lpwstr>
  </property>
  <property fmtid="{D5CDD505-2E9C-101B-9397-08002B2CF9AE}" pid="7" name="MSIP_Label_5d20b1c4-7aea-45d1-ae29-f864c17e863b_Name">
    <vt:lpwstr>Confidential and Sensitive</vt:lpwstr>
  </property>
  <property fmtid="{D5CDD505-2E9C-101B-9397-08002B2CF9AE}" pid="8" name="MSIP_Label_5d20b1c4-7aea-45d1-ae29-f864c17e863b_Application">
    <vt:lpwstr>Microsoft Azure Information Protection</vt:lpwstr>
  </property>
  <property fmtid="{D5CDD505-2E9C-101B-9397-08002B2CF9AE}" pid="9" name="MSIP_Label_5d20b1c4-7aea-45d1-ae29-f864c17e863b_ActionId">
    <vt:lpwstr>5d57205d-d4ad-4a72-8c2a-9632f7b2a286</vt:lpwstr>
  </property>
  <property fmtid="{D5CDD505-2E9C-101B-9397-08002B2CF9AE}" pid="10" name="MSIP_Label_5d20b1c4-7aea-45d1-ae29-f864c17e863b_Extended_MSFT_Method">
    <vt:lpwstr>Manual</vt:lpwstr>
  </property>
  <property fmtid="{D5CDD505-2E9C-101B-9397-08002B2CF9AE}" pid="11" name="Sensitivity">
    <vt:lpwstr>Confidential and Sensitive</vt:lpwstr>
  </property>
</Properties>
</file>