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288" r:id="rId6"/>
    <p:sldId id="302" r:id="rId7"/>
    <p:sldId id="304" r:id="rId8"/>
    <p:sldId id="305" r:id="rId9"/>
    <p:sldId id="306" r:id="rId10"/>
    <p:sldId id="308" r:id="rId11"/>
    <p:sldId id="309" r:id="rId12"/>
    <p:sldId id="311" r:id="rId13"/>
    <p:sldId id="307" r:id="rId14"/>
    <p:sldId id="310" r:id="rId15"/>
    <p:sldId id="312" r:id="rId16"/>
    <p:sldId id="313" r:id="rId17"/>
    <p:sldId id="314" r:id="rId18"/>
    <p:sldId id="315" r:id="rId19"/>
    <p:sldId id="303" r:id="rId20"/>
    <p:sldId id="301" r:id="rId21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ACCDFD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D1F1F-7EF2-4A02-B570-9E34D0957D91}" v="444" dt="2023-01-23T17:23:39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0922" autoAdjust="0"/>
  </p:normalViewPr>
  <p:slideViewPr>
    <p:cSldViewPr>
      <p:cViewPr varScale="1">
        <p:scale>
          <a:sx n="61" d="100"/>
          <a:sy n="61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A19D1F1F-7EF2-4A02-B570-9E34D0957D91}"/>
    <pc:docChg chg="undo custSel addSld delSld modSld sldOrd modMainMaster">
      <pc:chgData name="Matthew Suderman" userId="2709995e-3ea8-4fb0-9b62-eb8034dec529" providerId="ADAL" clId="{A19D1F1F-7EF2-4A02-B570-9E34D0957D91}" dt="2023-01-23T17:38:21.310" v="11163" actId="20577"/>
      <pc:docMkLst>
        <pc:docMk/>
      </pc:docMkLst>
      <pc:sldChg chg="addSp modSp mod">
        <pc:chgData name="Matthew Suderman" userId="2709995e-3ea8-4fb0-9b62-eb8034dec529" providerId="ADAL" clId="{A19D1F1F-7EF2-4A02-B570-9E34D0957D91}" dt="2023-01-23T16:58:28.430" v="8991" actId="14100"/>
        <pc:sldMkLst>
          <pc:docMk/>
          <pc:sldMk cId="0" sldId="288"/>
        </pc:sldMkLst>
        <pc:spChg chg="mod">
          <ac:chgData name="Matthew Suderman" userId="2709995e-3ea8-4fb0-9b62-eb8034dec529" providerId="ADAL" clId="{A19D1F1F-7EF2-4A02-B570-9E34D0957D91}" dt="2023-01-23T16:57:47.081" v="8950" actId="20577"/>
          <ac:spMkLst>
            <pc:docMk/>
            <pc:sldMk cId="0" sldId="288"/>
            <ac:spMk id="3" creationId="{00000000-0000-0000-0000-000000000000}"/>
          </ac:spMkLst>
        </pc:spChg>
        <pc:spChg chg="add mod">
          <ac:chgData name="Matthew Suderman" userId="2709995e-3ea8-4fb0-9b62-eb8034dec529" providerId="ADAL" clId="{A19D1F1F-7EF2-4A02-B570-9E34D0957D91}" dt="2023-01-23T16:58:28.430" v="8991" actId="14100"/>
          <ac:spMkLst>
            <pc:docMk/>
            <pc:sldMk cId="0" sldId="288"/>
            <ac:spMk id="4" creationId="{57DF802E-CA54-5F37-B2CB-07C64EE8714A}"/>
          </ac:spMkLst>
        </pc:spChg>
      </pc:sldChg>
      <pc:sldChg chg="addSp modSp new del mod modClrScheme chgLayout">
        <pc:chgData name="Matthew Suderman" userId="2709995e-3ea8-4fb0-9b62-eb8034dec529" providerId="ADAL" clId="{A19D1F1F-7EF2-4A02-B570-9E34D0957D91}" dt="2023-01-23T16:55:25.122" v="8875" actId="47"/>
        <pc:sldMkLst>
          <pc:docMk/>
          <pc:sldMk cId="1104153273" sldId="289"/>
        </pc:sldMkLst>
        <pc:spChg chg="add mod">
          <ac:chgData name="Matthew Suderman" userId="2709995e-3ea8-4fb0-9b62-eb8034dec529" providerId="ADAL" clId="{A19D1F1F-7EF2-4A02-B570-9E34D0957D91}" dt="2023-01-14T16:59:07.511" v="199" actId="20577"/>
          <ac:spMkLst>
            <pc:docMk/>
            <pc:sldMk cId="1104153273" sldId="289"/>
            <ac:spMk id="2" creationId="{8D03F27B-04A9-DA9B-7085-8FA312003D53}"/>
          </ac:spMkLst>
        </pc:spChg>
        <pc:spChg chg="add mod">
          <ac:chgData name="Matthew Suderman" userId="2709995e-3ea8-4fb0-9b62-eb8034dec529" providerId="ADAL" clId="{A19D1F1F-7EF2-4A02-B570-9E34D0957D91}" dt="2023-01-15T19:37:38.900" v="8874" actId="1076"/>
          <ac:spMkLst>
            <pc:docMk/>
            <pc:sldMk cId="1104153273" sldId="289"/>
            <ac:spMk id="3" creationId="{1B6C10F8-F050-A935-83A1-57C83C4436CE}"/>
          </ac:spMkLst>
        </pc:spChg>
      </pc:sldChg>
      <pc:sldChg chg="addSp delSp modSp new del mod modAnim">
        <pc:chgData name="Matthew Suderman" userId="2709995e-3ea8-4fb0-9b62-eb8034dec529" providerId="ADAL" clId="{A19D1F1F-7EF2-4A02-B570-9E34D0957D91}" dt="2023-01-23T16:55:27.604" v="8876" actId="47"/>
        <pc:sldMkLst>
          <pc:docMk/>
          <pc:sldMk cId="2245850496" sldId="290"/>
        </pc:sldMkLst>
        <pc:spChg chg="mod">
          <ac:chgData name="Matthew Suderman" userId="2709995e-3ea8-4fb0-9b62-eb8034dec529" providerId="ADAL" clId="{A19D1F1F-7EF2-4A02-B570-9E34D0957D91}" dt="2023-01-14T17:20:33.651" v="2187" actId="20577"/>
          <ac:spMkLst>
            <pc:docMk/>
            <pc:sldMk cId="2245850496" sldId="290"/>
            <ac:spMk id="2" creationId="{9D77890C-3842-B513-4AB4-DD45C2A2C6E1}"/>
          </ac:spMkLst>
        </pc:spChg>
        <pc:spChg chg="del">
          <ac:chgData name="Matthew Suderman" userId="2709995e-3ea8-4fb0-9b62-eb8034dec529" providerId="ADAL" clId="{A19D1F1F-7EF2-4A02-B570-9E34D0957D91}" dt="2023-01-14T17:13:50.369" v="2107"/>
          <ac:spMkLst>
            <pc:docMk/>
            <pc:sldMk cId="2245850496" sldId="290"/>
            <ac:spMk id="3" creationId="{AF3B231C-3955-D89D-F099-A30954F93F39}"/>
          </ac:spMkLst>
        </pc:spChg>
        <pc:spChg chg="add del">
          <ac:chgData name="Matthew Suderman" userId="2709995e-3ea8-4fb0-9b62-eb8034dec529" providerId="ADAL" clId="{A19D1F1F-7EF2-4A02-B570-9E34D0957D91}" dt="2023-01-14T17:19:09.335" v="2145" actId="11529"/>
          <ac:spMkLst>
            <pc:docMk/>
            <pc:sldMk cId="2245850496" sldId="290"/>
            <ac:spMk id="5" creationId="{85259CD7-BC1B-E628-E3ED-B85260F934D3}"/>
          </ac:spMkLst>
        </pc:spChg>
        <pc:spChg chg="add mod">
          <ac:chgData name="Matthew Suderman" userId="2709995e-3ea8-4fb0-9b62-eb8034dec529" providerId="ADAL" clId="{A19D1F1F-7EF2-4A02-B570-9E34D0957D91}" dt="2023-01-14T17:30:58.598" v="2493" actId="1076"/>
          <ac:spMkLst>
            <pc:docMk/>
            <pc:sldMk cId="2245850496" sldId="290"/>
            <ac:spMk id="6" creationId="{77D91864-F331-DD23-78C4-5B2E27C1EBEA}"/>
          </ac:spMkLst>
        </pc:spChg>
        <pc:spChg chg="add mod">
          <ac:chgData name="Matthew Suderman" userId="2709995e-3ea8-4fb0-9b62-eb8034dec529" providerId="ADAL" clId="{A19D1F1F-7EF2-4A02-B570-9E34D0957D91}" dt="2023-01-14T17:32:33.925" v="2507" actId="1076"/>
          <ac:spMkLst>
            <pc:docMk/>
            <pc:sldMk cId="2245850496" sldId="290"/>
            <ac:spMk id="7" creationId="{AFB78CED-34EF-2CD1-BE70-54F9D60F6F0F}"/>
          </ac:spMkLst>
        </pc:spChg>
        <pc:spChg chg="add del mod">
          <ac:chgData name="Matthew Suderman" userId="2709995e-3ea8-4fb0-9b62-eb8034dec529" providerId="ADAL" clId="{A19D1F1F-7EF2-4A02-B570-9E34D0957D91}" dt="2023-01-14T17:22:02.769" v="2233" actId="478"/>
          <ac:spMkLst>
            <pc:docMk/>
            <pc:sldMk cId="2245850496" sldId="290"/>
            <ac:spMk id="8" creationId="{0A35F358-9B1E-6FAF-E227-82C4D9982E2D}"/>
          </ac:spMkLst>
        </pc:spChg>
        <pc:spChg chg="add mod">
          <ac:chgData name="Matthew Suderman" userId="2709995e-3ea8-4fb0-9b62-eb8034dec529" providerId="ADAL" clId="{A19D1F1F-7EF2-4A02-B570-9E34D0957D91}" dt="2023-01-14T17:31:56.253" v="2497" actId="14100"/>
          <ac:spMkLst>
            <pc:docMk/>
            <pc:sldMk cId="2245850496" sldId="290"/>
            <ac:spMk id="9" creationId="{E95024B9-AD05-8567-B913-88B9B973B258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0" creationId="{90FCFD7C-AEF2-8614-2004-2B4D75748EA5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1" creationId="{E09AC918-E553-CC9F-6A5D-833C23E85A56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2" creationId="{748DE842-E823-27B6-2C07-90D3465073CF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3" creationId="{B5E08974-A4A8-7261-A62A-F2E53A319957}"/>
          </ac:spMkLst>
        </pc:spChg>
        <pc:spChg chg="add mod">
          <ac:chgData name="Matthew Suderman" userId="2709995e-3ea8-4fb0-9b62-eb8034dec529" providerId="ADAL" clId="{A19D1F1F-7EF2-4A02-B570-9E34D0957D91}" dt="2023-01-14T17:32:10.255" v="2504" actId="1038"/>
          <ac:spMkLst>
            <pc:docMk/>
            <pc:sldMk cId="2245850496" sldId="290"/>
            <ac:spMk id="14" creationId="{C85B5A12-6E99-CB92-348A-413E2EC5DC5D}"/>
          </ac:spMkLst>
        </pc:spChg>
        <pc:picChg chg="add del mod">
          <ac:chgData name="Matthew Suderman" userId="2709995e-3ea8-4fb0-9b62-eb8034dec529" providerId="ADAL" clId="{A19D1F1F-7EF2-4A02-B570-9E34D0957D91}" dt="2023-01-14T17:18:21.398" v="2139" actId="478"/>
          <ac:picMkLst>
            <pc:docMk/>
            <pc:sldMk cId="2245850496" sldId="290"/>
            <ac:picMk id="4" creationId="{25CD0413-1CED-4228-6B75-C83658806F97}"/>
          </ac:picMkLst>
        </pc:picChg>
        <pc:picChg chg="add mod">
          <ac:chgData name="Matthew Suderman" userId="2709995e-3ea8-4fb0-9b62-eb8034dec529" providerId="ADAL" clId="{A19D1F1F-7EF2-4A02-B570-9E34D0957D91}" dt="2023-01-14T17:30:05.180" v="2475" actId="1036"/>
          <ac:picMkLst>
            <pc:docMk/>
            <pc:sldMk cId="2245850496" sldId="290"/>
            <ac:picMk id="1026" creationId="{544CB74C-FAF0-9C1C-8C37-06C122A7255E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28.247" v="2103" actId="47"/>
        <pc:sldMkLst>
          <pc:docMk/>
          <pc:sldMk cId="2765022979" sldId="290"/>
        </pc:sldMkLst>
        <pc:spChg chg="mod">
          <ac:chgData name="Matthew Suderman" userId="2709995e-3ea8-4fb0-9b62-eb8034dec529" providerId="ADAL" clId="{A19D1F1F-7EF2-4A02-B570-9E34D0957D91}" dt="2023-01-14T16:59:15.880" v="204" actId="20577"/>
          <ac:spMkLst>
            <pc:docMk/>
            <pc:sldMk cId="2765022979" sldId="290"/>
            <ac:spMk id="2" creationId="{F0503271-1BA4-C4FE-35A6-91A3FE16F85F}"/>
          </ac:spMkLst>
        </pc:spChg>
      </pc:sldChg>
      <pc:sldChg chg="addSp delSp modSp add del mod">
        <pc:chgData name="Matthew Suderman" userId="2709995e-3ea8-4fb0-9b62-eb8034dec529" providerId="ADAL" clId="{A19D1F1F-7EF2-4A02-B570-9E34D0957D91}" dt="2023-01-14T17:48:39.870" v="2614" actId="2696"/>
        <pc:sldMkLst>
          <pc:docMk/>
          <pc:sldMk cId="369622533" sldId="291"/>
        </pc:sldMkLst>
        <pc:spChg chg="mod">
          <ac:chgData name="Matthew Suderman" userId="2709995e-3ea8-4fb0-9b62-eb8034dec529" providerId="ADAL" clId="{A19D1F1F-7EF2-4A02-B570-9E34D0957D91}" dt="2023-01-14T17:46:27.118" v="2611" actId="20577"/>
          <ac:spMkLst>
            <pc:docMk/>
            <pc:sldMk cId="369622533" sldId="291"/>
            <ac:spMk id="2" creationId="{9D77890C-3842-B513-4AB4-DD45C2A2C6E1}"/>
          </ac:spMkLst>
        </pc:spChg>
        <pc:spChg chg="add mod">
          <ac:chgData name="Matthew Suderman" userId="2709995e-3ea8-4fb0-9b62-eb8034dec529" providerId="ADAL" clId="{A19D1F1F-7EF2-4A02-B570-9E34D0957D91}" dt="2023-01-14T17:35:00.706" v="2512" actId="478"/>
          <ac:spMkLst>
            <pc:docMk/>
            <pc:sldMk cId="369622533" sldId="291"/>
            <ac:spMk id="3" creationId="{692043D4-AC36-6B5D-BEE9-1A2996C4AD9D}"/>
          </ac:spMkLst>
        </pc:spChg>
        <pc:picChg chg="del mod">
          <ac:chgData name="Matthew Suderman" userId="2709995e-3ea8-4fb0-9b62-eb8034dec529" providerId="ADAL" clId="{A19D1F1F-7EF2-4A02-B570-9E34D0957D91}" dt="2023-01-14T17:35:00.706" v="2512" actId="478"/>
          <ac:picMkLst>
            <pc:docMk/>
            <pc:sldMk cId="369622533" sldId="291"/>
            <ac:picMk id="1026" creationId="{544CB74C-FAF0-9C1C-8C37-06C122A7255E}"/>
          </ac:picMkLst>
        </pc:picChg>
        <pc:picChg chg="add mod">
          <ac:chgData name="Matthew Suderman" userId="2709995e-3ea8-4fb0-9b62-eb8034dec529" providerId="ADAL" clId="{A19D1F1F-7EF2-4A02-B570-9E34D0957D91}" dt="2023-01-14T17:47:03.851" v="2612" actId="732"/>
          <ac:picMkLst>
            <pc:docMk/>
            <pc:sldMk cId="369622533" sldId="291"/>
            <ac:picMk id="2050" creationId="{227F4759-014A-FBD7-9D99-C876E2FCF439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28.985" v="2104" actId="47"/>
        <pc:sldMkLst>
          <pc:docMk/>
          <pc:sldMk cId="1215504075" sldId="291"/>
        </pc:sldMkLst>
        <pc:spChg chg="mod">
          <ac:chgData name="Matthew Suderman" userId="2709995e-3ea8-4fb0-9b62-eb8034dec529" providerId="ADAL" clId="{A19D1F1F-7EF2-4A02-B570-9E34D0957D91}" dt="2023-01-14T16:59:20.680" v="209" actId="20577"/>
          <ac:spMkLst>
            <pc:docMk/>
            <pc:sldMk cId="1215504075" sldId="291"/>
            <ac:spMk id="2" creationId="{EC1B23C2-262A-0ACC-272A-27D9B09C8682}"/>
          </ac:spMkLst>
        </pc:spChg>
      </pc:sldChg>
      <pc:sldChg chg="addSp delSp modSp new del mod modAnim">
        <pc:chgData name="Matthew Suderman" userId="2709995e-3ea8-4fb0-9b62-eb8034dec529" providerId="ADAL" clId="{A19D1F1F-7EF2-4A02-B570-9E34D0957D91}" dt="2023-01-23T16:55:28.405" v="8878" actId="47"/>
        <pc:sldMkLst>
          <pc:docMk/>
          <pc:sldMk cId="2540697478" sldId="292"/>
        </pc:sldMkLst>
        <pc:spChg chg="mod">
          <ac:chgData name="Matthew Suderman" userId="2709995e-3ea8-4fb0-9b62-eb8034dec529" providerId="ADAL" clId="{A19D1F1F-7EF2-4A02-B570-9E34D0957D91}" dt="2023-01-14T18:23:47.889" v="4134" actId="20577"/>
          <ac:spMkLst>
            <pc:docMk/>
            <pc:sldMk cId="2540697478" sldId="292"/>
            <ac:spMk id="2" creationId="{FF96D41A-CAE1-DA06-1889-B61C3F1AADBF}"/>
          </ac:spMkLst>
        </pc:spChg>
        <pc:spChg chg="del">
          <ac:chgData name="Matthew Suderman" userId="2709995e-3ea8-4fb0-9b62-eb8034dec529" providerId="ADAL" clId="{A19D1F1F-7EF2-4A02-B570-9E34D0957D91}" dt="2023-01-14T18:05:41.991" v="3272" actId="478"/>
          <ac:spMkLst>
            <pc:docMk/>
            <pc:sldMk cId="2540697478" sldId="292"/>
            <ac:spMk id="3" creationId="{986E2239-0399-F1E3-A195-C493849F40C7}"/>
          </ac:spMkLst>
        </pc:spChg>
        <pc:spChg chg="add del mod">
          <ac:chgData name="Matthew Suderman" userId="2709995e-3ea8-4fb0-9b62-eb8034dec529" providerId="ADAL" clId="{A19D1F1F-7EF2-4A02-B570-9E34D0957D91}" dt="2023-01-14T18:06:42.934" v="3278"/>
          <ac:spMkLst>
            <pc:docMk/>
            <pc:sldMk cId="2540697478" sldId="292"/>
            <ac:spMk id="4" creationId="{2AF1474D-3511-7363-46D9-8FF785356E66}"/>
          </ac:spMkLst>
        </pc:spChg>
        <pc:spChg chg="add del mod">
          <ac:chgData name="Matthew Suderman" userId="2709995e-3ea8-4fb0-9b62-eb8034dec529" providerId="ADAL" clId="{A19D1F1F-7EF2-4A02-B570-9E34D0957D91}" dt="2023-01-14T18:06:42.934" v="3278"/>
          <ac:spMkLst>
            <pc:docMk/>
            <pc:sldMk cId="2540697478" sldId="292"/>
            <ac:spMk id="5" creationId="{256DDF98-E823-BA57-F6FE-57EDD7DE8078}"/>
          </ac:spMkLst>
        </pc:spChg>
        <pc:spChg chg="add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6" creationId="{DDD5C521-0D50-0EA0-EFA4-B29E008A14A0}"/>
          </ac:spMkLst>
        </pc:spChg>
        <pc:spChg chg="add del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7" creationId="{984C931B-9423-FE0C-BA47-F6264CBEE351}"/>
          </ac:spMkLst>
        </pc:spChg>
        <pc:spChg chg="add mod">
          <ac:chgData name="Matthew Suderman" userId="2709995e-3ea8-4fb0-9b62-eb8034dec529" providerId="ADAL" clId="{A19D1F1F-7EF2-4A02-B570-9E34D0957D91}" dt="2023-01-14T18:22:57.751" v="4053" actId="1036"/>
          <ac:spMkLst>
            <pc:docMk/>
            <pc:sldMk cId="2540697478" sldId="292"/>
            <ac:spMk id="8" creationId="{77C0C953-4C93-FF78-AC70-3CA1A800BEEE}"/>
          </ac:spMkLst>
        </pc:spChg>
        <pc:spChg chg="add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9" creationId="{3E269C25-2B2E-CFA3-DE34-EC84EDE3D17A}"/>
          </ac:spMkLst>
        </pc:spChg>
        <pc:spChg chg="add mod">
          <ac:chgData name="Matthew Suderman" userId="2709995e-3ea8-4fb0-9b62-eb8034dec529" providerId="ADAL" clId="{A19D1F1F-7EF2-4A02-B570-9E34D0957D91}" dt="2023-01-14T18:21:48.930" v="4050" actId="1076"/>
          <ac:spMkLst>
            <pc:docMk/>
            <pc:sldMk cId="2540697478" sldId="292"/>
            <ac:spMk id="10" creationId="{27A16285-3ECE-476E-9E18-099CBCA32646}"/>
          </ac:spMkLst>
        </pc:spChg>
        <pc:spChg chg="add mod">
          <ac:chgData name="Matthew Suderman" userId="2709995e-3ea8-4fb0-9b62-eb8034dec529" providerId="ADAL" clId="{A19D1F1F-7EF2-4A02-B570-9E34D0957D91}" dt="2023-01-14T18:21:23.274" v="3973" actId="1076"/>
          <ac:spMkLst>
            <pc:docMk/>
            <pc:sldMk cId="2540697478" sldId="292"/>
            <ac:spMk id="11" creationId="{8143C45B-97D4-C408-AC7A-6DB4405F6E86}"/>
          </ac:spMkLst>
        </pc:spChg>
        <pc:picChg chg="add del mod">
          <ac:chgData name="Matthew Suderman" userId="2709995e-3ea8-4fb0-9b62-eb8034dec529" providerId="ADAL" clId="{A19D1F1F-7EF2-4A02-B570-9E34D0957D91}" dt="2023-01-14T18:32:00.609" v="4411" actId="478"/>
          <ac:picMkLst>
            <pc:docMk/>
            <pc:sldMk cId="2540697478" sldId="292"/>
            <ac:picMk id="3074" creationId="{F5EDBE18-45AD-A451-B178-D8761F7E0877}"/>
          </ac:picMkLst>
        </pc:picChg>
        <pc:picChg chg="add mod">
          <ac:chgData name="Matthew Suderman" userId="2709995e-3ea8-4fb0-9b62-eb8034dec529" providerId="ADAL" clId="{A19D1F1F-7EF2-4A02-B570-9E34D0957D91}" dt="2023-01-14T18:32:11.209" v="4436" actId="167"/>
          <ac:picMkLst>
            <pc:docMk/>
            <pc:sldMk cId="2540697478" sldId="292"/>
            <ac:picMk id="3076" creationId="{04678262-CAD3-3FB3-8FCE-E92E213E149F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30.376" v="2105" actId="47"/>
        <pc:sldMkLst>
          <pc:docMk/>
          <pc:sldMk cId="3335451112" sldId="292"/>
        </pc:sldMkLst>
        <pc:spChg chg="mod">
          <ac:chgData name="Matthew Suderman" userId="2709995e-3ea8-4fb0-9b62-eb8034dec529" providerId="ADAL" clId="{A19D1F1F-7EF2-4A02-B570-9E34D0957D91}" dt="2023-01-14T16:59:32.479" v="219" actId="20577"/>
          <ac:spMkLst>
            <pc:docMk/>
            <pc:sldMk cId="3335451112" sldId="292"/>
            <ac:spMk id="2" creationId="{426EC333-975C-553C-83A7-FC544E4A3B01}"/>
          </ac:spMkLst>
        </pc:spChg>
      </pc:sldChg>
      <pc:sldChg chg="addSp delSp modSp new del mod">
        <pc:chgData name="Matthew Suderman" userId="2709995e-3ea8-4fb0-9b62-eb8034dec529" providerId="ADAL" clId="{A19D1F1F-7EF2-4A02-B570-9E34D0957D91}" dt="2023-01-23T16:55:28.627" v="8879" actId="47"/>
        <pc:sldMkLst>
          <pc:docMk/>
          <pc:sldMk cId="2072415" sldId="293"/>
        </pc:sldMkLst>
        <pc:spChg chg="mod">
          <ac:chgData name="Matthew Suderman" userId="2709995e-3ea8-4fb0-9b62-eb8034dec529" providerId="ADAL" clId="{A19D1F1F-7EF2-4A02-B570-9E34D0957D91}" dt="2023-01-14T18:27:06.333" v="4238" actId="20577"/>
          <ac:spMkLst>
            <pc:docMk/>
            <pc:sldMk cId="2072415" sldId="293"/>
            <ac:spMk id="2" creationId="{61797B09-27A4-A67C-C47A-5791EAA46617}"/>
          </ac:spMkLst>
        </pc:spChg>
        <pc:spChg chg="del">
          <ac:chgData name="Matthew Suderman" userId="2709995e-3ea8-4fb0-9b62-eb8034dec529" providerId="ADAL" clId="{A19D1F1F-7EF2-4A02-B570-9E34D0957D91}" dt="2023-01-14T18:24:41.037" v="4139" actId="478"/>
          <ac:spMkLst>
            <pc:docMk/>
            <pc:sldMk cId="2072415" sldId="293"/>
            <ac:spMk id="3" creationId="{5CFB294A-52B3-94B7-F8A4-E45CE4CAB537}"/>
          </ac:spMkLst>
        </pc:spChg>
        <pc:spChg chg="add mod">
          <ac:chgData name="Matthew Suderman" userId="2709995e-3ea8-4fb0-9b62-eb8034dec529" providerId="ADAL" clId="{A19D1F1F-7EF2-4A02-B570-9E34D0957D91}" dt="2023-01-14T18:28:59.770" v="4394" actId="1076"/>
          <ac:spMkLst>
            <pc:docMk/>
            <pc:sldMk cId="2072415" sldId="293"/>
            <ac:spMk id="5" creationId="{763A6E30-BEF1-FD41-8475-D04CBA5154ED}"/>
          </ac:spMkLst>
        </pc:spChg>
        <pc:spChg chg="add mod">
          <ac:chgData name="Matthew Suderman" userId="2709995e-3ea8-4fb0-9b62-eb8034dec529" providerId="ADAL" clId="{A19D1F1F-7EF2-4A02-B570-9E34D0957D91}" dt="2023-01-14T18:28:59.770" v="4394" actId="1076"/>
          <ac:spMkLst>
            <pc:docMk/>
            <pc:sldMk cId="2072415" sldId="293"/>
            <ac:spMk id="6" creationId="{E58457AC-AEF7-00DD-DCE3-EC8D7CDE4F00}"/>
          </ac:spMkLst>
        </pc:spChg>
        <pc:spChg chg="add del mod">
          <ac:chgData name="Matthew Suderman" userId="2709995e-3ea8-4fb0-9b62-eb8034dec529" providerId="ADAL" clId="{A19D1F1F-7EF2-4A02-B570-9E34D0957D91}" dt="2023-01-14T18:28:47.034" v="4392" actId="478"/>
          <ac:spMkLst>
            <pc:docMk/>
            <pc:sldMk cId="2072415" sldId="293"/>
            <ac:spMk id="7" creationId="{52F3530F-5808-674F-0F81-DE2736F8FE10}"/>
          </ac:spMkLst>
        </pc:spChg>
        <pc:picChg chg="add del mod">
          <ac:chgData name="Matthew Suderman" userId="2709995e-3ea8-4fb0-9b62-eb8034dec529" providerId="ADAL" clId="{A19D1F1F-7EF2-4A02-B570-9E34D0957D91}" dt="2023-01-14T18:32:48.932" v="4442" actId="478"/>
          <ac:picMkLst>
            <pc:docMk/>
            <pc:sldMk cId="2072415" sldId="293"/>
            <ac:picMk id="4" creationId="{B5F48BB3-4A4B-95B8-5530-37BCDB7A17DF}"/>
          </ac:picMkLst>
        </pc:picChg>
        <pc:picChg chg="add mod">
          <ac:chgData name="Matthew Suderman" userId="2709995e-3ea8-4fb0-9b62-eb8034dec529" providerId="ADAL" clId="{A19D1F1F-7EF2-4A02-B570-9E34D0957D91}" dt="2023-01-14T18:32:56.017" v="4443" actId="1076"/>
          <ac:picMkLst>
            <pc:docMk/>
            <pc:sldMk cId="2072415" sldId="293"/>
            <ac:picMk id="6146" creationId="{B5491D56-092E-9F0C-AC25-CFBC85431CAA}"/>
          </ac:picMkLst>
        </pc:picChg>
      </pc:sldChg>
      <pc:sldChg chg="new del">
        <pc:chgData name="Matthew Suderman" userId="2709995e-3ea8-4fb0-9b62-eb8034dec529" providerId="ADAL" clId="{A19D1F1F-7EF2-4A02-B570-9E34D0957D91}" dt="2023-01-14T17:01:58.811" v="351" actId="47"/>
        <pc:sldMkLst>
          <pc:docMk/>
          <pc:sldMk cId="1706932557" sldId="293"/>
        </pc:sldMkLst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594997046" sldId="293"/>
        </pc:sldMkLst>
      </pc:sldChg>
      <pc:sldChg chg="addSp delSp modSp new del mod">
        <pc:chgData name="Matthew Suderman" userId="2709995e-3ea8-4fb0-9b62-eb8034dec529" providerId="ADAL" clId="{A19D1F1F-7EF2-4A02-B570-9E34D0957D91}" dt="2023-01-23T16:55:28.807" v="8880" actId="47"/>
        <pc:sldMkLst>
          <pc:docMk/>
          <pc:sldMk cId="880862359" sldId="294"/>
        </pc:sldMkLst>
        <pc:spChg chg="mod">
          <ac:chgData name="Matthew Suderman" userId="2709995e-3ea8-4fb0-9b62-eb8034dec529" providerId="ADAL" clId="{A19D1F1F-7EF2-4A02-B570-9E34D0957D91}" dt="2023-01-14T18:44:41.938" v="5183" actId="20577"/>
          <ac:spMkLst>
            <pc:docMk/>
            <pc:sldMk cId="880862359" sldId="294"/>
            <ac:spMk id="2" creationId="{4B4947CE-4B8B-8221-AC67-D73341449546}"/>
          </ac:spMkLst>
        </pc:spChg>
        <pc:spChg chg="del">
          <ac:chgData name="Matthew Suderman" userId="2709995e-3ea8-4fb0-9b62-eb8034dec529" providerId="ADAL" clId="{A19D1F1F-7EF2-4A02-B570-9E34D0957D91}" dt="2023-01-14T18:29:36.357" v="4395" actId="478"/>
          <ac:spMkLst>
            <pc:docMk/>
            <pc:sldMk cId="880862359" sldId="294"/>
            <ac:spMk id="3" creationId="{2C8DCFD3-A2B0-143B-26E1-EC8F4D45C0EE}"/>
          </ac:spMkLst>
        </pc:spChg>
        <pc:spChg chg="add mod">
          <ac:chgData name="Matthew Suderman" userId="2709995e-3ea8-4fb0-9b62-eb8034dec529" providerId="ADAL" clId="{A19D1F1F-7EF2-4A02-B570-9E34D0957D91}" dt="2023-01-14T18:44:23.018" v="5156" actId="20577"/>
          <ac:spMkLst>
            <pc:docMk/>
            <pc:sldMk cId="880862359" sldId="294"/>
            <ac:spMk id="5" creationId="{E32008FE-C4FF-561F-9548-3FBB583D9BBB}"/>
          </ac:spMkLst>
        </pc:spChg>
        <pc:picChg chg="add del mod">
          <ac:chgData name="Matthew Suderman" userId="2709995e-3ea8-4fb0-9b62-eb8034dec529" providerId="ADAL" clId="{A19D1F1F-7EF2-4A02-B570-9E34D0957D91}" dt="2023-01-14T18:31:01.673" v="4399" actId="478"/>
          <ac:picMkLst>
            <pc:docMk/>
            <pc:sldMk cId="880862359" sldId="294"/>
            <ac:picMk id="4" creationId="{3932B372-5599-F253-F883-7AC6EC75CADA}"/>
          </ac:picMkLst>
        </pc:picChg>
        <pc:picChg chg="add mod">
          <ac:chgData name="Matthew Suderman" userId="2709995e-3ea8-4fb0-9b62-eb8034dec529" providerId="ADAL" clId="{A19D1F1F-7EF2-4A02-B570-9E34D0957D91}" dt="2023-01-14T18:37:33.513" v="4668" actId="1076"/>
          <ac:picMkLst>
            <pc:docMk/>
            <pc:sldMk cId="880862359" sldId="294"/>
            <ac:picMk id="5122" creationId="{D80E606D-4C14-C719-8B49-CC3383BDCF52}"/>
          </ac:picMkLst>
        </pc:picChg>
        <pc:cxnChg chg="add">
          <ac:chgData name="Matthew Suderman" userId="2709995e-3ea8-4fb0-9b62-eb8034dec529" providerId="ADAL" clId="{A19D1F1F-7EF2-4A02-B570-9E34D0957D91}" dt="2023-01-14T18:43:32.338" v="5073" actId="11529"/>
          <ac:cxnSpMkLst>
            <pc:docMk/>
            <pc:sldMk cId="880862359" sldId="294"/>
            <ac:cxnSpMk id="7" creationId="{C707DA4F-C358-E77B-F641-B870E23BAB7B}"/>
          </ac:cxnSpMkLst>
        </pc:cxn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316733845" sldId="295"/>
        </pc:sldMkLst>
      </pc:sldChg>
      <pc:sldChg chg="addSp modSp new del mod">
        <pc:chgData name="Matthew Suderman" userId="2709995e-3ea8-4fb0-9b62-eb8034dec529" providerId="ADAL" clId="{A19D1F1F-7EF2-4A02-B570-9E34D0957D91}" dt="2023-01-15T00:28:15.987" v="5185" actId="2696"/>
        <pc:sldMkLst>
          <pc:docMk/>
          <pc:sldMk cId="669695705" sldId="295"/>
        </pc:sldMkLst>
        <pc:spChg chg="mod">
          <ac:chgData name="Matthew Suderman" userId="2709995e-3ea8-4fb0-9b62-eb8034dec529" providerId="ADAL" clId="{A19D1F1F-7EF2-4A02-B570-9E34D0957D91}" dt="2023-01-14T17:39:53.105" v="2528"/>
          <ac:spMkLst>
            <pc:docMk/>
            <pc:sldMk cId="669695705" sldId="295"/>
            <ac:spMk id="2" creationId="{3D056267-DCEE-A9F5-1087-F8CBC1210E73}"/>
          </ac:spMkLst>
        </pc:spChg>
        <pc:picChg chg="add mod">
          <ac:chgData name="Matthew Suderman" userId="2709995e-3ea8-4fb0-9b62-eb8034dec529" providerId="ADAL" clId="{A19D1F1F-7EF2-4A02-B570-9E34D0957D91}" dt="2023-01-14T18:51:12.769" v="5184" actId="1076"/>
          <ac:picMkLst>
            <pc:docMk/>
            <pc:sldMk cId="669695705" sldId="295"/>
            <ac:picMk id="4098" creationId="{0A22EB4F-1863-215D-506A-7AC2E1F8ED79}"/>
          </ac:picMkLst>
        </pc:picChg>
      </pc:sldChg>
      <pc:sldChg chg="addSp modSp new del mod modAnim">
        <pc:chgData name="Matthew Suderman" userId="2709995e-3ea8-4fb0-9b62-eb8034dec529" providerId="ADAL" clId="{A19D1F1F-7EF2-4A02-B570-9E34D0957D91}" dt="2023-01-23T16:55:29.360" v="8881" actId="47"/>
        <pc:sldMkLst>
          <pc:docMk/>
          <pc:sldMk cId="2862832578" sldId="296"/>
        </pc:sldMkLst>
        <pc:spChg chg="mod">
          <ac:chgData name="Matthew Suderman" userId="2709995e-3ea8-4fb0-9b62-eb8034dec529" providerId="ADAL" clId="{A19D1F1F-7EF2-4A02-B570-9E34D0957D91}" dt="2023-01-15T01:01:06.482" v="5754" actId="20577"/>
          <ac:spMkLst>
            <pc:docMk/>
            <pc:sldMk cId="2862832578" sldId="296"/>
            <ac:spMk id="2" creationId="{2E4B942A-4151-5DC4-3454-4A3C2C7466CF}"/>
          </ac:spMkLst>
        </pc:spChg>
        <pc:spChg chg="mod">
          <ac:chgData name="Matthew Suderman" userId="2709995e-3ea8-4fb0-9b62-eb8034dec529" providerId="ADAL" clId="{A19D1F1F-7EF2-4A02-B570-9E34D0957D91}" dt="2023-01-15T01:09:00.091" v="6082" actId="14100"/>
          <ac:spMkLst>
            <pc:docMk/>
            <pc:sldMk cId="2862832578" sldId="296"/>
            <ac:spMk id="3" creationId="{E9CD7A53-4B07-088F-B42A-336E2C372F3C}"/>
          </ac:spMkLst>
        </pc:spChg>
        <pc:spChg chg="add mod">
          <ac:chgData name="Matthew Suderman" userId="2709995e-3ea8-4fb0-9b62-eb8034dec529" providerId="ADAL" clId="{A19D1F1F-7EF2-4A02-B570-9E34D0957D91}" dt="2023-01-15T01:05:23.076" v="5953" actId="20577"/>
          <ac:spMkLst>
            <pc:docMk/>
            <pc:sldMk cId="2862832578" sldId="296"/>
            <ac:spMk id="5" creationId="{118D299A-E09A-4242-8CCC-10EBE4063979}"/>
          </ac:spMkLst>
        </pc:spChg>
        <pc:picChg chg="add mod">
          <ac:chgData name="Matthew Suderman" userId="2709995e-3ea8-4fb0-9b62-eb8034dec529" providerId="ADAL" clId="{A19D1F1F-7EF2-4A02-B570-9E34D0957D91}" dt="2023-01-15T01:00:41.379" v="5740" actId="1076"/>
          <ac:picMkLst>
            <pc:docMk/>
            <pc:sldMk cId="2862832578" sldId="296"/>
            <ac:picMk id="7170" creationId="{7D15A4B8-7501-D262-74CF-FD34AAAD8C1F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4049465638" sldId="296"/>
        </pc:sldMkLst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85562532" sldId="297"/>
        </pc:sldMkLst>
      </pc:sldChg>
      <pc:sldChg chg="addSp modSp new del mod">
        <pc:chgData name="Matthew Suderman" userId="2709995e-3ea8-4fb0-9b62-eb8034dec529" providerId="ADAL" clId="{A19D1F1F-7EF2-4A02-B570-9E34D0957D91}" dt="2023-01-23T16:55:29.553" v="8882" actId="47"/>
        <pc:sldMkLst>
          <pc:docMk/>
          <pc:sldMk cId="4009602319" sldId="297"/>
        </pc:sldMkLst>
        <pc:spChg chg="mod">
          <ac:chgData name="Matthew Suderman" userId="2709995e-3ea8-4fb0-9b62-eb8034dec529" providerId="ADAL" clId="{A19D1F1F-7EF2-4A02-B570-9E34D0957D91}" dt="2023-01-14T17:40:58.735" v="2535" actId="20577"/>
          <ac:spMkLst>
            <pc:docMk/>
            <pc:sldMk cId="4009602319" sldId="297"/>
            <ac:spMk id="2" creationId="{ED49BC41-C074-7AE4-A9DC-F8A91681B729}"/>
          </ac:spMkLst>
        </pc:spChg>
        <pc:spChg chg="mod">
          <ac:chgData name="Matthew Suderman" userId="2709995e-3ea8-4fb0-9b62-eb8034dec529" providerId="ADAL" clId="{A19D1F1F-7EF2-4A02-B570-9E34D0957D91}" dt="2023-01-15T01:20:28.955" v="6506" actId="14100"/>
          <ac:spMkLst>
            <pc:docMk/>
            <pc:sldMk cId="4009602319" sldId="297"/>
            <ac:spMk id="3" creationId="{4D77CDC3-6BEE-AEEB-CE5C-29073201A053}"/>
          </ac:spMkLst>
        </pc:spChg>
        <pc:picChg chg="add mod">
          <ac:chgData name="Matthew Suderman" userId="2709995e-3ea8-4fb0-9b62-eb8034dec529" providerId="ADAL" clId="{A19D1F1F-7EF2-4A02-B570-9E34D0957D91}" dt="2023-01-15T01:14:06.425" v="6083" actId="1076"/>
          <ac:picMkLst>
            <pc:docMk/>
            <pc:sldMk cId="4009602319" sldId="297"/>
            <ac:picMk id="4" creationId="{A233DD1B-B51C-1494-8269-1E01A236EAD3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517282719" sldId="298"/>
        </pc:sldMkLst>
      </pc:sldChg>
      <pc:sldChg chg="addSp modSp new del mod">
        <pc:chgData name="Matthew Suderman" userId="2709995e-3ea8-4fb0-9b62-eb8034dec529" providerId="ADAL" clId="{A19D1F1F-7EF2-4A02-B570-9E34D0957D91}" dt="2023-01-23T16:55:29.702" v="8883" actId="47"/>
        <pc:sldMkLst>
          <pc:docMk/>
          <pc:sldMk cId="3155473422" sldId="298"/>
        </pc:sldMkLst>
        <pc:spChg chg="mod">
          <ac:chgData name="Matthew Suderman" userId="2709995e-3ea8-4fb0-9b62-eb8034dec529" providerId="ADAL" clId="{A19D1F1F-7EF2-4A02-B570-9E34D0957D91}" dt="2023-01-14T17:41:51.056" v="2539"/>
          <ac:spMkLst>
            <pc:docMk/>
            <pc:sldMk cId="3155473422" sldId="298"/>
            <ac:spMk id="2" creationId="{AB8D09CC-40CB-F4E4-D1E8-A36826788EBC}"/>
          </ac:spMkLst>
        </pc:spChg>
        <pc:spChg chg="mod">
          <ac:chgData name="Matthew Suderman" userId="2709995e-3ea8-4fb0-9b62-eb8034dec529" providerId="ADAL" clId="{A19D1F1F-7EF2-4A02-B570-9E34D0957D91}" dt="2023-01-15T01:35:17.821" v="7068" actId="14100"/>
          <ac:spMkLst>
            <pc:docMk/>
            <pc:sldMk cId="3155473422" sldId="298"/>
            <ac:spMk id="3" creationId="{BEC34CE5-C123-1ABC-BD0C-ADD7CBB5B0DF}"/>
          </ac:spMkLst>
        </pc:spChg>
        <pc:picChg chg="add mod">
          <ac:chgData name="Matthew Suderman" userId="2709995e-3ea8-4fb0-9b62-eb8034dec529" providerId="ADAL" clId="{A19D1F1F-7EF2-4A02-B570-9E34D0957D91}" dt="2023-01-15T01:20:57.112" v="6510" actId="14100"/>
          <ac:picMkLst>
            <pc:docMk/>
            <pc:sldMk cId="3155473422" sldId="298"/>
            <ac:picMk id="4" creationId="{4098511A-68C9-1927-8965-8EF75EA5365F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678716849" sldId="299"/>
        </pc:sldMkLst>
      </pc:sldChg>
      <pc:sldChg chg="addSp modSp new del mod">
        <pc:chgData name="Matthew Suderman" userId="2709995e-3ea8-4fb0-9b62-eb8034dec529" providerId="ADAL" clId="{A19D1F1F-7EF2-4A02-B570-9E34D0957D91}" dt="2023-01-15T01:32:58.597" v="7040" actId="47"/>
        <pc:sldMkLst>
          <pc:docMk/>
          <pc:sldMk cId="1879063660" sldId="299"/>
        </pc:sldMkLst>
        <pc:spChg chg="mod">
          <ac:chgData name="Matthew Suderman" userId="2709995e-3ea8-4fb0-9b62-eb8034dec529" providerId="ADAL" clId="{A19D1F1F-7EF2-4A02-B570-9E34D0957D91}" dt="2023-01-14T17:42:09.727" v="2542"/>
          <ac:spMkLst>
            <pc:docMk/>
            <pc:sldMk cId="1879063660" sldId="299"/>
            <ac:spMk id="2" creationId="{DB6214F0-67A9-9ED1-ACA2-1D0EF4D3817D}"/>
          </ac:spMkLst>
        </pc:spChg>
        <pc:picChg chg="add mod modCrop">
          <ac:chgData name="Matthew Suderman" userId="2709995e-3ea8-4fb0-9b62-eb8034dec529" providerId="ADAL" clId="{A19D1F1F-7EF2-4A02-B570-9E34D0957D91}" dt="2023-01-14T17:42:52.548" v="2548" actId="1076"/>
          <ac:picMkLst>
            <pc:docMk/>
            <pc:sldMk cId="1879063660" sldId="299"/>
            <ac:picMk id="4" creationId="{0A0F9078-6658-6A8B-C009-4735EDDEB565}"/>
          </ac:picMkLst>
        </pc:picChg>
        <pc:picChg chg="add mod modCrop">
          <ac:chgData name="Matthew Suderman" userId="2709995e-3ea8-4fb0-9b62-eb8034dec529" providerId="ADAL" clId="{A19D1F1F-7EF2-4A02-B570-9E34D0957D91}" dt="2023-01-14T17:43:44.822" v="2550" actId="732"/>
          <ac:picMkLst>
            <pc:docMk/>
            <pc:sldMk cId="1879063660" sldId="299"/>
            <ac:picMk id="5" creationId="{CDDB9F6E-9A0C-644A-BAD0-83745C681C7D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21005776" sldId="300"/>
        </pc:sldMkLst>
      </pc:sldChg>
      <pc:sldChg chg="modSp new del mod">
        <pc:chgData name="Matthew Suderman" userId="2709995e-3ea8-4fb0-9b62-eb8034dec529" providerId="ADAL" clId="{A19D1F1F-7EF2-4A02-B570-9E34D0957D91}" dt="2023-01-15T01:33:00.199" v="7041" actId="47"/>
        <pc:sldMkLst>
          <pc:docMk/>
          <pc:sldMk cId="4106658597" sldId="300"/>
        </pc:sldMkLst>
        <pc:spChg chg="mod">
          <ac:chgData name="Matthew Suderman" userId="2709995e-3ea8-4fb0-9b62-eb8034dec529" providerId="ADAL" clId="{A19D1F1F-7EF2-4A02-B570-9E34D0957D91}" dt="2023-01-14T17:44:18.541" v="2552"/>
          <ac:spMkLst>
            <pc:docMk/>
            <pc:sldMk cId="4106658597" sldId="300"/>
            <ac:spMk id="2" creationId="{DD2BAC41-CFED-AED7-B69C-836FAF8329AF}"/>
          </ac:spMkLst>
        </pc:spChg>
      </pc:sldChg>
      <pc:sldChg chg="modSp new add del mod modAnim">
        <pc:chgData name="Matthew Suderman" userId="2709995e-3ea8-4fb0-9b62-eb8034dec529" providerId="ADAL" clId="{A19D1F1F-7EF2-4A02-B570-9E34D0957D91}" dt="2023-01-23T16:57:12.054" v="8906" actId="20577"/>
        <pc:sldMkLst>
          <pc:docMk/>
          <pc:sldMk cId="2351452027" sldId="301"/>
        </pc:sldMkLst>
        <pc:spChg chg="mod">
          <ac:chgData name="Matthew Suderman" userId="2709995e-3ea8-4fb0-9b62-eb8034dec529" providerId="ADAL" clId="{A19D1F1F-7EF2-4A02-B570-9E34D0957D91}" dt="2023-01-14T17:44:47.724" v="2564" actId="20577"/>
          <ac:spMkLst>
            <pc:docMk/>
            <pc:sldMk cId="2351452027" sldId="301"/>
            <ac:spMk id="2" creationId="{73734C68-A44F-5C8B-7957-CE54E2BB2F33}"/>
          </ac:spMkLst>
        </pc:spChg>
        <pc:spChg chg="mod">
          <ac:chgData name="Matthew Suderman" userId="2709995e-3ea8-4fb0-9b62-eb8034dec529" providerId="ADAL" clId="{A19D1F1F-7EF2-4A02-B570-9E34D0957D91}" dt="2023-01-23T16:57:12.054" v="8906" actId="20577"/>
          <ac:spMkLst>
            <pc:docMk/>
            <pc:sldMk cId="2351452027" sldId="301"/>
            <ac:spMk id="3" creationId="{BEFFB627-1B9D-D149-8463-D8468403A82D}"/>
          </ac:spMkLst>
        </pc:spChg>
      </pc:sldChg>
      <pc:sldChg chg="modSp new mod ord modAnim">
        <pc:chgData name="Matthew Suderman" userId="2709995e-3ea8-4fb0-9b62-eb8034dec529" providerId="ADAL" clId="{A19D1F1F-7EF2-4A02-B570-9E34D0957D91}" dt="2023-01-23T17:23:44.678" v="10563" actId="14100"/>
        <pc:sldMkLst>
          <pc:docMk/>
          <pc:sldMk cId="545411195" sldId="302"/>
        </pc:sldMkLst>
        <pc:spChg chg="mod">
          <ac:chgData name="Matthew Suderman" userId="2709995e-3ea8-4fb0-9b62-eb8034dec529" providerId="ADAL" clId="{A19D1F1F-7EF2-4A02-B570-9E34D0957D91}" dt="2023-01-23T17:02:14.996" v="9072" actId="403"/>
          <ac:spMkLst>
            <pc:docMk/>
            <pc:sldMk cId="545411195" sldId="302"/>
            <ac:spMk id="2" creationId="{BB1414B2-CED9-8FF7-C445-4F488D34424D}"/>
          </ac:spMkLst>
        </pc:spChg>
        <pc:spChg chg="mod">
          <ac:chgData name="Matthew Suderman" userId="2709995e-3ea8-4fb0-9b62-eb8034dec529" providerId="ADAL" clId="{A19D1F1F-7EF2-4A02-B570-9E34D0957D91}" dt="2023-01-23T17:23:44.678" v="10563" actId="14100"/>
          <ac:spMkLst>
            <pc:docMk/>
            <pc:sldMk cId="545411195" sldId="302"/>
            <ac:spMk id="3" creationId="{B71EE27D-3AE9-6B27-9F9C-E0CD9BD3F091}"/>
          </ac:spMkLst>
        </pc:spChg>
      </pc:sldChg>
      <pc:sldChg chg="addSp delSp modSp add del mod modAnim">
        <pc:chgData name="Matthew Suderman" userId="2709995e-3ea8-4fb0-9b62-eb8034dec529" providerId="ADAL" clId="{A19D1F1F-7EF2-4A02-B570-9E34D0957D91}" dt="2023-01-23T16:55:28.051" v="8877" actId="47"/>
        <pc:sldMkLst>
          <pc:docMk/>
          <pc:sldMk cId="997923916" sldId="302"/>
        </pc:sldMkLst>
        <pc:spChg chg="mod">
          <ac:chgData name="Matthew Suderman" userId="2709995e-3ea8-4fb0-9b62-eb8034dec529" providerId="ADAL" clId="{A19D1F1F-7EF2-4A02-B570-9E34D0957D91}" dt="2023-01-14T18:01:32.175" v="3181" actId="114"/>
          <ac:spMkLst>
            <pc:docMk/>
            <pc:sldMk cId="997923916" sldId="302"/>
            <ac:spMk id="2" creationId="{9D77890C-3842-B513-4AB4-DD45C2A2C6E1}"/>
          </ac:spMkLst>
        </pc:spChg>
        <pc:spChg chg="del">
          <ac:chgData name="Matthew Suderman" userId="2709995e-3ea8-4fb0-9b62-eb8034dec529" providerId="ADAL" clId="{A19D1F1F-7EF2-4A02-B570-9E34D0957D91}" dt="2023-01-14T17:49:18.600" v="2620" actId="478"/>
          <ac:spMkLst>
            <pc:docMk/>
            <pc:sldMk cId="997923916" sldId="302"/>
            <ac:spMk id="3" creationId="{692043D4-AC36-6B5D-BEE9-1A2996C4AD9D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5" creationId="{1025A444-C958-8B1A-3588-46378C5CCFF8}"/>
          </ac:spMkLst>
        </pc:spChg>
        <pc:spChg chg="add del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6" creationId="{49752440-19B3-2A7A-B73F-4C2F73A94996}"/>
          </ac:spMkLst>
        </pc:spChg>
        <pc:spChg chg="add mod">
          <ac:chgData name="Matthew Suderman" userId="2709995e-3ea8-4fb0-9b62-eb8034dec529" providerId="ADAL" clId="{A19D1F1F-7EF2-4A02-B570-9E34D0957D91}" dt="2023-01-14T18:15:24.915" v="3713" actId="20577"/>
          <ac:spMkLst>
            <pc:docMk/>
            <pc:sldMk cId="997923916" sldId="302"/>
            <ac:spMk id="7" creationId="{35016C68-AACE-85FF-2A8A-DF2D42268ADB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8" creationId="{7FF15063-DEB1-AEAD-82BF-6DD525CB2B35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9" creationId="{A0D92FB3-800F-6F3C-00F0-64C3E4492EF1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10" creationId="{116817CF-FAEC-5EEC-22BE-08979376FC4D}"/>
          </ac:spMkLst>
        </pc:spChg>
        <pc:picChg chg="del mod">
          <ac:chgData name="Matthew Suderman" userId="2709995e-3ea8-4fb0-9b62-eb8034dec529" providerId="ADAL" clId="{A19D1F1F-7EF2-4A02-B570-9E34D0957D91}" dt="2023-01-14T18:34:45.939" v="4457" actId="478"/>
          <ac:picMkLst>
            <pc:docMk/>
            <pc:sldMk cId="997923916" sldId="302"/>
            <ac:picMk id="2050" creationId="{227F4759-014A-FBD7-9D99-C876E2FCF439}"/>
          </ac:picMkLst>
        </pc:picChg>
        <pc:picChg chg="add mod">
          <ac:chgData name="Matthew Suderman" userId="2709995e-3ea8-4fb0-9b62-eb8034dec529" providerId="ADAL" clId="{A19D1F1F-7EF2-4A02-B570-9E34D0957D91}" dt="2023-01-14T18:34:50.532" v="4467" actId="1036"/>
          <ac:picMkLst>
            <pc:docMk/>
            <pc:sldMk cId="997923916" sldId="302"/>
            <ac:picMk id="8194" creationId="{22F5E9CF-D182-F87F-552A-E8A26BBA3559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86190718" sldId="302"/>
        </pc:sldMkLst>
      </pc:sldChg>
      <pc:sldChg chg="modSp new del mod">
        <pc:chgData name="Matthew Suderman" userId="2709995e-3ea8-4fb0-9b62-eb8034dec529" providerId="ADAL" clId="{A19D1F1F-7EF2-4A02-B570-9E34D0957D91}" dt="2023-01-15T02:41:04.397" v="8870" actId="2696"/>
        <pc:sldMkLst>
          <pc:docMk/>
          <pc:sldMk cId="1686276027" sldId="303"/>
        </pc:sldMkLst>
        <pc:spChg chg="mod">
          <ac:chgData name="Matthew Suderman" userId="2709995e-3ea8-4fb0-9b62-eb8034dec529" providerId="ADAL" clId="{A19D1F1F-7EF2-4A02-B570-9E34D0957D91}" dt="2023-01-15T02:15:30.877" v="8869" actId="20577"/>
          <ac:spMkLst>
            <pc:docMk/>
            <pc:sldMk cId="1686276027" sldId="303"/>
            <ac:spMk id="3" creationId="{65938599-649F-2BA8-D50E-9234D3694FA4}"/>
          </ac:spMkLst>
        </pc:sp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26909434" sldId="303"/>
        </pc:sldMkLst>
      </pc:sldChg>
      <pc:sldChg chg="modSp new mod">
        <pc:chgData name="Matthew Suderman" userId="2709995e-3ea8-4fb0-9b62-eb8034dec529" providerId="ADAL" clId="{A19D1F1F-7EF2-4A02-B570-9E34D0957D91}" dt="2023-01-23T17:01:47.808" v="9065" actId="403"/>
        <pc:sldMkLst>
          <pc:docMk/>
          <pc:sldMk cId="2275108716" sldId="303"/>
        </pc:sldMkLst>
        <pc:spChg chg="mod">
          <ac:chgData name="Matthew Suderman" userId="2709995e-3ea8-4fb0-9b62-eb8034dec529" providerId="ADAL" clId="{A19D1F1F-7EF2-4A02-B570-9E34D0957D91}" dt="2023-01-23T17:01:47.808" v="9065" actId="403"/>
          <ac:spMkLst>
            <pc:docMk/>
            <pc:sldMk cId="2275108716" sldId="303"/>
            <ac:spMk id="2" creationId="{1F403CDC-4411-475D-F90E-70606E25B8FA}"/>
          </ac:spMkLst>
        </pc:spChg>
        <pc:spChg chg="mod">
          <ac:chgData name="Matthew Suderman" userId="2709995e-3ea8-4fb0-9b62-eb8034dec529" providerId="ADAL" clId="{A19D1F1F-7EF2-4A02-B570-9E34D0957D91}" dt="2023-01-23T17:01:28.276" v="9060" actId="255"/>
          <ac:spMkLst>
            <pc:docMk/>
            <pc:sldMk cId="2275108716" sldId="303"/>
            <ac:spMk id="3" creationId="{FE3B9618-35FF-93FF-1AAC-6E84E13DD690}"/>
          </ac:spMkLst>
        </pc:spChg>
      </pc:sldChg>
      <pc:sldChg chg="modSp new mod">
        <pc:chgData name="Matthew Suderman" userId="2709995e-3ea8-4fb0-9b62-eb8034dec529" providerId="ADAL" clId="{A19D1F1F-7EF2-4A02-B570-9E34D0957D91}" dt="2023-01-23T17:22:46.039" v="10519" actId="20577"/>
        <pc:sldMkLst>
          <pc:docMk/>
          <pc:sldMk cId="3534151775" sldId="304"/>
        </pc:sldMkLst>
        <pc:spChg chg="mod">
          <ac:chgData name="Matthew Suderman" userId="2709995e-3ea8-4fb0-9b62-eb8034dec529" providerId="ADAL" clId="{A19D1F1F-7EF2-4A02-B570-9E34D0957D91}" dt="2023-01-23T17:22:11.291" v="10454" actId="20577"/>
          <ac:spMkLst>
            <pc:docMk/>
            <pc:sldMk cId="3534151775" sldId="304"/>
            <ac:spMk id="2" creationId="{054B19E3-FA56-49B4-C538-19FB598384FE}"/>
          </ac:spMkLst>
        </pc:spChg>
        <pc:spChg chg="mod">
          <ac:chgData name="Matthew Suderman" userId="2709995e-3ea8-4fb0-9b62-eb8034dec529" providerId="ADAL" clId="{A19D1F1F-7EF2-4A02-B570-9E34D0957D91}" dt="2023-01-23T17:22:46.039" v="10519" actId="20577"/>
          <ac:spMkLst>
            <pc:docMk/>
            <pc:sldMk cId="3534151775" sldId="304"/>
            <ac:spMk id="3" creationId="{E1967D00-8367-C010-516E-E435B8C12523}"/>
          </ac:spMkLst>
        </pc:spChg>
      </pc:sldChg>
      <pc:sldChg chg="modSp new mod">
        <pc:chgData name="Matthew Suderman" userId="2709995e-3ea8-4fb0-9b62-eb8034dec529" providerId="ADAL" clId="{A19D1F1F-7EF2-4A02-B570-9E34D0957D91}" dt="2023-01-23T17:23:15.327" v="10560" actId="403"/>
        <pc:sldMkLst>
          <pc:docMk/>
          <pc:sldMk cId="1762328264" sldId="305"/>
        </pc:sldMkLst>
        <pc:spChg chg="mod">
          <ac:chgData name="Matthew Suderman" userId="2709995e-3ea8-4fb0-9b62-eb8034dec529" providerId="ADAL" clId="{A19D1F1F-7EF2-4A02-B570-9E34D0957D91}" dt="2023-01-23T17:23:15.327" v="10560" actId="403"/>
          <ac:spMkLst>
            <pc:docMk/>
            <pc:sldMk cId="1762328264" sldId="305"/>
            <ac:spMk id="2" creationId="{7707CA8E-644B-FF8C-B973-54551AFD1A3A}"/>
          </ac:spMkLst>
        </pc:spChg>
      </pc:sldChg>
      <pc:sldChg chg="add">
        <pc:chgData name="Matthew Suderman" userId="2709995e-3ea8-4fb0-9b62-eb8034dec529" providerId="ADAL" clId="{A19D1F1F-7EF2-4A02-B570-9E34D0957D91}" dt="2023-01-23T17:23:50.908" v="10564" actId="2890"/>
        <pc:sldMkLst>
          <pc:docMk/>
          <pc:sldMk cId="2293746631" sldId="306"/>
        </pc:sldMkLst>
      </pc:sldChg>
      <pc:sldChg chg="modSp add mod">
        <pc:chgData name="Matthew Suderman" userId="2709995e-3ea8-4fb0-9b62-eb8034dec529" providerId="ADAL" clId="{A19D1F1F-7EF2-4A02-B570-9E34D0957D91}" dt="2023-01-23T17:26:32.834" v="10604" actId="20577"/>
        <pc:sldMkLst>
          <pc:docMk/>
          <pc:sldMk cId="2486425964" sldId="307"/>
        </pc:sldMkLst>
        <pc:spChg chg="mod">
          <ac:chgData name="Matthew Suderman" userId="2709995e-3ea8-4fb0-9b62-eb8034dec529" providerId="ADAL" clId="{A19D1F1F-7EF2-4A02-B570-9E34D0957D91}" dt="2023-01-23T17:26:32.834" v="10604" actId="20577"/>
          <ac:spMkLst>
            <pc:docMk/>
            <pc:sldMk cId="2486425964" sldId="307"/>
            <ac:spMk id="2" creationId="{7707CA8E-644B-FF8C-B973-54551AFD1A3A}"/>
          </ac:spMkLst>
        </pc:spChg>
      </pc:sldChg>
      <pc:sldChg chg="modSp add mod ord">
        <pc:chgData name="Matthew Suderman" userId="2709995e-3ea8-4fb0-9b62-eb8034dec529" providerId="ADAL" clId="{A19D1F1F-7EF2-4A02-B570-9E34D0957D91}" dt="2023-01-23T17:25:07.222" v="10584" actId="20577"/>
        <pc:sldMkLst>
          <pc:docMk/>
          <pc:sldMk cId="998158061" sldId="308"/>
        </pc:sldMkLst>
        <pc:spChg chg="mod">
          <ac:chgData name="Matthew Suderman" userId="2709995e-3ea8-4fb0-9b62-eb8034dec529" providerId="ADAL" clId="{A19D1F1F-7EF2-4A02-B570-9E34D0957D91}" dt="2023-01-23T17:25:07.222" v="10584" actId="20577"/>
          <ac:spMkLst>
            <pc:docMk/>
            <pc:sldMk cId="998158061" sldId="308"/>
            <ac:spMk id="2" creationId="{7707CA8E-644B-FF8C-B973-54551AFD1A3A}"/>
          </ac:spMkLst>
        </pc:spChg>
      </pc:sldChg>
      <pc:sldChg chg="modSp add mod">
        <pc:chgData name="Matthew Suderman" userId="2709995e-3ea8-4fb0-9b62-eb8034dec529" providerId="ADAL" clId="{A19D1F1F-7EF2-4A02-B570-9E34D0957D91}" dt="2023-01-23T17:26:00.633" v="10588"/>
        <pc:sldMkLst>
          <pc:docMk/>
          <pc:sldMk cId="2868874922" sldId="309"/>
        </pc:sldMkLst>
        <pc:spChg chg="mod">
          <ac:chgData name="Matthew Suderman" userId="2709995e-3ea8-4fb0-9b62-eb8034dec529" providerId="ADAL" clId="{A19D1F1F-7EF2-4A02-B570-9E34D0957D91}" dt="2023-01-23T17:26:00.633" v="10588"/>
          <ac:spMkLst>
            <pc:docMk/>
            <pc:sldMk cId="2868874922" sldId="309"/>
            <ac:spMk id="2" creationId="{7707CA8E-644B-FF8C-B973-54551AFD1A3A}"/>
          </ac:spMkLst>
        </pc:spChg>
      </pc:sldChg>
      <pc:sldChg chg="modSp add mod">
        <pc:chgData name="Matthew Suderman" userId="2709995e-3ea8-4fb0-9b62-eb8034dec529" providerId="ADAL" clId="{A19D1F1F-7EF2-4A02-B570-9E34D0957D91}" dt="2023-01-23T17:27:16.630" v="10627" actId="20577"/>
        <pc:sldMkLst>
          <pc:docMk/>
          <pc:sldMk cId="849736942" sldId="310"/>
        </pc:sldMkLst>
        <pc:spChg chg="mod">
          <ac:chgData name="Matthew Suderman" userId="2709995e-3ea8-4fb0-9b62-eb8034dec529" providerId="ADAL" clId="{A19D1F1F-7EF2-4A02-B570-9E34D0957D91}" dt="2023-01-23T17:27:16.630" v="10627" actId="20577"/>
          <ac:spMkLst>
            <pc:docMk/>
            <pc:sldMk cId="849736942" sldId="310"/>
            <ac:spMk id="2" creationId="{7707CA8E-644B-FF8C-B973-54551AFD1A3A}"/>
          </ac:spMkLst>
        </pc:spChg>
      </pc:sldChg>
      <pc:sldChg chg="add">
        <pc:chgData name="Matthew Suderman" userId="2709995e-3ea8-4fb0-9b62-eb8034dec529" providerId="ADAL" clId="{A19D1F1F-7EF2-4A02-B570-9E34D0957D91}" dt="2023-01-23T17:25:56.912" v="10587" actId="2890"/>
        <pc:sldMkLst>
          <pc:docMk/>
          <pc:sldMk cId="2454155836" sldId="311"/>
        </pc:sldMkLst>
      </pc:sldChg>
      <pc:sldChg chg="modSp add mod">
        <pc:chgData name="Matthew Suderman" userId="2709995e-3ea8-4fb0-9b62-eb8034dec529" providerId="ADAL" clId="{A19D1F1F-7EF2-4A02-B570-9E34D0957D91}" dt="2023-01-23T17:28:32.486" v="10638" actId="20577"/>
        <pc:sldMkLst>
          <pc:docMk/>
          <pc:sldMk cId="2604440301" sldId="312"/>
        </pc:sldMkLst>
        <pc:spChg chg="mod">
          <ac:chgData name="Matthew Suderman" userId="2709995e-3ea8-4fb0-9b62-eb8034dec529" providerId="ADAL" clId="{A19D1F1F-7EF2-4A02-B570-9E34D0957D91}" dt="2023-01-23T17:28:32.486" v="10638" actId="20577"/>
          <ac:spMkLst>
            <pc:docMk/>
            <pc:sldMk cId="2604440301" sldId="312"/>
            <ac:spMk id="2" creationId="{7707CA8E-644B-FF8C-B973-54551AFD1A3A}"/>
          </ac:spMkLst>
        </pc:spChg>
      </pc:sldChg>
      <pc:sldChg chg="modSp add mod">
        <pc:chgData name="Matthew Suderman" userId="2709995e-3ea8-4fb0-9b62-eb8034dec529" providerId="ADAL" clId="{A19D1F1F-7EF2-4A02-B570-9E34D0957D91}" dt="2023-01-23T17:28:51.072" v="10640"/>
        <pc:sldMkLst>
          <pc:docMk/>
          <pc:sldMk cId="1127696601" sldId="313"/>
        </pc:sldMkLst>
        <pc:spChg chg="mod">
          <ac:chgData name="Matthew Suderman" userId="2709995e-3ea8-4fb0-9b62-eb8034dec529" providerId="ADAL" clId="{A19D1F1F-7EF2-4A02-B570-9E34D0957D91}" dt="2023-01-23T17:28:51.072" v="10640"/>
          <ac:spMkLst>
            <pc:docMk/>
            <pc:sldMk cId="1127696601" sldId="313"/>
            <ac:spMk id="2" creationId="{7707CA8E-644B-FF8C-B973-54551AFD1A3A}"/>
          </ac:spMkLst>
        </pc:spChg>
      </pc:sldChg>
      <pc:sldChg chg="modSp add mod">
        <pc:chgData name="Matthew Suderman" userId="2709995e-3ea8-4fb0-9b62-eb8034dec529" providerId="ADAL" clId="{A19D1F1F-7EF2-4A02-B570-9E34D0957D91}" dt="2023-01-23T17:31:30.718" v="10788" actId="20577"/>
        <pc:sldMkLst>
          <pc:docMk/>
          <pc:sldMk cId="760618937" sldId="314"/>
        </pc:sldMkLst>
        <pc:spChg chg="mod">
          <ac:chgData name="Matthew Suderman" userId="2709995e-3ea8-4fb0-9b62-eb8034dec529" providerId="ADAL" clId="{A19D1F1F-7EF2-4A02-B570-9E34D0957D91}" dt="2023-01-23T17:31:30.718" v="10788" actId="20577"/>
          <ac:spMkLst>
            <pc:docMk/>
            <pc:sldMk cId="760618937" sldId="314"/>
            <ac:spMk id="2" creationId="{7707CA8E-644B-FF8C-B973-54551AFD1A3A}"/>
          </ac:spMkLst>
        </pc:spChg>
      </pc:sldChg>
      <pc:sldChg chg="modSp add mod">
        <pc:chgData name="Matthew Suderman" userId="2709995e-3ea8-4fb0-9b62-eb8034dec529" providerId="ADAL" clId="{A19D1F1F-7EF2-4A02-B570-9E34D0957D91}" dt="2023-01-23T17:38:21.310" v="11163" actId="20577"/>
        <pc:sldMkLst>
          <pc:docMk/>
          <pc:sldMk cId="1170852449" sldId="315"/>
        </pc:sldMkLst>
        <pc:spChg chg="mod">
          <ac:chgData name="Matthew Suderman" userId="2709995e-3ea8-4fb0-9b62-eb8034dec529" providerId="ADAL" clId="{A19D1F1F-7EF2-4A02-B570-9E34D0957D91}" dt="2023-01-23T17:35:12.272" v="10956" actId="20577"/>
          <ac:spMkLst>
            <pc:docMk/>
            <pc:sldMk cId="1170852449" sldId="315"/>
            <ac:spMk id="2" creationId="{7707CA8E-644B-FF8C-B973-54551AFD1A3A}"/>
          </ac:spMkLst>
        </pc:spChg>
        <pc:spChg chg="mod">
          <ac:chgData name="Matthew Suderman" userId="2709995e-3ea8-4fb0-9b62-eb8034dec529" providerId="ADAL" clId="{A19D1F1F-7EF2-4A02-B570-9E34D0957D91}" dt="2023-01-23T17:38:21.310" v="11163" actId="20577"/>
          <ac:spMkLst>
            <pc:docMk/>
            <pc:sldMk cId="1170852449" sldId="315"/>
            <ac:spMk id="3" creationId="{80281EEC-3BE3-A527-6CAC-8F76A70D67C6}"/>
          </ac:spMkLst>
        </pc:spChg>
      </pc:sldChg>
      <pc:sldChg chg="modSp new del mod">
        <pc:chgData name="Matthew Suderman" userId="2709995e-3ea8-4fb0-9b62-eb8034dec529" providerId="ADAL" clId="{A19D1F1F-7EF2-4A02-B570-9E34D0957D91}" dt="2023-01-23T17:34:39.499" v="10946" actId="2696"/>
        <pc:sldMkLst>
          <pc:docMk/>
          <pc:sldMk cId="1889880538" sldId="315"/>
        </pc:sldMkLst>
        <pc:spChg chg="mod">
          <ac:chgData name="Matthew Suderman" userId="2709995e-3ea8-4fb0-9b62-eb8034dec529" providerId="ADAL" clId="{A19D1F1F-7EF2-4A02-B570-9E34D0957D91}" dt="2023-01-23T17:32:42.162" v="10813" actId="255"/>
          <ac:spMkLst>
            <pc:docMk/>
            <pc:sldMk cId="1889880538" sldId="315"/>
            <ac:spMk id="2" creationId="{21822515-3D9B-64AC-74FB-D43B72C3EC96}"/>
          </ac:spMkLst>
        </pc:spChg>
        <pc:spChg chg="mod">
          <ac:chgData name="Matthew Suderman" userId="2709995e-3ea8-4fb0-9b62-eb8034dec529" providerId="ADAL" clId="{A19D1F1F-7EF2-4A02-B570-9E34D0957D91}" dt="2023-01-23T17:34:30.944" v="10945" actId="20577"/>
          <ac:spMkLst>
            <pc:docMk/>
            <pc:sldMk cId="1889880538" sldId="315"/>
            <ac:spMk id="3" creationId="{4F781E72-A9D3-4252-6892-AC02253ADA0C}"/>
          </ac:spMkLst>
        </pc:spChg>
      </pc:sldChg>
      <pc:sldMasterChg chg="addSp delSp modSp mod">
        <pc:chgData name="Matthew Suderman" userId="2709995e-3ea8-4fb0-9b62-eb8034dec529" providerId="ADAL" clId="{A19D1F1F-7EF2-4A02-B570-9E34D0957D91}" dt="2023-01-23T16:58:49.743" v="8992" actId="478"/>
        <pc:sldMasterMkLst>
          <pc:docMk/>
          <pc:sldMasterMk cId="0" sldId="2147483648"/>
        </pc:sldMasterMkLst>
        <pc:spChg chg="add del mod ord modVis">
          <ac:chgData name="Matthew Suderman" userId="2709995e-3ea8-4fb0-9b62-eb8034dec529" providerId="ADAL" clId="{A19D1F1F-7EF2-4A02-B570-9E34D0957D91}" dt="2023-01-23T16:58:49.743" v="8992" actId="478"/>
          <ac:spMkLst>
            <pc:docMk/>
            <pc:sldMasterMk cId="0" sldId="2147483648"/>
            <ac:spMk id="2" creationId="{A2117B9B-F1BA-26A2-E145-84F9EE8BB77B}"/>
          </ac:spMkLst>
        </pc:spChg>
      </pc:sldMasterChg>
      <pc:sldMasterChg chg="addSp delSp modSp mod">
        <pc:chgData name="Matthew Suderman" userId="2709995e-3ea8-4fb0-9b62-eb8034dec529" providerId="ADAL" clId="{A19D1F1F-7EF2-4A02-B570-9E34D0957D91}" dt="2023-01-23T16:58:56.480" v="8993" actId="478"/>
        <pc:sldMasterMkLst>
          <pc:docMk/>
          <pc:sldMasterMk cId="0" sldId="2147483654"/>
        </pc:sldMasterMkLst>
        <pc:spChg chg="add del mod ord modVis">
          <ac:chgData name="Matthew Suderman" userId="2709995e-3ea8-4fb0-9b62-eb8034dec529" providerId="ADAL" clId="{A19D1F1F-7EF2-4A02-B570-9E34D0957D91}" dt="2023-01-23T16:58:56.480" v="8993" actId="478"/>
          <ac:spMkLst>
            <pc:docMk/>
            <pc:sldMasterMk cId="0" sldId="2147483654"/>
            <ac:spMk id="2" creationId="{EEC6B363-1CD7-79C4-A71D-FAAD049CEC2A}"/>
          </ac:spMkLst>
        </pc:spChg>
      </pc:sldMaster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044700" y="2060848"/>
            <a:ext cx="8102600" cy="24929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+mn-lt"/>
              </a:rPr>
              <a:t>Yang, J. H., et al. </a:t>
            </a:r>
            <a:r>
              <a:rPr lang="en-US" b="1" dirty="0">
                <a:latin typeface="+mn-lt"/>
              </a:rPr>
              <a:t>Loss of epigenetic information as a cause of mammalian aging</a:t>
            </a:r>
            <a:r>
              <a:rPr lang="en-US" dirty="0">
                <a:latin typeface="+mn-lt"/>
              </a:rPr>
              <a:t>. Cell, 186(2), 305–326.e27. 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+mn-lt"/>
            </a:endParaRP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+mn-lt"/>
            </a:endParaRPr>
          </a:p>
          <a:p>
            <a:pPr algn="r">
              <a:spcBef>
                <a:spcPct val="50000"/>
              </a:spcBef>
            </a:pPr>
            <a:r>
              <a:rPr lang="en-US" dirty="0">
                <a:latin typeface="+mn-lt"/>
              </a:rPr>
              <a:t>Review by Matthew Suderman</a:t>
            </a:r>
            <a:endParaRPr lang="en-US" dirty="0">
              <a:latin typeface="Verdana" pitchFamily="-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F802E-CA54-5F37-B2CB-07C64EE8714A}"/>
              </a:ext>
            </a:extLst>
          </p:cNvPr>
          <p:cNvSpPr txBox="1"/>
          <p:nvPr/>
        </p:nvSpPr>
        <p:spPr>
          <a:xfrm>
            <a:off x="6456040" y="5805264"/>
            <a:ext cx="54006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IEU 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Molecular Epidemiology Meeting</a:t>
            </a:r>
          </a:p>
          <a:p>
            <a:pPr algn="l"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Jan 24, 2023</a:t>
            </a:r>
            <a:endParaRPr lang="en-US" sz="1800" dirty="0">
              <a:latin typeface="Verdana" pitchFamily="-1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Faithful DNA repair alters epigenome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69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Epigenetically aged cells lose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0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Cellular identity changes in ICE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66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Reversing age in ICE cells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89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Reversing age in ICE mice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Deliver OSK by adeno-associated virus</a:t>
            </a:r>
          </a:p>
          <a:p>
            <a:r>
              <a:rPr lang="en-CA" dirty="0"/>
              <a:t>Reverses aging markers in kidney and muscle (Figure 7H,I)</a:t>
            </a:r>
          </a:p>
          <a:p>
            <a:r>
              <a:rPr lang="en-CA" dirty="0"/>
              <a:t>Reverses gene expression age in retinal </a:t>
            </a:r>
            <a:r>
              <a:rPr lang="en-CA"/>
              <a:t>ganglion cells 7O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524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3CDC-4411-475D-F90E-70606E25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Highlights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9618-35FF-93FF-1AAC-6E84E13D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u="none" strike="noStrike" baseline="0" dirty="0">
                <a:latin typeface="AdvPSHN-M"/>
              </a:rPr>
              <a:t>Cellular responses to double-stranded DNA breaks erode the epigenetic landscape</a:t>
            </a:r>
          </a:p>
          <a:p>
            <a:pPr algn="l"/>
            <a:r>
              <a:rPr lang="en-US" sz="3200" b="0" i="0" u="none" strike="noStrike" baseline="0" dirty="0">
                <a:latin typeface="AdvPSHN-M"/>
              </a:rPr>
              <a:t>This loss of epigenetic information accelerates the hallmarks of aging</a:t>
            </a:r>
          </a:p>
          <a:p>
            <a:pPr algn="l"/>
            <a:r>
              <a:rPr lang="en-US" sz="3200" b="0" i="0" u="none" strike="noStrike" baseline="0" dirty="0">
                <a:latin typeface="AdvPSHN-M"/>
              </a:rPr>
              <a:t>These changes are reversible by epigenetic reprogramming</a:t>
            </a:r>
            <a:endParaRPr lang="en-US" sz="3200" dirty="0">
              <a:latin typeface="AdvPSMPi6"/>
            </a:endParaRPr>
          </a:p>
          <a:p>
            <a:pPr algn="l"/>
            <a:r>
              <a:rPr lang="en-US" sz="3200" b="0" i="0" u="none" strike="noStrike" baseline="0" dirty="0">
                <a:latin typeface="AdvPSHN-M"/>
              </a:rPr>
              <a:t>By manipulating the epigenome, aging can be driven forward and backward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51087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4C68-A44F-5C8B-7957-CE54E2BB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B627-1B9D-D149-8463-D8468403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14520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14B2-CED9-8FF7-C445-4F488D34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Aging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E27D-3AE9-6B27-9F9C-E0CD9B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10871200" cy="4840400"/>
          </a:xfrm>
        </p:spPr>
        <p:txBody>
          <a:bodyPr/>
          <a:lstStyle/>
          <a:p>
            <a:r>
              <a:rPr lang="en-CA" sz="2400" dirty="0"/>
              <a:t>Cellular identity and function change with age</a:t>
            </a:r>
          </a:p>
          <a:p>
            <a:r>
              <a:rPr lang="en-CA" sz="2400" dirty="0"/>
              <a:t>What is driving aging?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Hardware breakdown – irreversible changes to DNA sequence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Software breakdown – reversible changes to gene expression and chromatin</a:t>
            </a:r>
          </a:p>
          <a:p>
            <a:r>
              <a:rPr lang="en-CA" sz="2400" dirty="0"/>
              <a:t>Evidence against DNA damage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Individuals with more mutations don’t faster aging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Cloned mammals don’t age faster</a:t>
            </a:r>
          </a:p>
          <a:p>
            <a:r>
              <a:rPr lang="en-CA" sz="2400" dirty="0"/>
              <a:t>Evidence for epigenetic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Overexpress </a:t>
            </a:r>
            <a:r>
              <a:rPr lang="en-CA" sz="2400" i="1" dirty="0"/>
              <a:t>SIR2 </a:t>
            </a:r>
            <a:r>
              <a:rPr lang="en-CA" sz="2400" dirty="0"/>
              <a:t>histones in yeast → extend lifespan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DNA methylation is the strongest biomarker of chronological age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41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19E3-FA56-49B4-C538-19FB5983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7D00-8367-C010-516E-E435B8C1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517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A system to induce epigenetic aging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8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A system to induce epigenetic aging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6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ICE induces non-mutagenic cuts in vivo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80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ICE mice phenocopy brain 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9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ICE mice phenocopy muscle 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58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CA8E-644B-FF8C-B973-54551A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ICE accelerates epigenetic 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EEC-3BE3-A527-6CAC-8F76A70D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259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6366</TotalTime>
  <Words>235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AdvPSHN-M</vt:lpstr>
      <vt:lpstr>AdvPSMPi6</vt:lpstr>
      <vt:lpstr>Arial</vt:lpstr>
      <vt:lpstr>Courier New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Aging</vt:lpstr>
      <vt:lpstr>Aim</vt:lpstr>
      <vt:lpstr>A system to induce epigenetic aging</vt:lpstr>
      <vt:lpstr>A system to induce epigenetic aging</vt:lpstr>
      <vt:lpstr>ICE induces non-mutagenic cuts in vivo</vt:lpstr>
      <vt:lpstr>ICE mice phenocopy brain aging</vt:lpstr>
      <vt:lpstr>ICE mice phenocopy muscle aging</vt:lpstr>
      <vt:lpstr>ICE accelerates epigenetic aging</vt:lpstr>
      <vt:lpstr>Faithful DNA repair alters epigenome</vt:lpstr>
      <vt:lpstr>Epigenetically aged cells lose identity</vt:lpstr>
      <vt:lpstr>Cellular identity changes in ICE mice</vt:lpstr>
      <vt:lpstr>Reversing age in ICE cells</vt:lpstr>
      <vt:lpstr>Reversing age in ICE mice</vt:lpstr>
      <vt:lpstr>Highlights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2023-01-23T17:38:32Z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5d20b1c4-7aea-45d1-ae29-f864c17e863b_Enabled">
    <vt:lpwstr>True</vt:lpwstr>
  </property>
  <property fmtid="{D5CDD505-2E9C-101B-9397-08002B2CF9AE}" pid="4" name="MSIP_Label_5d20b1c4-7aea-45d1-ae29-f864c17e863b_SiteId">
    <vt:lpwstr>b2e47f30-cd7d-4a4e-a5da-b18cf1a4151b</vt:lpwstr>
  </property>
  <property fmtid="{D5CDD505-2E9C-101B-9397-08002B2CF9AE}" pid="5" name="MSIP_Label_5d20b1c4-7aea-45d1-ae29-f864c17e863b_Owner">
    <vt:lpwstr>ms13525@bristol.ac.uk</vt:lpwstr>
  </property>
  <property fmtid="{D5CDD505-2E9C-101B-9397-08002B2CF9AE}" pid="6" name="MSIP_Label_5d20b1c4-7aea-45d1-ae29-f864c17e863b_SetDate">
    <vt:lpwstr>2023-01-14T18:43:27.8143900Z</vt:lpwstr>
  </property>
  <property fmtid="{D5CDD505-2E9C-101B-9397-08002B2CF9AE}" pid="7" name="MSIP_Label_5d20b1c4-7aea-45d1-ae29-f864c17e863b_Name">
    <vt:lpwstr>Confidential and Sensitive</vt:lpwstr>
  </property>
  <property fmtid="{D5CDD505-2E9C-101B-9397-08002B2CF9AE}" pid="8" name="MSIP_Label_5d20b1c4-7aea-45d1-ae29-f864c17e863b_Application">
    <vt:lpwstr>Microsoft Azure Information Protection</vt:lpwstr>
  </property>
  <property fmtid="{D5CDD505-2E9C-101B-9397-08002B2CF9AE}" pid="9" name="MSIP_Label_5d20b1c4-7aea-45d1-ae29-f864c17e863b_ActionId">
    <vt:lpwstr>5d57205d-d4ad-4a72-8c2a-9632f7b2a286</vt:lpwstr>
  </property>
  <property fmtid="{D5CDD505-2E9C-101B-9397-08002B2CF9AE}" pid="10" name="MSIP_Label_5d20b1c4-7aea-45d1-ae29-f864c17e863b_Extended_MSFT_Method">
    <vt:lpwstr>Manual</vt:lpwstr>
  </property>
  <property fmtid="{D5CDD505-2E9C-101B-9397-08002B2CF9AE}" pid="11" name="Sensitivity">
    <vt:lpwstr>Confidential and Sensitive</vt:lpwstr>
  </property>
</Properties>
</file>