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4" r:id="rId5"/>
  </p:sldMasterIdLst>
  <p:notesMasterIdLst>
    <p:notesMasterId r:id="rId21"/>
  </p:notesMasterIdLst>
  <p:handoutMasterIdLst>
    <p:handoutMasterId r:id="rId22"/>
  </p:handoutMasterIdLst>
  <p:sldIdLst>
    <p:sldId id="288" r:id="rId6"/>
    <p:sldId id="293" r:id="rId7"/>
    <p:sldId id="295" r:id="rId8"/>
    <p:sldId id="300" r:id="rId9"/>
    <p:sldId id="298" r:id="rId10"/>
    <p:sldId id="301" r:id="rId11"/>
    <p:sldId id="302" r:id="rId12"/>
    <p:sldId id="297" r:id="rId13"/>
    <p:sldId id="303" r:id="rId14"/>
    <p:sldId id="304" r:id="rId15"/>
    <p:sldId id="305" r:id="rId16"/>
    <p:sldId id="306" r:id="rId17"/>
    <p:sldId id="307" r:id="rId18"/>
    <p:sldId id="308" r:id="rId19"/>
    <p:sldId id="310" r:id="rId20"/>
  </p:sldIdLst>
  <p:sldSz cx="12192000" cy="6858000"/>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Nelson2" initials="" lastIdx="3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ACCDFD"/>
    <a:srgbClr val="8E0452"/>
    <a:srgbClr val="B01F2E"/>
    <a:srgbClr val="822F5A"/>
    <a:srgbClr val="21677E"/>
    <a:srgbClr val="EFEFEF"/>
    <a:srgbClr val="8A7967"/>
    <a:srgbClr val="766A62"/>
    <a:srgbClr val="6078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F5C4C-007D-4272-AA90-A5265CC764ED}" v="222" dt="2021-10-18T00:30:42.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53" autoAdjust="0"/>
    <p:restoredTop sz="81412" autoAdjust="0"/>
  </p:normalViewPr>
  <p:slideViewPr>
    <p:cSldViewPr>
      <p:cViewPr varScale="1">
        <p:scale>
          <a:sx n="50" d="100"/>
          <a:sy n="50" d="100"/>
        </p:scale>
        <p:origin x="348" y="44"/>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2709995e-3ea8-4fb0-9b62-eb8034dec529" providerId="ADAL" clId="{4929D89B-CC43-4C41-92A5-3ABC52AE066B}"/>
    <pc:docChg chg="undo custSel addSld delSld modSld sldOrd modMainMaster">
      <pc:chgData name="Matthew Suderman" userId="2709995e-3ea8-4fb0-9b62-eb8034dec529" providerId="ADAL" clId="{4929D89B-CC43-4C41-92A5-3ABC52AE066B}" dt="2021-05-09T23:36:15.162" v="8344" actId="1076"/>
      <pc:docMkLst>
        <pc:docMk/>
      </pc:docMkLst>
      <pc:sldChg chg="modSp mod">
        <pc:chgData name="Matthew Suderman" userId="2709995e-3ea8-4fb0-9b62-eb8034dec529" providerId="ADAL" clId="{4929D89B-CC43-4C41-92A5-3ABC52AE066B}" dt="2021-05-08T21:25:25.709" v="184" actId="20577"/>
        <pc:sldMkLst>
          <pc:docMk/>
          <pc:sldMk cId="0" sldId="288"/>
        </pc:sldMkLst>
        <pc:spChg chg="mod">
          <ac:chgData name="Matthew Suderman" userId="2709995e-3ea8-4fb0-9b62-eb8034dec529" providerId="ADAL" clId="{4929D89B-CC43-4C41-92A5-3ABC52AE066B}" dt="2021-05-08T21:25:25.709" v="184" actId="20577"/>
          <ac:spMkLst>
            <pc:docMk/>
            <pc:sldMk cId="0" sldId="288"/>
            <ac:spMk id="3" creationId="{00000000-0000-0000-0000-000000000000}"/>
          </ac:spMkLst>
        </pc:spChg>
      </pc:sldChg>
      <pc:sldChg chg="addSp delSp modSp mod">
        <pc:chgData name="Matthew Suderman" userId="2709995e-3ea8-4fb0-9b62-eb8034dec529" providerId="ADAL" clId="{4929D89B-CC43-4C41-92A5-3ABC52AE066B}" dt="2021-05-08T22:10:57.577" v="911" actId="1076"/>
        <pc:sldMkLst>
          <pc:docMk/>
          <pc:sldMk cId="0" sldId="318"/>
        </pc:sldMkLst>
        <pc:spChg chg="mod">
          <ac:chgData name="Matthew Suderman" userId="2709995e-3ea8-4fb0-9b62-eb8034dec529" providerId="ADAL" clId="{4929D89B-CC43-4C41-92A5-3ABC52AE066B}" dt="2021-05-08T21:43:49.766" v="201" actId="20577"/>
          <ac:spMkLst>
            <pc:docMk/>
            <pc:sldMk cId="0" sldId="318"/>
            <ac:spMk id="2" creationId="{00000000-0000-0000-0000-000000000000}"/>
          </ac:spMkLst>
        </pc:spChg>
        <pc:spChg chg="del">
          <ac:chgData name="Matthew Suderman" userId="2709995e-3ea8-4fb0-9b62-eb8034dec529" providerId="ADAL" clId="{4929D89B-CC43-4C41-92A5-3ABC52AE066B}" dt="2021-05-08T21:44:02.088" v="202" actId="3680"/>
          <ac:spMkLst>
            <pc:docMk/>
            <pc:sldMk cId="0" sldId="318"/>
            <ac:spMk id="3" creationId="{00000000-0000-0000-0000-000000000000}"/>
          </ac:spMkLst>
        </pc:spChg>
        <pc:graphicFrameChg chg="add mod ord modGraphic">
          <ac:chgData name="Matthew Suderman" userId="2709995e-3ea8-4fb0-9b62-eb8034dec529" providerId="ADAL" clId="{4929D89B-CC43-4C41-92A5-3ABC52AE066B}" dt="2021-05-08T22:10:57.577" v="911" actId="1076"/>
          <ac:graphicFrameMkLst>
            <pc:docMk/>
            <pc:sldMk cId="0" sldId="318"/>
            <ac:graphicFrameMk id="4" creationId="{F534F4DB-5FFD-47BE-B9BC-84765E6BA4F9}"/>
          </ac:graphicFrameMkLst>
        </pc:graphicFrameChg>
      </pc:sldChg>
      <pc:sldChg chg="modSp add mod">
        <pc:chgData name="Matthew Suderman" userId="2709995e-3ea8-4fb0-9b62-eb8034dec529" providerId="ADAL" clId="{4929D89B-CC43-4C41-92A5-3ABC52AE066B}" dt="2021-05-08T22:53:36.518" v="1685" actId="20577"/>
        <pc:sldMkLst>
          <pc:docMk/>
          <pc:sldMk cId="2336004713" sldId="319"/>
        </pc:sldMkLst>
        <pc:spChg chg="mod">
          <ac:chgData name="Matthew Suderman" userId="2709995e-3ea8-4fb0-9b62-eb8034dec529" providerId="ADAL" clId="{4929D89B-CC43-4C41-92A5-3ABC52AE066B}" dt="2021-05-08T21:49:18.135" v="591" actId="20577"/>
          <ac:spMkLst>
            <pc:docMk/>
            <pc:sldMk cId="2336004713" sldId="319"/>
            <ac:spMk id="2" creationId="{00000000-0000-0000-0000-000000000000}"/>
          </ac:spMkLst>
        </pc:spChg>
        <pc:graphicFrameChg chg="mod modGraphic">
          <ac:chgData name="Matthew Suderman" userId="2709995e-3ea8-4fb0-9b62-eb8034dec529" providerId="ADAL" clId="{4929D89B-CC43-4C41-92A5-3ABC52AE066B}" dt="2021-05-08T22:53:36.518" v="1685" actId="20577"/>
          <ac:graphicFrameMkLst>
            <pc:docMk/>
            <pc:sldMk cId="2336004713" sldId="319"/>
            <ac:graphicFrameMk id="4" creationId="{F534F4DB-5FFD-47BE-B9BC-84765E6BA4F9}"/>
          </ac:graphicFrameMkLst>
        </pc:graphicFrameChg>
      </pc:sldChg>
      <pc:sldChg chg="addSp modSp new mod ord modClrScheme modAnim chgLayout">
        <pc:chgData name="Matthew Suderman" userId="2709995e-3ea8-4fb0-9b62-eb8034dec529" providerId="ADAL" clId="{4929D89B-CC43-4C41-92A5-3ABC52AE066B}" dt="2021-05-09T20:33:09.319" v="2492"/>
        <pc:sldMkLst>
          <pc:docMk/>
          <pc:sldMk cId="816193040" sldId="320"/>
        </pc:sldMkLst>
        <pc:spChg chg="mod ord">
          <ac:chgData name="Matthew Suderman" userId="2709995e-3ea8-4fb0-9b62-eb8034dec529" providerId="ADAL" clId="{4929D89B-CC43-4C41-92A5-3ABC52AE066B}" dt="2021-05-08T23:11:59.618" v="1842" actId="20577"/>
          <ac:spMkLst>
            <pc:docMk/>
            <pc:sldMk cId="816193040" sldId="320"/>
            <ac:spMk id="2" creationId="{8238EA50-B781-4F75-B83E-DEFBABA4C919}"/>
          </ac:spMkLst>
        </pc:spChg>
        <pc:spChg chg="mod ord">
          <ac:chgData name="Matthew Suderman" userId="2709995e-3ea8-4fb0-9b62-eb8034dec529" providerId="ADAL" clId="{4929D89B-CC43-4C41-92A5-3ABC52AE066B}" dt="2021-05-09T20:32:08.594" v="2486" actId="113"/>
          <ac:spMkLst>
            <pc:docMk/>
            <pc:sldMk cId="816193040" sldId="320"/>
            <ac:spMk id="3" creationId="{6EFCEF31-A54D-4EC8-9CC8-3E8AFF6778AA}"/>
          </ac:spMkLst>
        </pc:spChg>
        <pc:spChg chg="add mod ord">
          <ac:chgData name="Matthew Suderman" userId="2709995e-3ea8-4fb0-9b62-eb8034dec529" providerId="ADAL" clId="{4929D89B-CC43-4C41-92A5-3ABC52AE066B}" dt="2021-05-09T20:32:22.077" v="2489" actId="20577"/>
          <ac:spMkLst>
            <pc:docMk/>
            <pc:sldMk cId="816193040" sldId="320"/>
            <ac:spMk id="4" creationId="{1C502A0C-F5D0-419A-B089-87B3FA139A23}"/>
          </ac:spMkLst>
        </pc:spChg>
        <pc:picChg chg="add mod">
          <ac:chgData name="Matthew Suderman" userId="2709995e-3ea8-4fb0-9b62-eb8034dec529" providerId="ADAL" clId="{4929D89B-CC43-4C41-92A5-3ABC52AE066B}" dt="2021-05-08T23:23:37.903" v="1896"/>
          <ac:picMkLst>
            <pc:docMk/>
            <pc:sldMk cId="816193040" sldId="320"/>
            <ac:picMk id="1026" creationId="{9CF13C15-4CA1-4012-B1AD-71CAA507D139}"/>
          </ac:picMkLst>
        </pc:picChg>
      </pc:sldChg>
      <pc:sldChg chg="addSp delSp modSp new mod modClrScheme chgLayout">
        <pc:chgData name="Matthew Suderman" userId="2709995e-3ea8-4fb0-9b62-eb8034dec529" providerId="ADAL" clId="{4929D89B-CC43-4C41-92A5-3ABC52AE066B}" dt="2021-05-08T23:38:53.926" v="2213" actId="20577"/>
        <pc:sldMkLst>
          <pc:docMk/>
          <pc:sldMk cId="141314306" sldId="321"/>
        </pc:sldMkLst>
        <pc:spChg chg="del mod ord">
          <ac:chgData name="Matthew Suderman" userId="2709995e-3ea8-4fb0-9b62-eb8034dec529" providerId="ADAL" clId="{4929D89B-CC43-4C41-92A5-3ABC52AE066B}" dt="2021-05-08T23:25:57.544" v="1898" actId="700"/>
          <ac:spMkLst>
            <pc:docMk/>
            <pc:sldMk cId="141314306" sldId="321"/>
            <ac:spMk id="2" creationId="{D3557007-DB39-4428-84BC-441E8E15A34D}"/>
          </ac:spMkLst>
        </pc:spChg>
        <pc:spChg chg="del mod ord">
          <ac:chgData name="Matthew Suderman" userId="2709995e-3ea8-4fb0-9b62-eb8034dec529" providerId="ADAL" clId="{4929D89B-CC43-4C41-92A5-3ABC52AE066B}" dt="2021-05-08T23:25:57.544" v="1898" actId="700"/>
          <ac:spMkLst>
            <pc:docMk/>
            <pc:sldMk cId="141314306" sldId="321"/>
            <ac:spMk id="3" creationId="{2FC44F85-ED58-471D-AF4B-8A5200436580}"/>
          </ac:spMkLst>
        </pc:spChg>
        <pc:spChg chg="del">
          <ac:chgData name="Matthew Suderman" userId="2709995e-3ea8-4fb0-9b62-eb8034dec529" providerId="ADAL" clId="{4929D89B-CC43-4C41-92A5-3ABC52AE066B}" dt="2021-05-08T23:25:57.544" v="1898" actId="700"/>
          <ac:spMkLst>
            <pc:docMk/>
            <pc:sldMk cId="141314306" sldId="321"/>
            <ac:spMk id="4" creationId="{4AB1A330-F65F-4A5C-A797-9064C76B7376}"/>
          </ac:spMkLst>
        </pc:spChg>
        <pc:spChg chg="add mod ord">
          <ac:chgData name="Matthew Suderman" userId="2709995e-3ea8-4fb0-9b62-eb8034dec529" providerId="ADAL" clId="{4929D89B-CC43-4C41-92A5-3ABC52AE066B}" dt="2021-05-08T23:26:05.307" v="1925" actId="20577"/>
          <ac:spMkLst>
            <pc:docMk/>
            <pc:sldMk cId="141314306" sldId="321"/>
            <ac:spMk id="5" creationId="{8AAFEA23-6A2F-4028-85F5-934A467EC70A}"/>
          </ac:spMkLst>
        </pc:spChg>
        <pc:spChg chg="add del mod ord">
          <ac:chgData name="Matthew Suderman" userId="2709995e-3ea8-4fb0-9b62-eb8034dec529" providerId="ADAL" clId="{4929D89B-CC43-4C41-92A5-3ABC52AE066B}" dt="2021-05-08T23:28:14.135" v="1932" actId="22"/>
          <ac:spMkLst>
            <pc:docMk/>
            <pc:sldMk cId="141314306" sldId="321"/>
            <ac:spMk id="6" creationId="{EE547C99-8C4B-4F34-844F-9F2E9BE43200}"/>
          </ac:spMkLst>
        </pc:spChg>
        <pc:spChg chg="add del mod">
          <ac:chgData name="Matthew Suderman" userId="2709995e-3ea8-4fb0-9b62-eb8034dec529" providerId="ADAL" clId="{4929D89B-CC43-4C41-92A5-3ABC52AE066B}" dt="2021-05-08T23:29:31.754" v="1939" actId="478"/>
          <ac:spMkLst>
            <pc:docMk/>
            <pc:sldMk cId="141314306" sldId="321"/>
            <ac:spMk id="14" creationId="{EF5EB1F0-84A3-4E90-A48C-27CF1408CF2C}"/>
          </ac:spMkLst>
        </pc:spChg>
        <pc:spChg chg="add mod">
          <ac:chgData name="Matthew Suderman" userId="2709995e-3ea8-4fb0-9b62-eb8034dec529" providerId="ADAL" clId="{4929D89B-CC43-4C41-92A5-3ABC52AE066B}" dt="2021-05-08T23:38:53.926" v="2213" actId="20577"/>
          <ac:spMkLst>
            <pc:docMk/>
            <pc:sldMk cId="141314306" sldId="321"/>
            <ac:spMk id="18" creationId="{301FF7EE-0ADF-439B-A3CF-580446870B27}"/>
          </ac:spMkLst>
        </pc:spChg>
        <pc:picChg chg="add del mod ord">
          <ac:chgData name="Matthew Suderman" userId="2709995e-3ea8-4fb0-9b62-eb8034dec529" providerId="ADAL" clId="{4929D89B-CC43-4C41-92A5-3ABC52AE066B}" dt="2021-05-08T23:26:39.971" v="1929" actId="22"/>
          <ac:picMkLst>
            <pc:docMk/>
            <pc:sldMk cId="141314306" sldId="321"/>
            <ac:picMk id="8" creationId="{CAE063AF-FE4F-4A5F-97D8-47B2E9DB504A}"/>
          </ac:picMkLst>
        </pc:picChg>
        <pc:picChg chg="add del mod ord">
          <ac:chgData name="Matthew Suderman" userId="2709995e-3ea8-4fb0-9b62-eb8034dec529" providerId="ADAL" clId="{4929D89B-CC43-4C41-92A5-3ABC52AE066B}" dt="2021-05-08T23:27:14.505" v="1931" actId="22"/>
          <ac:picMkLst>
            <pc:docMk/>
            <pc:sldMk cId="141314306" sldId="321"/>
            <ac:picMk id="10" creationId="{84B87E6B-C0A0-4A08-BFEB-C9C00CF529A1}"/>
          </ac:picMkLst>
        </pc:picChg>
        <pc:picChg chg="add del mod ord">
          <ac:chgData name="Matthew Suderman" userId="2709995e-3ea8-4fb0-9b62-eb8034dec529" providerId="ADAL" clId="{4929D89B-CC43-4C41-92A5-3ABC52AE066B}" dt="2021-05-08T23:29:27.352" v="1938" actId="478"/>
          <ac:picMkLst>
            <pc:docMk/>
            <pc:sldMk cId="141314306" sldId="321"/>
            <ac:picMk id="12" creationId="{05A4FFE4-2012-43B7-9919-7D73B256D92C}"/>
          </ac:picMkLst>
        </pc:picChg>
        <pc:picChg chg="add del mod">
          <ac:chgData name="Matthew Suderman" userId="2709995e-3ea8-4fb0-9b62-eb8034dec529" providerId="ADAL" clId="{4929D89B-CC43-4C41-92A5-3ABC52AE066B}" dt="2021-05-08T23:26:20.652" v="1927"/>
          <ac:picMkLst>
            <pc:docMk/>
            <pc:sldMk cId="141314306" sldId="321"/>
            <ac:picMk id="2050" creationId="{2AE38787-5120-48F9-9E85-05D46D506781}"/>
          </ac:picMkLst>
        </pc:picChg>
        <pc:picChg chg="add mod">
          <ac:chgData name="Matthew Suderman" userId="2709995e-3ea8-4fb0-9b62-eb8034dec529" providerId="ADAL" clId="{4929D89B-CC43-4C41-92A5-3ABC52AE066B}" dt="2021-05-08T23:37:12.437" v="1988" actId="1036"/>
          <ac:picMkLst>
            <pc:docMk/>
            <pc:sldMk cId="141314306" sldId="321"/>
            <ac:picMk id="2052" creationId="{0E22FE60-72A6-4689-BEB6-1C05C968300A}"/>
          </ac:picMkLst>
        </pc:picChg>
      </pc:sldChg>
      <pc:sldChg chg="addSp modSp new mod">
        <pc:chgData name="Matthew Suderman" userId="2709995e-3ea8-4fb0-9b62-eb8034dec529" providerId="ADAL" clId="{4929D89B-CC43-4C41-92A5-3ABC52AE066B}" dt="2021-05-08T23:50:47.122" v="2326" actId="14100"/>
        <pc:sldMkLst>
          <pc:docMk/>
          <pc:sldMk cId="895679400" sldId="322"/>
        </pc:sldMkLst>
        <pc:spChg chg="mod">
          <ac:chgData name="Matthew Suderman" userId="2709995e-3ea8-4fb0-9b62-eb8034dec529" providerId="ADAL" clId="{4929D89B-CC43-4C41-92A5-3ABC52AE066B}" dt="2021-05-08T23:41:06.926" v="2273" actId="20577"/>
          <ac:spMkLst>
            <pc:docMk/>
            <pc:sldMk cId="895679400" sldId="322"/>
            <ac:spMk id="2" creationId="{CB996505-222F-475B-971A-B2755697B6AB}"/>
          </ac:spMkLst>
        </pc:spChg>
        <pc:spChg chg="mod">
          <ac:chgData name="Matthew Suderman" userId="2709995e-3ea8-4fb0-9b62-eb8034dec529" providerId="ADAL" clId="{4929D89B-CC43-4C41-92A5-3ABC52AE066B}" dt="2021-05-08T23:50:47.122" v="2326" actId="14100"/>
          <ac:spMkLst>
            <pc:docMk/>
            <pc:sldMk cId="895679400" sldId="322"/>
            <ac:spMk id="3" creationId="{AE46E155-C119-4448-A3B3-673593A43676}"/>
          </ac:spMkLst>
        </pc:spChg>
        <pc:spChg chg="add mod">
          <ac:chgData name="Matthew Suderman" userId="2709995e-3ea8-4fb0-9b62-eb8034dec529" providerId="ADAL" clId="{4929D89B-CC43-4C41-92A5-3ABC52AE066B}" dt="2021-05-08T23:50:37.502" v="2324" actId="1037"/>
          <ac:spMkLst>
            <pc:docMk/>
            <pc:sldMk cId="895679400" sldId="322"/>
            <ac:spMk id="7" creationId="{FF678843-F203-47A5-ADB4-014B37152AF5}"/>
          </ac:spMkLst>
        </pc:spChg>
        <pc:picChg chg="add mod">
          <ac:chgData name="Matthew Suderman" userId="2709995e-3ea8-4fb0-9b62-eb8034dec529" providerId="ADAL" clId="{4929D89B-CC43-4C41-92A5-3ABC52AE066B}" dt="2021-05-08T23:50:37.502" v="2324" actId="1037"/>
          <ac:picMkLst>
            <pc:docMk/>
            <pc:sldMk cId="895679400" sldId="322"/>
            <ac:picMk id="3074" creationId="{A60F2464-6A3C-4145-881A-1514B2E7AE01}"/>
          </ac:picMkLst>
        </pc:picChg>
        <pc:picChg chg="add mod">
          <ac:chgData name="Matthew Suderman" userId="2709995e-3ea8-4fb0-9b62-eb8034dec529" providerId="ADAL" clId="{4929D89B-CC43-4C41-92A5-3ABC52AE066B}" dt="2021-05-08T23:50:37.502" v="2324" actId="1037"/>
          <ac:picMkLst>
            <pc:docMk/>
            <pc:sldMk cId="895679400" sldId="322"/>
            <ac:picMk id="3076" creationId="{5F87700E-D95C-48C1-A3D3-8DAA7AB0EA30}"/>
          </ac:picMkLst>
        </pc:picChg>
      </pc:sldChg>
      <pc:sldChg chg="addSp delSp modSp new mod ord">
        <pc:chgData name="Matthew Suderman" userId="2709995e-3ea8-4fb0-9b62-eb8034dec529" providerId="ADAL" clId="{4929D89B-CC43-4C41-92A5-3ABC52AE066B}" dt="2021-05-09T20:29:09.508" v="2446"/>
        <pc:sldMkLst>
          <pc:docMk/>
          <pc:sldMk cId="701847933" sldId="323"/>
        </pc:sldMkLst>
        <pc:spChg chg="mod">
          <ac:chgData name="Matthew Suderman" userId="2709995e-3ea8-4fb0-9b62-eb8034dec529" providerId="ADAL" clId="{4929D89B-CC43-4C41-92A5-3ABC52AE066B}" dt="2021-05-08T23:51:40.460" v="2388" actId="20577"/>
          <ac:spMkLst>
            <pc:docMk/>
            <pc:sldMk cId="701847933" sldId="323"/>
            <ac:spMk id="2" creationId="{92109A3A-E10B-41FE-9947-5837639AF7FC}"/>
          </ac:spMkLst>
        </pc:spChg>
        <pc:spChg chg="mod">
          <ac:chgData name="Matthew Suderman" userId="2709995e-3ea8-4fb0-9b62-eb8034dec529" providerId="ADAL" clId="{4929D89B-CC43-4C41-92A5-3ABC52AE066B}" dt="2021-05-08T23:54:49.117" v="2399" actId="1076"/>
          <ac:spMkLst>
            <pc:docMk/>
            <pc:sldMk cId="701847933" sldId="323"/>
            <ac:spMk id="3" creationId="{308A18B3-CA9E-4907-BFB7-27C472D98F22}"/>
          </ac:spMkLst>
        </pc:spChg>
        <pc:spChg chg="add del mod">
          <ac:chgData name="Matthew Suderman" userId="2709995e-3ea8-4fb0-9b62-eb8034dec529" providerId="ADAL" clId="{4929D89B-CC43-4C41-92A5-3ABC52AE066B}" dt="2021-05-08T23:57:16.715" v="2404" actId="478"/>
          <ac:spMkLst>
            <pc:docMk/>
            <pc:sldMk cId="701847933" sldId="323"/>
            <ac:spMk id="6" creationId="{8E7FD320-2887-4BDD-AF45-DD7A37ABFBD7}"/>
          </ac:spMkLst>
        </pc:spChg>
        <pc:spChg chg="add mod">
          <ac:chgData name="Matthew Suderman" userId="2709995e-3ea8-4fb0-9b62-eb8034dec529" providerId="ADAL" clId="{4929D89B-CC43-4C41-92A5-3ABC52AE066B}" dt="2021-05-09T00:00:29.796" v="2442" actId="1076"/>
          <ac:spMkLst>
            <pc:docMk/>
            <pc:sldMk cId="701847933" sldId="323"/>
            <ac:spMk id="11" creationId="{91DB470B-AD26-415E-B03D-3E607987F598}"/>
          </ac:spMkLst>
        </pc:spChg>
        <pc:picChg chg="add mod">
          <ac:chgData name="Matthew Suderman" userId="2709995e-3ea8-4fb0-9b62-eb8034dec529" providerId="ADAL" clId="{4929D89B-CC43-4C41-92A5-3ABC52AE066B}" dt="2021-05-09T00:00:15.371" v="2439" actId="14100"/>
          <ac:picMkLst>
            <pc:docMk/>
            <pc:sldMk cId="701847933" sldId="323"/>
            <ac:picMk id="7" creationId="{B81E2B71-B1FF-4E5C-9B03-00B9C50E8EF9}"/>
          </ac:picMkLst>
        </pc:picChg>
        <pc:picChg chg="add mod">
          <ac:chgData name="Matthew Suderman" userId="2709995e-3ea8-4fb0-9b62-eb8034dec529" providerId="ADAL" clId="{4929D89B-CC43-4C41-92A5-3ABC52AE066B}" dt="2021-05-09T00:00:23.027" v="2441" actId="1037"/>
          <ac:picMkLst>
            <pc:docMk/>
            <pc:sldMk cId="701847933" sldId="323"/>
            <ac:picMk id="9" creationId="{B1B5677A-8D2D-4F45-9F0C-112E0C00E0C6}"/>
          </ac:picMkLst>
        </pc:picChg>
        <pc:picChg chg="add mod">
          <ac:chgData name="Matthew Suderman" userId="2709995e-3ea8-4fb0-9b62-eb8034dec529" providerId="ADAL" clId="{4929D89B-CC43-4C41-92A5-3ABC52AE066B}" dt="2021-05-09T00:00:23.027" v="2441" actId="1037"/>
          <ac:picMkLst>
            <pc:docMk/>
            <pc:sldMk cId="701847933" sldId="323"/>
            <ac:picMk id="4098" creationId="{17CCA2BF-0595-417B-8C4D-FFF9E310ADD7}"/>
          </ac:picMkLst>
        </pc:picChg>
      </pc:sldChg>
      <pc:sldChg chg="addSp delSp modSp new mod modClrScheme chgLayout">
        <pc:chgData name="Matthew Suderman" userId="2709995e-3ea8-4fb0-9b62-eb8034dec529" providerId="ADAL" clId="{4929D89B-CC43-4C41-92A5-3ABC52AE066B}" dt="2021-05-09T20:56:16.230" v="3575" actId="20577"/>
        <pc:sldMkLst>
          <pc:docMk/>
          <pc:sldMk cId="139685370" sldId="324"/>
        </pc:sldMkLst>
        <pc:spChg chg="mod ord">
          <ac:chgData name="Matthew Suderman" userId="2709995e-3ea8-4fb0-9b62-eb8034dec529" providerId="ADAL" clId="{4929D89B-CC43-4C41-92A5-3ABC52AE066B}" dt="2021-05-09T20:55:09.542" v="3522" actId="20577"/>
          <ac:spMkLst>
            <pc:docMk/>
            <pc:sldMk cId="139685370" sldId="324"/>
            <ac:spMk id="2" creationId="{1221262A-B670-4C9A-BE6F-D31E2E93F4DA}"/>
          </ac:spMkLst>
        </pc:spChg>
        <pc:spChg chg="del mod ord">
          <ac:chgData name="Matthew Suderman" userId="2709995e-3ea8-4fb0-9b62-eb8034dec529" providerId="ADAL" clId="{4929D89B-CC43-4C41-92A5-3ABC52AE066B}" dt="2021-05-09T20:32:51.592" v="2490" actId="700"/>
          <ac:spMkLst>
            <pc:docMk/>
            <pc:sldMk cId="139685370" sldId="324"/>
            <ac:spMk id="3" creationId="{BBB65043-9972-4C96-88C1-A29747E0518F}"/>
          </ac:spMkLst>
        </pc:spChg>
        <pc:spChg chg="del">
          <ac:chgData name="Matthew Suderman" userId="2709995e-3ea8-4fb0-9b62-eb8034dec529" providerId="ADAL" clId="{4929D89B-CC43-4C41-92A5-3ABC52AE066B}" dt="2021-05-09T20:32:51.592" v="2490" actId="700"/>
          <ac:spMkLst>
            <pc:docMk/>
            <pc:sldMk cId="139685370" sldId="324"/>
            <ac:spMk id="4" creationId="{345222DA-277A-4B20-8EFB-A64ED81832A3}"/>
          </ac:spMkLst>
        </pc:spChg>
        <pc:spChg chg="add mod ord">
          <ac:chgData name="Matthew Suderman" userId="2709995e-3ea8-4fb0-9b62-eb8034dec529" providerId="ADAL" clId="{4929D89B-CC43-4C41-92A5-3ABC52AE066B}" dt="2021-05-09T20:56:16.230" v="3575" actId="20577"/>
          <ac:spMkLst>
            <pc:docMk/>
            <pc:sldMk cId="139685370" sldId="324"/>
            <ac:spMk id="5" creationId="{ED9FB1F5-0521-41F7-A6BB-E95FB8CE2AE1}"/>
          </ac:spMkLst>
        </pc:spChg>
      </pc:sldChg>
      <pc:sldChg chg="addSp delSp modSp new mod modClrScheme chgLayout">
        <pc:chgData name="Matthew Suderman" userId="2709995e-3ea8-4fb0-9b62-eb8034dec529" providerId="ADAL" clId="{4929D89B-CC43-4C41-92A5-3ABC52AE066B}" dt="2021-05-09T23:36:15.162" v="8344" actId="1076"/>
        <pc:sldMkLst>
          <pc:docMk/>
          <pc:sldMk cId="4218096725" sldId="325"/>
        </pc:sldMkLst>
        <pc:spChg chg="mod ord">
          <ac:chgData name="Matthew Suderman" userId="2709995e-3ea8-4fb0-9b62-eb8034dec529" providerId="ADAL" clId="{4929D89B-CC43-4C41-92A5-3ABC52AE066B}" dt="2021-05-09T22:45:11.022" v="7067" actId="20577"/>
          <ac:spMkLst>
            <pc:docMk/>
            <pc:sldMk cId="4218096725" sldId="325"/>
            <ac:spMk id="2" creationId="{8925F703-9851-4FE7-AD37-FF7C209B9664}"/>
          </ac:spMkLst>
        </pc:spChg>
        <pc:spChg chg="del mod ord">
          <ac:chgData name="Matthew Suderman" userId="2709995e-3ea8-4fb0-9b62-eb8034dec529" providerId="ADAL" clId="{4929D89B-CC43-4C41-92A5-3ABC52AE066B}" dt="2021-05-09T20:32:56.184" v="2491" actId="700"/>
          <ac:spMkLst>
            <pc:docMk/>
            <pc:sldMk cId="4218096725" sldId="325"/>
            <ac:spMk id="3" creationId="{C8633002-85CD-4179-8DC2-7C326E79C4F1}"/>
          </ac:spMkLst>
        </pc:spChg>
        <pc:spChg chg="del">
          <ac:chgData name="Matthew Suderman" userId="2709995e-3ea8-4fb0-9b62-eb8034dec529" providerId="ADAL" clId="{4929D89B-CC43-4C41-92A5-3ABC52AE066B}" dt="2021-05-09T20:32:56.184" v="2491" actId="700"/>
          <ac:spMkLst>
            <pc:docMk/>
            <pc:sldMk cId="4218096725" sldId="325"/>
            <ac:spMk id="4" creationId="{978C9FDF-78C7-4115-8E95-3D47F5C67E96}"/>
          </ac:spMkLst>
        </pc:spChg>
        <pc:spChg chg="add mod ord">
          <ac:chgData name="Matthew Suderman" userId="2709995e-3ea8-4fb0-9b62-eb8034dec529" providerId="ADAL" clId="{4929D89B-CC43-4C41-92A5-3ABC52AE066B}" dt="2021-05-09T23:36:10.349" v="8343" actId="20577"/>
          <ac:spMkLst>
            <pc:docMk/>
            <pc:sldMk cId="4218096725" sldId="325"/>
            <ac:spMk id="5" creationId="{61C2349A-F397-49C4-8639-6ADA60C2CEC3}"/>
          </ac:spMkLst>
        </pc:spChg>
        <pc:picChg chg="add mod">
          <ac:chgData name="Matthew Suderman" userId="2709995e-3ea8-4fb0-9b62-eb8034dec529" providerId="ADAL" clId="{4929D89B-CC43-4C41-92A5-3ABC52AE066B}" dt="2021-05-09T23:36:15.162" v="8344" actId="1076"/>
          <ac:picMkLst>
            <pc:docMk/>
            <pc:sldMk cId="4218096725" sldId="325"/>
            <ac:picMk id="9218" creationId="{60B6E4EA-9C9A-45CA-AA62-4DED85A3F4AE}"/>
          </ac:picMkLst>
        </pc:picChg>
      </pc:sldChg>
      <pc:sldChg chg="addSp delSp modSp new mod">
        <pc:chgData name="Matthew Suderman" userId="2709995e-3ea8-4fb0-9b62-eb8034dec529" providerId="ADAL" clId="{4929D89B-CC43-4C41-92A5-3ABC52AE066B}" dt="2021-05-09T21:38:49.334" v="4184" actId="20577"/>
        <pc:sldMkLst>
          <pc:docMk/>
          <pc:sldMk cId="509286688" sldId="326"/>
        </pc:sldMkLst>
        <pc:spChg chg="mod">
          <ac:chgData name="Matthew Suderman" userId="2709995e-3ea8-4fb0-9b62-eb8034dec529" providerId="ADAL" clId="{4929D89B-CC43-4C41-92A5-3ABC52AE066B}" dt="2021-05-09T21:38:49.334" v="4184" actId="20577"/>
          <ac:spMkLst>
            <pc:docMk/>
            <pc:sldMk cId="509286688" sldId="326"/>
            <ac:spMk id="2" creationId="{2B0B872B-AA52-4B0D-BDFB-8F0805D5BF75}"/>
          </ac:spMkLst>
        </pc:spChg>
        <pc:spChg chg="del">
          <ac:chgData name="Matthew Suderman" userId="2709995e-3ea8-4fb0-9b62-eb8034dec529" providerId="ADAL" clId="{4929D89B-CC43-4C41-92A5-3ABC52AE066B}" dt="2021-05-09T21:06:54.249" v="3629" actId="478"/>
          <ac:spMkLst>
            <pc:docMk/>
            <pc:sldMk cId="509286688" sldId="326"/>
            <ac:spMk id="3" creationId="{8C85C7BC-835A-4A92-905B-E5796F546549}"/>
          </ac:spMkLst>
        </pc:spChg>
        <pc:spChg chg="add mod">
          <ac:chgData name="Matthew Suderman" userId="2709995e-3ea8-4fb0-9b62-eb8034dec529" providerId="ADAL" clId="{4929D89B-CC43-4C41-92A5-3ABC52AE066B}" dt="2021-05-09T21:15:23.160" v="3715" actId="20577"/>
          <ac:spMkLst>
            <pc:docMk/>
            <pc:sldMk cId="509286688" sldId="326"/>
            <ac:spMk id="4" creationId="{E9F55EBF-0620-4663-9479-56A49CE19BED}"/>
          </ac:spMkLst>
        </pc:spChg>
        <pc:spChg chg="add mod">
          <ac:chgData name="Matthew Suderman" userId="2709995e-3ea8-4fb0-9b62-eb8034dec529" providerId="ADAL" clId="{4929D89B-CC43-4C41-92A5-3ABC52AE066B}" dt="2021-05-09T21:15:27.655" v="3717" actId="20577"/>
          <ac:spMkLst>
            <pc:docMk/>
            <pc:sldMk cId="509286688" sldId="326"/>
            <ac:spMk id="7" creationId="{41FE48D6-535E-4574-9D76-61F5E984A3D3}"/>
          </ac:spMkLst>
        </pc:spChg>
        <pc:spChg chg="add mod">
          <ac:chgData name="Matthew Suderman" userId="2709995e-3ea8-4fb0-9b62-eb8034dec529" providerId="ADAL" clId="{4929D89B-CC43-4C41-92A5-3ABC52AE066B}" dt="2021-05-09T21:16:59.770" v="3799" actId="113"/>
          <ac:spMkLst>
            <pc:docMk/>
            <pc:sldMk cId="509286688" sldId="326"/>
            <ac:spMk id="9" creationId="{1C416C93-1F31-4658-BCFD-B2325313A8AC}"/>
          </ac:spMkLst>
        </pc:spChg>
        <pc:spChg chg="add mod">
          <ac:chgData name="Matthew Suderman" userId="2709995e-3ea8-4fb0-9b62-eb8034dec529" providerId="ADAL" clId="{4929D89B-CC43-4C41-92A5-3ABC52AE066B}" dt="2021-05-09T21:18:43.530" v="4008" actId="313"/>
          <ac:spMkLst>
            <pc:docMk/>
            <pc:sldMk cId="509286688" sldId="326"/>
            <ac:spMk id="10" creationId="{211DC2F6-F44F-4C60-AE32-87359A4779EF}"/>
          </ac:spMkLst>
        </pc:spChg>
        <pc:spChg chg="add mod">
          <ac:chgData name="Matthew Suderman" userId="2709995e-3ea8-4fb0-9b62-eb8034dec529" providerId="ADAL" clId="{4929D89B-CC43-4C41-92A5-3ABC52AE066B}" dt="2021-05-09T21:20:19.269" v="4052" actId="1076"/>
          <ac:spMkLst>
            <pc:docMk/>
            <pc:sldMk cId="509286688" sldId="326"/>
            <ac:spMk id="11" creationId="{4A70BCA0-5699-4A53-84F8-E44912C422EE}"/>
          </ac:spMkLst>
        </pc:spChg>
        <pc:spChg chg="add mod">
          <ac:chgData name="Matthew Suderman" userId="2709995e-3ea8-4fb0-9b62-eb8034dec529" providerId="ADAL" clId="{4929D89B-CC43-4C41-92A5-3ABC52AE066B}" dt="2021-05-09T21:21:51.934" v="4089" actId="20577"/>
          <ac:spMkLst>
            <pc:docMk/>
            <pc:sldMk cId="509286688" sldId="326"/>
            <ac:spMk id="13" creationId="{3C8BD110-ED60-4820-A9C0-DC375AC7BBB3}"/>
          </ac:spMkLst>
        </pc:spChg>
        <pc:picChg chg="add mod">
          <ac:chgData name="Matthew Suderman" userId="2709995e-3ea8-4fb0-9b62-eb8034dec529" providerId="ADAL" clId="{4929D89B-CC43-4C41-92A5-3ABC52AE066B}" dt="2021-05-09T21:14:55.151" v="3702" actId="1036"/>
          <ac:picMkLst>
            <pc:docMk/>
            <pc:sldMk cId="509286688" sldId="326"/>
            <ac:picMk id="5122" creationId="{4951739E-B532-44F8-B4F9-38FADBA22838}"/>
          </ac:picMkLst>
        </pc:picChg>
        <pc:picChg chg="add mod">
          <ac:chgData name="Matthew Suderman" userId="2709995e-3ea8-4fb0-9b62-eb8034dec529" providerId="ADAL" clId="{4929D89B-CC43-4C41-92A5-3ABC52AE066B}" dt="2021-05-09T21:15:11.862" v="3709" actId="1035"/>
          <ac:picMkLst>
            <pc:docMk/>
            <pc:sldMk cId="509286688" sldId="326"/>
            <ac:picMk id="5124" creationId="{AEF71CC3-3EE3-4493-A000-AD2B039EFF33}"/>
          </ac:picMkLst>
        </pc:picChg>
        <pc:picChg chg="add mod">
          <ac:chgData name="Matthew Suderman" userId="2709995e-3ea8-4fb0-9b62-eb8034dec529" providerId="ADAL" clId="{4929D89B-CC43-4C41-92A5-3ABC52AE066B}" dt="2021-05-09T21:20:32.901" v="4056" actId="1076"/>
          <ac:picMkLst>
            <pc:docMk/>
            <pc:sldMk cId="509286688" sldId="326"/>
            <ac:picMk id="5126" creationId="{5826858D-AC9E-4920-8574-0E0A3925F08B}"/>
          </ac:picMkLst>
        </pc:picChg>
      </pc:sldChg>
      <pc:sldChg chg="addSp delSp modSp new mod">
        <pc:chgData name="Matthew Suderman" userId="2709995e-3ea8-4fb0-9b62-eb8034dec529" providerId="ADAL" clId="{4929D89B-CC43-4C41-92A5-3ABC52AE066B}" dt="2021-05-09T21:46:55.593" v="4589" actId="1038"/>
        <pc:sldMkLst>
          <pc:docMk/>
          <pc:sldMk cId="4212410690" sldId="327"/>
        </pc:sldMkLst>
        <pc:spChg chg="mod">
          <ac:chgData name="Matthew Suderman" userId="2709995e-3ea8-4fb0-9b62-eb8034dec529" providerId="ADAL" clId="{4929D89B-CC43-4C41-92A5-3ABC52AE066B}" dt="2021-05-09T21:38:53.596" v="4190" actId="20577"/>
          <ac:spMkLst>
            <pc:docMk/>
            <pc:sldMk cId="4212410690" sldId="327"/>
            <ac:spMk id="2" creationId="{BFF26262-655E-405F-BF25-0BD14DFB0BF3}"/>
          </ac:spMkLst>
        </pc:spChg>
        <pc:spChg chg="del">
          <ac:chgData name="Matthew Suderman" userId="2709995e-3ea8-4fb0-9b62-eb8034dec529" providerId="ADAL" clId="{4929D89B-CC43-4C41-92A5-3ABC52AE066B}" dt="2021-05-09T21:22:32.817" v="4091" actId="478"/>
          <ac:spMkLst>
            <pc:docMk/>
            <pc:sldMk cId="4212410690" sldId="327"/>
            <ac:spMk id="3" creationId="{0E6A8414-AB26-4D2A-B4FF-510667BAB3B0}"/>
          </ac:spMkLst>
        </pc:spChg>
        <pc:spChg chg="add mod">
          <ac:chgData name="Matthew Suderman" userId="2709995e-3ea8-4fb0-9b62-eb8034dec529" providerId="ADAL" clId="{4929D89B-CC43-4C41-92A5-3ABC52AE066B}" dt="2021-05-09T21:46:55.593" v="4589" actId="1038"/>
          <ac:spMkLst>
            <pc:docMk/>
            <pc:sldMk cId="4212410690" sldId="327"/>
            <ac:spMk id="10" creationId="{34E95C98-8D72-4BD5-9285-4A24B998AC1F}"/>
          </ac:spMkLst>
        </pc:spChg>
        <pc:spChg chg="add mod">
          <ac:chgData name="Matthew Suderman" userId="2709995e-3ea8-4fb0-9b62-eb8034dec529" providerId="ADAL" clId="{4929D89B-CC43-4C41-92A5-3ABC52AE066B}" dt="2021-05-09T21:46:55.593" v="4589" actId="1038"/>
          <ac:spMkLst>
            <pc:docMk/>
            <pc:sldMk cId="4212410690" sldId="327"/>
            <ac:spMk id="11" creationId="{BF4E871C-FE79-4187-8D91-17E07A078D9C}"/>
          </ac:spMkLst>
        </pc:spChg>
        <pc:spChg chg="add mod">
          <ac:chgData name="Matthew Suderman" userId="2709995e-3ea8-4fb0-9b62-eb8034dec529" providerId="ADAL" clId="{4929D89B-CC43-4C41-92A5-3ABC52AE066B}" dt="2021-05-09T21:46:55.593" v="4589" actId="1038"/>
          <ac:spMkLst>
            <pc:docMk/>
            <pc:sldMk cId="4212410690" sldId="327"/>
            <ac:spMk id="12" creationId="{AF225118-ADA7-4819-9ADF-B602370C085D}"/>
          </ac:spMkLst>
        </pc:spChg>
        <pc:spChg chg="add mod">
          <ac:chgData name="Matthew Suderman" userId="2709995e-3ea8-4fb0-9b62-eb8034dec529" providerId="ADAL" clId="{4929D89B-CC43-4C41-92A5-3ABC52AE066B}" dt="2021-05-09T21:46:55.593" v="4589" actId="1038"/>
          <ac:spMkLst>
            <pc:docMk/>
            <pc:sldMk cId="4212410690" sldId="327"/>
            <ac:spMk id="13" creationId="{2C089E31-C5CC-493C-A0B4-8D729A186FA9}"/>
          </ac:spMkLst>
        </pc:spChg>
        <pc:spChg chg="add mod">
          <ac:chgData name="Matthew Suderman" userId="2709995e-3ea8-4fb0-9b62-eb8034dec529" providerId="ADAL" clId="{4929D89B-CC43-4C41-92A5-3ABC52AE066B}" dt="2021-05-09T21:46:55.593" v="4589" actId="1038"/>
          <ac:spMkLst>
            <pc:docMk/>
            <pc:sldMk cId="4212410690" sldId="327"/>
            <ac:spMk id="14" creationId="{5FDA0845-49C0-4C3D-AA3E-7969A05FDAF3}"/>
          </ac:spMkLst>
        </pc:spChg>
        <pc:spChg chg="add del">
          <ac:chgData name="Matthew Suderman" userId="2709995e-3ea8-4fb0-9b62-eb8034dec529" providerId="ADAL" clId="{4929D89B-CC43-4C41-92A5-3ABC52AE066B}" dt="2021-05-09T21:46:18.801" v="4538" actId="22"/>
          <ac:spMkLst>
            <pc:docMk/>
            <pc:sldMk cId="4212410690" sldId="327"/>
            <ac:spMk id="16" creationId="{9811F42C-CB04-43BC-99F1-2F024BEC9A8F}"/>
          </ac:spMkLst>
        </pc:spChg>
        <pc:spChg chg="add mod">
          <ac:chgData name="Matthew Suderman" userId="2709995e-3ea8-4fb0-9b62-eb8034dec529" providerId="ADAL" clId="{4929D89B-CC43-4C41-92A5-3ABC52AE066B}" dt="2021-05-09T21:46:44.277" v="4565" actId="20577"/>
          <ac:spMkLst>
            <pc:docMk/>
            <pc:sldMk cId="4212410690" sldId="327"/>
            <ac:spMk id="17" creationId="{7F055729-4EAC-40B9-A1C1-88E5620ACD87}"/>
          </ac:spMkLst>
        </pc:spChg>
        <pc:picChg chg="add del mod modCrop">
          <ac:chgData name="Matthew Suderman" userId="2709995e-3ea8-4fb0-9b62-eb8034dec529" providerId="ADAL" clId="{4929D89B-CC43-4C41-92A5-3ABC52AE066B}" dt="2021-05-09T21:35:05.370" v="4120" actId="478"/>
          <ac:picMkLst>
            <pc:docMk/>
            <pc:sldMk cId="4212410690" sldId="327"/>
            <ac:picMk id="4" creationId="{FAD5F0FA-35E8-4AFE-9F41-AFA76B9838B5}"/>
          </ac:picMkLst>
        </pc:picChg>
        <pc:picChg chg="add mod modCrop">
          <ac:chgData name="Matthew Suderman" userId="2709995e-3ea8-4fb0-9b62-eb8034dec529" providerId="ADAL" clId="{4929D89B-CC43-4C41-92A5-3ABC52AE066B}" dt="2021-05-09T21:46:55.593" v="4589" actId="1038"/>
          <ac:picMkLst>
            <pc:docMk/>
            <pc:sldMk cId="4212410690" sldId="327"/>
            <ac:picMk id="5" creationId="{66F1770B-4E71-48AF-8D7F-89C7CA0F369E}"/>
          </ac:picMkLst>
        </pc:picChg>
        <pc:picChg chg="add mod modCrop">
          <ac:chgData name="Matthew Suderman" userId="2709995e-3ea8-4fb0-9b62-eb8034dec529" providerId="ADAL" clId="{4929D89B-CC43-4C41-92A5-3ABC52AE066B}" dt="2021-05-09T21:46:55.593" v="4589" actId="1038"/>
          <ac:picMkLst>
            <pc:docMk/>
            <pc:sldMk cId="4212410690" sldId="327"/>
            <ac:picMk id="8" creationId="{422D1C35-6ADA-492C-8738-438D5A71537E}"/>
          </ac:picMkLst>
        </pc:picChg>
        <pc:picChg chg="add mod">
          <ac:chgData name="Matthew Suderman" userId="2709995e-3ea8-4fb0-9b62-eb8034dec529" providerId="ADAL" clId="{4929D89B-CC43-4C41-92A5-3ABC52AE066B}" dt="2021-05-09T21:46:55.593" v="4589" actId="1038"/>
          <ac:picMkLst>
            <pc:docMk/>
            <pc:sldMk cId="4212410690" sldId="327"/>
            <ac:picMk id="9" creationId="{66ABB122-526C-4A2E-B48F-92D2EDD2CBDA}"/>
          </ac:picMkLst>
        </pc:picChg>
        <pc:picChg chg="add mod">
          <ac:chgData name="Matthew Suderman" userId="2709995e-3ea8-4fb0-9b62-eb8034dec529" providerId="ADAL" clId="{4929D89B-CC43-4C41-92A5-3ABC52AE066B}" dt="2021-05-09T21:46:55.593" v="4589" actId="1038"/>
          <ac:picMkLst>
            <pc:docMk/>
            <pc:sldMk cId="4212410690" sldId="327"/>
            <ac:picMk id="6146" creationId="{9E55CD31-97F0-4625-8DC5-39502BD7A10B}"/>
          </ac:picMkLst>
        </pc:picChg>
        <pc:picChg chg="add mod">
          <ac:chgData name="Matthew Suderman" userId="2709995e-3ea8-4fb0-9b62-eb8034dec529" providerId="ADAL" clId="{4929D89B-CC43-4C41-92A5-3ABC52AE066B}" dt="2021-05-09T21:46:55.593" v="4589" actId="1038"/>
          <ac:picMkLst>
            <pc:docMk/>
            <pc:sldMk cId="4212410690" sldId="327"/>
            <ac:picMk id="6148" creationId="{985E8A3E-19FC-4F89-8BE4-F995B74F7764}"/>
          </ac:picMkLst>
        </pc:picChg>
      </pc:sldChg>
      <pc:sldChg chg="addSp delSp modSp add mod chgLayout">
        <pc:chgData name="Matthew Suderman" userId="2709995e-3ea8-4fb0-9b62-eb8034dec529" providerId="ADAL" clId="{4929D89B-CC43-4C41-92A5-3ABC52AE066B}" dt="2021-05-09T22:07:43.491" v="5557" actId="20577"/>
        <pc:sldMkLst>
          <pc:docMk/>
          <pc:sldMk cId="3921438810" sldId="328"/>
        </pc:sldMkLst>
        <pc:spChg chg="mod ord">
          <ac:chgData name="Matthew Suderman" userId="2709995e-3ea8-4fb0-9b62-eb8034dec529" providerId="ADAL" clId="{4929D89B-CC43-4C41-92A5-3ABC52AE066B}" dt="2021-05-09T21:58:20.455" v="4664" actId="700"/>
          <ac:spMkLst>
            <pc:docMk/>
            <pc:sldMk cId="3921438810" sldId="328"/>
            <ac:spMk id="2" creationId="{BFF26262-655E-405F-BF25-0BD14DFB0BF3}"/>
          </ac:spMkLst>
        </pc:spChg>
        <pc:spChg chg="add mod ord">
          <ac:chgData name="Matthew Suderman" userId="2709995e-3ea8-4fb0-9b62-eb8034dec529" providerId="ADAL" clId="{4929D89B-CC43-4C41-92A5-3ABC52AE066B}" dt="2021-05-09T22:07:43.491" v="5557" actId="20577"/>
          <ac:spMkLst>
            <pc:docMk/>
            <pc:sldMk cId="3921438810" sldId="328"/>
            <ac:spMk id="4" creationId="{2155FD75-D4FF-4333-AB61-CD4E3E486A41}"/>
          </ac:spMkLst>
        </pc:spChg>
        <pc:spChg chg="del">
          <ac:chgData name="Matthew Suderman" userId="2709995e-3ea8-4fb0-9b62-eb8034dec529" providerId="ADAL" clId="{4929D89B-CC43-4C41-92A5-3ABC52AE066B}" dt="2021-05-09T21:49:04.348" v="4591" actId="478"/>
          <ac:spMkLst>
            <pc:docMk/>
            <pc:sldMk cId="3921438810" sldId="328"/>
            <ac:spMk id="10" creationId="{34E95C98-8D72-4BD5-9285-4A24B998AC1F}"/>
          </ac:spMkLst>
        </pc:spChg>
        <pc:spChg chg="del">
          <ac:chgData name="Matthew Suderman" userId="2709995e-3ea8-4fb0-9b62-eb8034dec529" providerId="ADAL" clId="{4929D89B-CC43-4C41-92A5-3ABC52AE066B}" dt="2021-05-09T21:49:04.348" v="4591" actId="478"/>
          <ac:spMkLst>
            <pc:docMk/>
            <pc:sldMk cId="3921438810" sldId="328"/>
            <ac:spMk id="11" creationId="{BF4E871C-FE79-4187-8D91-17E07A078D9C}"/>
          </ac:spMkLst>
        </pc:spChg>
        <pc:spChg chg="del">
          <ac:chgData name="Matthew Suderman" userId="2709995e-3ea8-4fb0-9b62-eb8034dec529" providerId="ADAL" clId="{4929D89B-CC43-4C41-92A5-3ABC52AE066B}" dt="2021-05-09T21:49:04.348" v="4591" actId="478"/>
          <ac:spMkLst>
            <pc:docMk/>
            <pc:sldMk cId="3921438810" sldId="328"/>
            <ac:spMk id="12" creationId="{AF225118-ADA7-4819-9ADF-B602370C085D}"/>
          </ac:spMkLst>
        </pc:spChg>
        <pc:spChg chg="del">
          <ac:chgData name="Matthew Suderman" userId="2709995e-3ea8-4fb0-9b62-eb8034dec529" providerId="ADAL" clId="{4929D89B-CC43-4C41-92A5-3ABC52AE066B}" dt="2021-05-09T21:49:04.348" v="4591" actId="478"/>
          <ac:spMkLst>
            <pc:docMk/>
            <pc:sldMk cId="3921438810" sldId="328"/>
            <ac:spMk id="13" creationId="{2C089E31-C5CC-493C-A0B4-8D729A186FA9}"/>
          </ac:spMkLst>
        </pc:spChg>
        <pc:spChg chg="del">
          <ac:chgData name="Matthew Suderman" userId="2709995e-3ea8-4fb0-9b62-eb8034dec529" providerId="ADAL" clId="{4929D89B-CC43-4C41-92A5-3ABC52AE066B}" dt="2021-05-09T21:49:04.348" v="4591" actId="478"/>
          <ac:spMkLst>
            <pc:docMk/>
            <pc:sldMk cId="3921438810" sldId="328"/>
            <ac:spMk id="14" creationId="{5FDA0845-49C0-4C3D-AA3E-7969A05FDAF3}"/>
          </ac:spMkLst>
        </pc:spChg>
        <pc:spChg chg="del">
          <ac:chgData name="Matthew Suderman" userId="2709995e-3ea8-4fb0-9b62-eb8034dec529" providerId="ADAL" clId="{4929D89B-CC43-4C41-92A5-3ABC52AE066B}" dt="2021-05-09T21:49:04.348" v="4591" actId="478"/>
          <ac:spMkLst>
            <pc:docMk/>
            <pc:sldMk cId="3921438810" sldId="328"/>
            <ac:spMk id="17" creationId="{7F055729-4EAC-40B9-A1C1-88E5620ACD87}"/>
          </ac:spMkLst>
        </pc:spChg>
        <pc:picChg chg="add mod modCrop">
          <ac:chgData name="Matthew Suderman" userId="2709995e-3ea8-4fb0-9b62-eb8034dec529" providerId="ADAL" clId="{4929D89B-CC43-4C41-92A5-3ABC52AE066B}" dt="2021-05-09T22:01:59.654" v="4876" actId="1076"/>
          <ac:picMkLst>
            <pc:docMk/>
            <pc:sldMk cId="3921438810" sldId="328"/>
            <ac:picMk id="3" creationId="{EC50822E-B7AF-4C7D-9800-892746F4A766}"/>
          </ac:picMkLst>
        </pc:picChg>
        <pc:picChg chg="del">
          <ac:chgData name="Matthew Suderman" userId="2709995e-3ea8-4fb0-9b62-eb8034dec529" providerId="ADAL" clId="{4929D89B-CC43-4C41-92A5-3ABC52AE066B}" dt="2021-05-09T21:49:04.348" v="4591" actId="478"/>
          <ac:picMkLst>
            <pc:docMk/>
            <pc:sldMk cId="3921438810" sldId="328"/>
            <ac:picMk id="5" creationId="{66F1770B-4E71-48AF-8D7F-89C7CA0F369E}"/>
          </ac:picMkLst>
        </pc:picChg>
        <pc:picChg chg="del">
          <ac:chgData name="Matthew Suderman" userId="2709995e-3ea8-4fb0-9b62-eb8034dec529" providerId="ADAL" clId="{4929D89B-CC43-4C41-92A5-3ABC52AE066B}" dt="2021-05-09T21:49:04.348" v="4591" actId="478"/>
          <ac:picMkLst>
            <pc:docMk/>
            <pc:sldMk cId="3921438810" sldId="328"/>
            <ac:picMk id="8" creationId="{422D1C35-6ADA-492C-8738-438D5A71537E}"/>
          </ac:picMkLst>
        </pc:picChg>
        <pc:picChg chg="del">
          <ac:chgData name="Matthew Suderman" userId="2709995e-3ea8-4fb0-9b62-eb8034dec529" providerId="ADAL" clId="{4929D89B-CC43-4C41-92A5-3ABC52AE066B}" dt="2021-05-09T21:49:04.348" v="4591" actId="478"/>
          <ac:picMkLst>
            <pc:docMk/>
            <pc:sldMk cId="3921438810" sldId="328"/>
            <ac:picMk id="9" creationId="{66ABB122-526C-4A2E-B48F-92D2EDD2CBDA}"/>
          </ac:picMkLst>
        </pc:picChg>
        <pc:picChg chg="del">
          <ac:chgData name="Matthew Suderman" userId="2709995e-3ea8-4fb0-9b62-eb8034dec529" providerId="ADAL" clId="{4929D89B-CC43-4C41-92A5-3ABC52AE066B}" dt="2021-05-09T21:49:04.348" v="4591" actId="478"/>
          <ac:picMkLst>
            <pc:docMk/>
            <pc:sldMk cId="3921438810" sldId="328"/>
            <ac:picMk id="6146" creationId="{9E55CD31-97F0-4625-8DC5-39502BD7A10B}"/>
          </ac:picMkLst>
        </pc:picChg>
        <pc:picChg chg="del">
          <ac:chgData name="Matthew Suderman" userId="2709995e-3ea8-4fb0-9b62-eb8034dec529" providerId="ADAL" clId="{4929D89B-CC43-4C41-92A5-3ABC52AE066B}" dt="2021-05-09T21:49:04.348" v="4591" actId="478"/>
          <ac:picMkLst>
            <pc:docMk/>
            <pc:sldMk cId="3921438810" sldId="328"/>
            <ac:picMk id="6148" creationId="{985E8A3E-19FC-4F89-8BE4-F995B74F7764}"/>
          </ac:picMkLst>
        </pc:picChg>
      </pc:sldChg>
      <pc:sldChg chg="delSp modSp add del mod ord">
        <pc:chgData name="Matthew Suderman" userId="2709995e-3ea8-4fb0-9b62-eb8034dec529" providerId="ADAL" clId="{4929D89B-CC43-4C41-92A5-3ABC52AE066B}" dt="2021-05-09T22:34:10.019" v="6272" actId="2696"/>
        <pc:sldMkLst>
          <pc:docMk/>
          <pc:sldMk cId="4243540046" sldId="329"/>
        </pc:sldMkLst>
        <pc:spChg chg="mod">
          <ac:chgData name="Matthew Suderman" userId="2709995e-3ea8-4fb0-9b62-eb8034dec529" providerId="ADAL" clId="{4929D89B-CC43-4C41-92A5-3ABC52AE066B}" dt="2021-05-09T22:09:06.575" v="5601" actId="20577"/>
          <ac:spMkLst>
            <pc:docMk/>
            <pc:sldMk cId="4243540046" sldId="329"/>
            <ac:spMk id="2" creationId="{BFF26262-655E-405F-BF25-0BD14DFB0BF3}"/>
          </ac:spMkLst>
        </pc:spChg>
        <pc:spChg chg="mod">
          <ac:chgData name="Matthew Suderman" userId="2709995e-3ea8-4fb0-9b62-eb8034dec529" providerId="ADAL" clId="{4929D89B-CC43-4C41-92A5-3ABC52AE066B}" dt="2021-05-09T22:14:58.423" v="5820" actId="20577"/>
          <ac:spMkLst>
            <pc:docMk/>
            <pc:sldMk cId="4243540046" sldId="329"/>
            <ac:spMk id="4" creationId="{2155FD75-D4FF-4333-AB61-CD4E3E486A41}"/>
          </ac:spMkLst>
        </pc:spChg>
        <pc:picChg chg="del">
          <ac:chgData name="Matthew Suderman" userId="2709995e-3ea8-4fb0-9b62-eb8034dec529" providerId="ADAL" clId="{4929D89B-CC43-4C41-92A5-3ABC52AE066B}" dt="2021-05-09T22:08:44.617" v="5559" actId="478"/>
          <ac:picMkLst>
            <pc:docMk/>
            <pc:sldMk cId="4243540046" sldId="329"/>
            <ac:picMk id="3" creationId="{EC50822E-B7AF-4C7D-9800-892746F4A766}"/>
          </ac:picMkLst>
        </pc:picChg>
      </pc:sldChg>
      <pc:sldChg chg="modSp add mod">
        <pc:chgData name="Matthew Suderman" userId="2709995e-3ea8-4fb0-9b62-eb8034dec529" providerId="ADAL" clId="{4929D89B-CC43-4C41-92A5-3ABC52AE066B}" dt="2021-05-09T22:42:19.970" v="7049" actId="20577"/>
        <pc:sldMkLst>
          <pc:docMk/>
          <pc:sldMk cId="3849100915" sldId="330"/>
        </pc:sldMkLst>
        <pc:spChg chg="mod">
          <ac:chgData name="Matthew Suderman" userId="2709995e-3ea8-4fb0-9b62-eb8034dec529" providerId="ADAL" clId="{4929D89B-CC43-4C41-92A5-3ABC52AE066B}" dt="2021-05-09T22:34:30.822" v="6312" actId="20577"/>
          <ac:spMkLst>
            <pc:docMk/>
            <pc:sldMk cId="3849100915" sldId="330"/>
            <ac:spMk id="2" creationId="{BFF26262-655E-405F-BF25-0BD14DFB0BF3}"/>
          </ac:spMkLst>
        </pc:spChg>
        <pc:spChg chg="mod">
          <ac:chgData name="Matthew Suderman" userId="2709995e-3ea8-4fb0-9b62-eb8034dec529" providerId="ADAL" clId="{4929D89B-CC43-4C41-92A5-3ABC52AE066B}" dt="2021-05-09T22:42:19.970" v="7049" actId="20577"/>
          <ac:spMkLst>
            <pc:docMk/>
            <pc:sldMk cId="3849100915" sldId="330"/>
            <ac:spMk id="4" creationId="{2155FD75-D4FF-4333-AB61-CD4E3E486A41}"/>
          </ac:spMkLst>
        </pc:spChg>
      </pc:sldChg>
      <pc:sldChg chg="addSp delSp modSp add mod ord">
        <pc:chgData name="Matthew Suderman" userId="2709995e-3ea8-4fb0-9b62-eb8034dec529" providerId="ADAL" clId="{4929D89B-CC43-4C41-92A5-3ABC52AE066B}" dt="2021-05-09T22:33:56.889" v="6271" actId="113"/>
        <pc:sldMkLst>
          <pc:docMk/>
          <pc:sldMk cId="1426400336" sldId="331"/>
        </pc:sldMkLst>
        <pc:spChg chg="mod">
          <ac:chgData name="Matthew Suderman" userId="2709995e-3ea8-4fb0-9b62-eb8034dec529" providerId="ADAL" clId="{4929D89B-CC43-4C41-92A5-3ABC52AE066B}" dt="2021-05-09T22:32:02.455" v="6201" actId="20577"/>
          <ac:spMkLst>
            <pc:docMk/>
            <pc:sldMk cId="1426400336" sldId="331"/>
            <ac:spMk id="2" creationId="{BFF26262-655E-405F-BF25-0BD14DFB0BF3}"/>
          </ac:spMkLst>
        </pc:spChg>
        <pc:spChg chg="del">
          <ac:chgData name="Matthew Suderman" userId="2709995e-3ea8-4fb0-9b62-eb8034dec529" providerId="ADAL" clId="{4929D89B-CC43-4C41-92A5-3ABC52AE066B}" dt="2021-05-09T22:17:39.797" v="5855" actId="478"/>
          <ac:spMkLst>
            <pc:docMk/>
            <pc:sldMk cId="1426400336" sldId="331"/>
            <ac:spMk id="4" creationId="{2155FD75-D4FF-4333-AB61-CD4E3E486A41}"/>
          </ac:spMkLst>
        </pc:spChg>
        <pc:spChg chg="add del mod">
          <ac:chgData name="Matthew Suderman" userId="2709995e-3ea8-4fb0-9b62-eb8034dec529" providerId="ADAL" clId="{4929D89B-CC43-4C41-92A5-3ABC52AE066B}" dt="2021-05-09T22:17:44.905" v="5856" actId="478"/>
          <ac:spMkLst>
            <pc:docMk/>
            <pc:sldMk cId="1426400336" sldId="331"/>
            <ac:spMk id="6" creationId="{F3A76438-8F0C-4C33-8F2F-CF7391262DBE}"/>
          </ac:spMkLst>
        </pc:spChg>
        <pc:spChg chg="add mod">
          <ac:chgData name="Matthew Suderman" userId="2709995e-3ea8-4fb0-9b62-eb8034dec529" providerId="ADAL" clId="{4929D89B-CC43-4C41-92A5-3ABC52AE066B}" dt="2021-05-09T22:32:59.912" v="6238" actId="1035"/>
          <ac:spMkLst>
            <pc:docMk/>
            <pc:sldMk cId="1426400336" sldId="331"/>
            <ac:spMk id="8" creationId="{A7D1AB57-FB88-4070-9EF2-8C614C14549D}"/>
          </ac:spMkLst>
        </pc:spChg>
        <pc:spChg chg="add mod">
          <ac:chgData name="Matthew Suderman" userId="2709995e-3ea8-4fb0-9b62-eb8034dec529" providerId="ADAL" clId="{4929D89B-CC43-4C41-92A5-3ABC52AE066B}" dt="2021-05-09T22:32:59.912" v="6238" actId="1035"/>
          <ac:spMkLst>
            <pc:docMk/>
            <pc:sldMk cId="1426400336" sldId="331"/>
            <ac:spMk id="9" creationId="{A417B16F-6699-4C4E-9938-6B37789BB45D}"/>
          </ac:spMkLst>
        </pc:spChg>
        <pc:spChg chg="add mod">
          <ac:chgData name="Matthew Suderman" userId="2709995e-3ea8-4fb0-9b62-eb8034dec529" providerId="ADAL" clId="{4929D89B-CC43-4C41-92A5-3ABC52AE066B}" dt="2021-05-09T22:33:56.889" v="6271" actId="113"/>
          <ac:spMkLst>
            <pc:docMk/>
            <pc:sldMk cId="1426400336" sldId="331"/>
            <ac:spMk id="11" creationId="{02845647-7411-4BA2-9757-1FE0DF62AA38}"/>
          </ac:spMkLst>
        </pc:spChg>
        <pc:picChg chg="del">
          <ac:chgData name="Matthew Suderman" userId="2709995e-3ea8-4fb0-9b62-eb8034dec529" providerId="ADAL" clId="{4929D89B-CC43-4C41-92A5-3ABC52AE066B}" dt="2021-05-09T22:17:35.931" v="5854" actId="478"/>
          <ac:picMkLst>
            <pc:docMk/>
            <pc:sldMk cId="1426400336" sldId="331"/>
            <ac:picMk id="3" creationId="{EC50822E-B7AF-4C7D-9800-892746F4A766}"/>
          </ac:picMkLst>
        </pc:picChg>
        <pc:picChg chg="add mod">
          <ac:chgData name="Matthew Suderman" userId="2709995e-3ea8-4fb0-9b62-eb8034dec529" providerId="ADAL" clId="{4929D89B-CC43-4C41-92A5-3ABC52AE066B}" dt="2021-05-09T22:33:27.124" v="6248" actId="1035"/>
          <ac:picMkLst>
            <pc:docMk/>
            <pc:sldMk cId="1426400336" sldId="331"/>
            <ac:picMk id="7170" creationId="{398FA060-8571-4E9E-9CA2-73A146302439}"/>
          </ac:picMkLst>
        </pc:picChg>
      </pc:sldChg>
      <pc:sldChg chg="addSp delSp modSp add mod">
        <pc:chgData name="Matthew Suderman" userId="2709995e-3ea8-4fb0-9b62-eb8034dec529" providerId="ADAL" clId="{4929D89B-CC43-4C41-92A5-3ABC52AE066B}" dt="2021-05-09T22:32:15.896" v="6232" actId="20577"/>
        <pc:sldMkLst>
          <pc:docMk/>
          <pc:sldMk cId="3070378642" sldId="332"/>
        </pc:sldMkLst>
        <pc:spChg chg="mod">
          <ac:chgData name="Matthew Suderman" userId="2709995e-3ea8-4fb0-9b62-eb8034dec529" providerId="ADAL" clId="{4929D89B-CC43-4C41-92A5-3ABC52AE066B}" dt="2021-05-09T22:32:15.896" v="6232" actId="20577"/>
          <ac:spMkLst>
            <pc:docMk/>
            <pc:sldMk cId="3070378642" sldId="332"/>
            <ac:spMk id="2" creationId="{BFF26262-655E-405F-BF25-0BD14DFB0BF3}"/>
          </ac:spMkLst>
        </pc:spChg>
        <pc:spChg chg="del">
          <ac:chgData name="Matthew Suderman" userId="2709995e-3ea8-4fb0-9b62-eb8034dec529" providerId="ADAL" clId="{4929D89B-CC43-4C41-92A5-3ABC52AE066B}" dt="2021-05-09T22:24:34.901" v="6027" actId="478"/>
          <ac:spMkLst>
            <pc:docMk/>
            <pc:sldMk cId="3070378642" sldId="332"/>
            <ac:spMk id="4" creationId="{2155FD75-D4FF-4333-AB61-CD4E3E486A41}"/>
          </ac:spMkLst>
        </pc:spChg>
        <pc:spChg chg="add mod">
          <ac:chgData name="Matthew Suderman" userId="2709995e-3ea8-4fb0-9b62-eb8034dec529" providerId="ADAL" clId="{4929D89B-CC43-4C41-92A5-3ABC52AE066B}" dt="2021-05-09T22:26:45.005" v="6149" actId="20577"/>
          <ac:spMkLst>
            <pc:docMk/>
            <pc:sldMk cId="3070378642" sldId="332"/>
            <ac:spMk id="6" creationId="{44CFBDE3-E17E-4171-A1D3-B1DC9F89B252}"/>
          </ac:spMkLst>
        </pc:spChg>
        <pc:picChg chg="del">
          <ac:chgData name="Matthew Suderman" userId="2709995e-3ea8-4fb0-9b62-eb8034dec529" providerId="ADAL" clId="{4929D89B-CC43-4C41-92A5-3ABC52AE066B}" dt="2021-05-09T22:24:37.679" v="6028" actId="478"/>
          <ac:picMkLst>
            <pc:docMk/>
            <pc:sldMk cId="3070378642" sldId="332"/>
            <ac:picMk id="3" creationId="{EC50822E-B7AF-4C7D-9800-892746F4A766}"/>
          </ac:picMkLst>
        </pc:picChg>
        <pc:picChg chg="add mod">
          <ac:chgData name="Matthew Suderman" userId="2709995e-3ea8-4fb0-9b62-eb8034dec529" providerId="ADAL" clId="{4929D89B-CC43-4C41-92A5-3ABC52AE066B}" dt="2021-05-09T22:26:53.398" v="6151" actId="1076"/>
          <ac:picMkLst>
            <pc:docMk/>
            <pc:sldMk cId="3070378642" sldId="332"/>
            <ac:picMk id="8194" creationId="{7FD29078-425B-4474-ACF8-C3ABBC680783}"/>
          </ac:picMkLst>
        </pc:picChg>
      </pc:sldChg>
      <pc:sldMasterChg chg="addSp delSp modSp mod">
        <pc:chgData name="Matthew Suderman" userId="2709995e-3ea8-4fb0-9b62-eb8034dec529" providerId="ADAL" clId="{4929D89B-CC43-4C41-92A5-3ABC52AE066B}" dt="2021-05-08T21:24:35.655" v="32" actId="1038"/>
        <pc:sldMasterMkLst>
          <pc:docMk/>
          <pc:sldMasterMk cId="0" sldId="2147483648"/>
        </pc:sldMasterMkLst>
        <pc:picChg chg="add del mod">
          <ac:chgData name="Matthew Suderman" userId="2709995e-3ea8-4fb0-9b62-eb8034dec529" providerId="ADAL" clId="{4929D89B-CC43-4C41-92A5-3ABC52AE066B}" dt="2021-05-08T21:23:32.488" v="3" actId="478"/>
          <ac:picMkLst>
            <pc:docMk/>
            <pc:sldMasterMk cId="0" sldId="2147483648"/>
            <ac:picMk id="4" creationId="{69045306-24DF-4262-9C0C-B6FCB3EE29BD}"/>
          </ac:picMkLst>
        </pc:picChg>
        <pc:picChg chg="add mod">
          <ac:chgData name="Matthew Suderman" userId="2709995e-3ea8-4fb0-9b62-eb8034dec529" providerId="ADAL" clId="{4929D89B-CC43-4C41-92A5-3ABC52AE066B}" dt="2021-05-08T21:24:35.655" v="32" actId="1038"/>
          <ac:picMkLst>
            <pc:docMk/>
            <pc:sldMasterMk cId="0" sldId="2147483648"/>
            <ac:picMk id="7" creationId="{77226A00-C8B1-43FE-8F27-8BAE794011B4}"/>
          </ac:picMkLst>
        </pc:picChg>
      </pc:sldMasterChg>
      <pc:sldMasterChg chg="modSp">
        <pc:chgData name="Matthew Suderman" userId="2709995e-3ea8-4fb0-9b62-eb8034dec529" providerId="ADAL" clId="{4929D89B-CC43-4C41-92A5-3ABC52AE066B}" dt="2021-05-08T23:10:15.682" v="1748" actId="207"/>
        <pc:sldMasterMkLst>
          <pc:docMk/>
          <pc:sldMasterMk cId="0" sldId="2147483654"/>
        </pc:sldMasterMkLst>
        <pc:spChg chg="mod">
          <ac:chgData name="Matthew Suderman" userId="2709995e-3ea8-4fb0-9b62-eb8034dec529" providerId="ADAL" clId="{4929D89B-CC43-4C41-92A5-3ABC52AE066B}" dt="2021-05-08T23:10:15.682" v="1748" actId="207"/>
          <ac:spMkLst>
            <pc:docMk/>
            <pc:sldMasterMk cId="0" sldId="2147483654"/>
            <ac:spMk id="421891" creationId="{00000000-0000-0000-0000-000000000000}"/>
          </ac:spMkLst>
        </pc:spChg>
      </pc:sldMasterChg>
    </pc:docChg>
  </pc:docChgLst>
  <pc:docChgLst>
    <pc:chgData name="Matthew Suderman" userId="2709995e-3ea8-4fb0-9b62-eb8034dec529" providerId="ADAL" clId="{DF0DE5FE-C3FC-4DFD-AA4A-24BCEA060E47}"/>
    <pc:docChg chg="undo custSel addSld delSld modSld sldOrd">
      <pc:chgData name="Matthew Suderman" userId="2709995e-3ea8-4fb0-9b62-eb8034dec529" providerId="ADAL" clId="{DF0DE5FE-C3FC-4DFD-AA4A-24BCEA060E47}" dt="2021-06-06T23:52:45.442" v="7714" actId="20577"/>
      <pc:docMkLst>
        <pc:docMk/>
      </pc:docMkLst>
      <pc:sldChg chg="modSp mod">
        <pc:chgData name="Matthew Suderman" userId="2709995e-3ea8-4fb0-9b62-eb8034dec529" providerId="ADAL" clId="{DF0DE5FE-C3FC-4DFD-AA4A-24BCEA060E47}" dt="2021-06-05T13:47:08.208" v="19" actId="20577"/>
        <pc:sldMkLst>
          <pc:docMk/>
          <pc:sldMk cId="0" sldId="288"/>
        </pc:sldMkLst>
        <pc:spChg chg="mod">
          <ac:chgData name="Matthew Suderman" userId="2709995e-3ea8-4fb0-9b62-eb8034dec529" providerId="ADAL" clId="{DF0DE5FE-C3FC-4DFD-AA4A-24BCEA060E47}" dt="2021-06-05T13:47:08.208" v="19" actId="20577"/>
          <ac:spMkLst>
            <pc:docMk/>
            <pc:sldMk cId="0" sldId="288"/>
            <ac:spMk id="3" creationId="{00000000-0000-0000-0000-000000000000}"/>
          </ac:spMkLst>
        </pc:spChg>
      </pc:sldChg>
      <pc:sldChg chg="addSp delSp modSp mod">
        <pc:chgData name="Matthew Suderman" userId="2709995e-3ea8-4fb0-9b62-eb8034dec529" providerId="ADAL" clId="{DF0DE5FE-C3FC-4DFD-AA4A-24BCEA060E47}" dt="2021-06-06T21:47:42.210" v="1732" actId="20577"/>
        <pc:sldMkLst>
          <pc:docMk/>
          <pc:sldMk cId="0" sldId="318"/>
        </pc:sldMkLst>
        <pc:spChg chg="mod">
          <ac:chgData name="Matthew Suderman" userId="2709995e-3ea8-4fb0-9b62-eb8034dec529" providerId="ADAL" clId="{DF0DE5FE-C3FC-4DFD-AA4A-24BCEA060E47}" dt="2021-06-06T21:39:27.117" v="1175" actId="20577"/>
          <ac:spMkLst>
            <pc:docMk/>
            <pc:sldMk cId="0" sldId="318"/>
            <ac:spMk id="2" creationId="{00000000-0000-0000-0000-000000000000}"/>
          </ac:spMkLst>
        </pc:spChg>
        <pc:spChg chg="add mod">
          <ac:chgData name="Matthew Suderman" userId="2709995e-3ea8-4fb0-9b62-eb8034dec529" providerId="ADAL" clId="{DF0DE5FE-C3FC-4DFD-AA4A-24BCEA060E47}" dt="2021-06-06T21:46:18.969" v="1686" actId="255"/>
          <ac:spMkLst>
            <pc:docMk/>
            <pc:sldMk cId="0" sldId="318"/>
            <ac:spMk id="6" creationId="{6171DB27-5E3F-442E-AC0D-5BD6E2287E7F}"/>
          </ac:spMkLst>
        </pc:spChg>
        <pc:graphicFrameChg chg="add del">
          <ac:chgData name="Matthew Suderman" userId="2709995e-3ea8-4fb0-9b62-eb8034dec529" providerId="ADAL" clId="{DF0DE5FE-C3FC-4DFD-AA4A-24BCEA060E47}" dt="2021-06-05T22:35:13.271" v="44"/>
          <ac:graphicFrameMkLst>
            <pc:docMk/>
            <pc:sldMk cId="0" sldId="318"/>
            <ac:graphicFrameMk id="3" creationId="{D29BE5BE-2017-43EB-B98D-BAC4C7BF931D}"/>
          </ac:graphicFrameMkLst>
        </pc:graphicFrameChg>
        <pc:graphicFrameChg chg="mod modGraphic">
          <ac:chgData name="Matthew Suderman" userId="2709995e-3ea8-4fb0-9b62-eb8034dec529" providerId="ADAL" clId="{DF0DE5FE-C3FC-4DFD-AA4A-24BCEA060E47}" dt="2021-06-06T21:47:42.210" v="1732" actId="20577"/>
          <ac:graphicFrameMkLst>
            <pc:docMk/>
            <pc:sldMk cId="0" sldId="318"/>
            <ac:graphicFrameMk id="4" creationId="{F534F4DB-5FFD-47BE-B9BC-84765E6BA4F9}"/>
          </ac:graphicFrameMkLst>
        </pc:graphicFrameChg>
        <pc:graphicFrameChg chg="add del mod modGraphic">
          <ac:chgData name="Matthew Suderman" userId="2709995e-3ea8-4fb0-9b62-eb8034dec529" providerId="ADAL" clId="{DF0DE5FE-C3FC-4DFD-AA4A-24BCEA060E47}" dt="2021-06-06T21:42:35.553" v="1228"/>
          <ac:graphicFrameMkLst>
            <pc:docMk/>
            <pc:sldMk cId="0" sldId="318"/>
            <ac:graphicFrameMk id="5" creationId="{37B02C81-AC22-4E75-96A8-5B7652D81171}"/>
          </ac:graphicFrameMkLst>
        </pc:graphicFrameChg>
      </pc:sldChg>
      <pc:sldChg chg="del">
        <pc:chgData name="Matthew Suderman" userId="2709995e-3ea8-4fb0-9b62-eb8034dec529" providerId="ADAL" clId="{DF0DE5FE-C3FC-4DFD-AA4A-24BCEA060E47}" dt="2021-06-05T13:47:19.606" v="20" actId="47"/>
        <pc:sldMkLst>
          <pc:docMk/>
          <pc:sldMk cId="2336004713" sldId="319"/>
        </pc:sldMkLst>
      </pc:sldChg>
      <pc:sldChg chg="del">
        <pc:chgData name="Matthew Suderman" userId="2709995e-3ea8-4fb0-9b62-eb8034dec529" providerId="ADAL" clId="{DF0DE5FE-C3FC-4DFD-AA4A-24BCEA060E47}" dt="2021-06-05T13:47:31.494" v="21" actId="47"/>
        <pc:sldMkLst>
          <pc:docMk/>
          <pc:sldMk cId="816193040" sldId="320"/>
        </pc:sldMkLst>
      </pc:sldChg>
      <pc:sldChg chg="del">
        <pc:chgData name="Matthew Suderman" userId="2709995e-3ea8-4fb0-9b62-eb8034dec529" providerId="ADAL" clId="{DF0DE5FE-C3FC-4DFD-AA4A-24BCEA060E47}" dt="2021-06-05T13:47:31.494" v="21" actId="47"/>
        <pc:sldMkLst>
          <pc:docMk/>
          <pc:sldMk cId="141314306" sldId="321"/>
        </pc:sldMkLst>
      </pc:sldChg>
      <pc:sldChg chg="del">
        <pc:chgData name="Matthew Suderman" userId="2709995e-3ea8-4fb0-9b62-eb8034dec529" providerId="ADAL" clId="{DF0DE5FE-C3FC-4DFD-AA4A-24BCEA060E47}" dt="2021-06-05T13:47:31.494" v="21" actId="47"/>
        <pc:sldMkLst>
          <pc:docMk/>
          <pc:sldMk cId="895679400" sldId="322"/>
        </pc:sldMkLst>
      </pc:sldChg>
      <pc:sldChg chg="delSp modSp mod">
        <pc:chgData name="Matthew Suderman" userId="2709995e-3ea8-4fb0-9b62-eb8034dec529" providerId="ADAL" clId="{DF0DE5FE-C3FC-4DFD-AA4A-24BCEA060E47}" dt="2021-06-06T22:01:57.083" v="2402" actId="255"/>
        <pc:sldMkLst>
          <pc:docMk/>
          <pc:sldMk cId="701847933" sldId="323"/>
        </pc:sldMkLst>
        <pc:spChg chg="mod">
          <ac:chgData name="Matthew Suderman" userId="2709995e-3ea8-4fb0-9b62-eb8034dec529" providerId="ADAL" clId="{DF0DE5FE-C3FC-4DFD-AA4A-24BCEA060E47}" dt="2021-06-06T21:55:58.740" v="2103" actId="20577"/>
          <ac:spMkLst>
            <pc:docMk/>
            <pc:sldMk cId="701847933" sldId="323"/>
            <ac:spMk id="2" creationId="{92109A3A-E10B-41FE-9947-5837639AF7FC}"/>
          </ac:spMkLst>
        </pc:spChg>
        <pc:spChg chg="mod">
          <ac:chgData name="Matthew Suderman" userId="2709995e-3ea8-4fb0-9b62-eb8034dec529" providerId="ADAL" clId="{DF0DE5FE-C3FC-4DFD-AA4A-24BCEA060E47}" dt="2021-06-06T22:01:57.083" v="2402" actId="255"/>
          <ac:spMkLst>
            <pc:docMk/>
            <pc:sldMk cId="701847933" sldId="323"/>
            <ac:spMk id="3" creationId="{308A18B3-CA9E-4907-BFB7-27C472D98F22}"/>
          </ac:spMkLst>
        </pc:spChg>
        <pc:spChg chg="del mod">
          <ac:chgData name="Matthew Suderman" userId="2709995e-3ea8-4fb0-9b62-eb8034dec529" providerId="ADAL" clId="{DF0DE5FE-C3FC-4DFD-AA4A-24BCEA060E47}" dt="2021-06-06T21:50:14.311" v="1885" actId="478"/>
          <ac:spMkLst>
            <pc:docMk/>
            <pc:sldMk cId="701847933" sldId="323"/>
            <ac:spMk id="11" creationId="{91DB470B-AD26-415E-B03D-3E607987F598}"/>
          </ac:spMkLst>
        </pc:spChg>
        <pc:picChg chg="del">
          <ac:chgData name="Matthew Suderman" userId="2709995e-3ea8-4fb0-9b62-eb8034dec529" providerId="ADAL" clId="{DF0DE5FE-C3FC-4DFD-AA4A-24BCEA060E47}" dt="2021-06-06T21:50:09.912" v="1883" actId="478"/>
          <ac:picMkLst>
            <pc:docMk/>
            <pc:sldMk cId="701847933" sldId="323"/>
            <ac:picMk id="7" creationId="{B81E2B71-B1FF-4E5C-9B03-00B9C50E8EF9}"/>
          </ac:picMkLst>
        </pc:picChg>
        <pc:picChg chg="del">
          <ac:chgData name="Matthew Suderman" userId="2709995e-3ea8-4fb0-9b62-eb8034dec529" providerId="ADAL" clId="{DF0DE5FE-C3FC-4DFD-AA4A-24BCEA060E47}" dt="2021-06-06T21:50:08.045" v="1882" actId="478"/>
          <ac:picMkLst>
            <pc:docMk/>
            <pc:sldMk cId="701847933" sldId="323"/>
            <ac:picMk id="9" creationId="{B1B5677A-8D2D-4F45-9F0C-112E0C00E0C6}"/>
          </ac:picMkLst>
        </pc:picChg>
        <pc:picChg chg="del">
          <ac:chgData name="Matthew Suderman" userId="2709995e-3ea8-4fb0-9b62-eb8034dec529" providerId="ADAL" clId="{DF0DE5FE-C3FC-4DFD-AA4A-24BCEA060E47}" dt="2021-06-06T21:50:08.045" v="1882" actId="478"/>
          <ac:picMkLst>
            <pc:docMk/>
            <pc:sldMk cId="701847933" sldId="323"/>
            <ac:picMk id="4098" creationId="{17CCA2BF-0595-417B-8C4D-FFF9E310ADD7}"/>
          </ac:picMkLst>
        </pc:picChg>
      </pc:sldChg>
      <pc:sldChg chg="del">
        <pc:chgData name="Matthew Suderman" userId="2709995e-3ea8-4fb0-9b62-eb8034dec529" providerId="ADAL" clId="{DF0DE5FE-C3FC-4DFD-AA4A-24BCEA060E47}" dt="2021-06-05T13:47:31.494" v="21" actId="47"/>
        <pc:sldMkLst>
          <pc:docMk/>
          <pc:sldMk cId="139685370" sldId="324"/>
        </pc:sldMkLst>
      </pc:sldChg>
      <pc:sldChg chg="addSp modSp add mod">
        <pc:chgData name="Matthew Suderman" userId="2709995e-3ea8-4fb0-9b62-eb8034dec529" providerId="ADAL" clId="{DF0DE5FE-C3FC-4DFD-AA4A-24BCEA060E47}" dt="2021-06-06T21:54:35.195" v="2085" actId="20577"/>
        <pc:sldMkLst>
          <pc:docMk/>
          <pc:sldMk cId="1951934433" sldId="324"/>
        </pc:sldMkLst>
        <pc:spChg chg="mod">
          <ac:chgData name="Matthew Suderman" userId="2709995e-3ea8-4fb0-9b62-eb8034dec529" providerId="ADAL" clId="{DF0DE5FE-C3FC-4DFD-AA4A-24BCEA060E47}" dt="2021-06-06T21:47:23.512" v="1709" actId="20577"/>
          <ac:spMkLst>
            <pc:docMk/>
            <pc:sldMk cId="1951934433" sldId="324"/>
            <ac:spMk id="2" creationId="{00000000-0000-0000-0000-000000000000}"/>
          </ac:spMkLst>
        </pc:spChg>
        <pc:spChg chg="add mod">
          <ac:chgData name="Matthew Suderman" userId="2709995e-3ea8-4fb0-9b62-eb8034dec529" providerId="ADAL" clId="{DF0DE5FE-C3FC-4DFD-AA4A-24BCEA060E47}" dt="2021-06-06T21:54:35.195" v="2085" actId="20577"/>
          <ac:spMkLst>
            <pc:docMk/>
            <pc:sldMk cId="1951934433" sldId="324"/>
            <ac:spMk id="5" creationId="{49587C6E-C496-4792-80CF-3D884EF54243}"/>
          </ac:spMkLst>
        </pc:spChg>
        <pc:graphicFrameChg chg="modGraphic">
          <ac:chgData name="Matthew Suderman" userId="2709995e-3ea8-4fb0-9b62-eb8034dec529" providerId="ADAL" clId="{DF0DE5FE-C3FC-4DFD-AA4A-24BCEA060E47}" dt="2021-06-06T21:52:40.616" v="1891" actId="20577"/>
          <ac:graphicFrameMkLst>
            <pc:docMk/>
            <pc:sldMk cId="1951934433" sldId="324"/>
            <ac:graphicFrameMk id="4" creationId="{F534F4DB-5FFD-47BE-B9BC-84765E6BA4F9}"/>
          </ac:graphicFrameMkLst>
        </pc:graphicFrameChg>
      </pc:sldChg>
      <pc:sldChg chg="addSp modSp add mod">
        <pc:chgData name="Matthew Suderman" userId="2709995e-3ea8-4fb0-9b62-eb8034dec529" providerId="ADAL" clId="{DF0DE5FE-C3FC-4DFD-AA4A-24BCEA060E47}" dt="2021-06-06T21:49:27.388" v="1881"/>
        <pc:sldMkLst>
          <pc:docMk/>
          <pc:sldMk cId="1382524209" sldId="325"/>
        </pc:sldMkLst>
        <pc:spChg chg="mod">
          <ac:chgData name="Matthew Suderman" userId="2709995e-3ea8-4fb0-9b62-eb8034dec529" providerId="ADAL" clId="{DF0DE5FE-C3FC-4DFD-AA4A-24BCEA060E47}" dt="2021-06-06T21:47:32.325" v="1721" actId="20577"/>
          <ac:spMkLst>
            <pc:docMk/>
            <pc:sldMk cId="1382524209" sldId="325"/>
            <ac:spMk id="2" creationId="{00000000-0000-0000-0000-000000000000}"/>
          </ac:spMkLst>
        </pc:spChg>
        <pc:spChg chg="add mod">
          <ac:chgData name="Matthew Suderman" userId="2709995e-3ea8-4fb0-9b62-eb8034dec529" providerId="ADAL" clId="{DF0DE5FE-C3FC-4DFD-AA4A-24BCEA060E47}" dt="2021-06-06T21:49:22.449" v="1879" actId="20577"/>
          <ac:spMkLst>
            <pc:docMk/>
            <pc:sldMk cId="1382524209" sldId="325"/>
            <ac:spMk id="5" creationId="{66376FB2-D950-49F3-8576-09093CDAF053}"/>
          </ac:spMkLst>
        </pc:spChg>
        <pc:graphicFrameChg chg="mod modGraphic">
          <ac:chgData name="Matthew Suderman" userId="2709995e-3ea8-4fb0-9b62-eb8034dec529" providerId="ADAL" clId="{DF0DE5FE-C3FC-4DFD-AA4A-24BCEA060E47}" dt="2021-06-06T21:49:27.388" v="1881"/>
          <ac:graphicFrameMkLst>
            <pc:docMk/>
            <pc:sldMk cId="1382524209" sldId="325"/>
            <ac:graphicFrameMk id="4" creationId="{F534F4DB-5FFD-47BE-B9BC-84765E6BA4F9}"/>
          </ac:graphicFrameMkLst>
        </pc:graphicFrameChg>
      </pc:sldChg>
      <pc:sldChg chg="del">
        <pc:chgData name="Matthew Suderman" userId="2709995e-3ea8-4fb0-9b62-eb8034dec529" providerId="ADAL" clId="{DF0DE5FE-C3FC-4DFD-AA4A-24BCEA060E47}" dt="2021-06-05T13:47:31.494" v="21" actId="47"/>
        <pc:sldMkLst>
          <pc:docMk/>
          <pc:sldMk cId="4218096725" sldId="325"/>
        </pc:sldMkLst>
      </pc:sldChg>
      <pc:sldChg chg="del">
        <pc:chgData name="Matthew Suderman" userId="2709995e-3ea8-4fb0-9b62-eb8034dec529" providerId="ADAL" clId="{DF0DE5FE-C3FC-4DFD-AA4A-24BCEA060E47}" dt="2021-06-05T13:47:31.494" v="21" actId="47"/>
        <pc:sldMkLst>
          <pc:docMk/>
          <pc:sldMk cId="509286688" sldId="326"/>
        </pc:sldMkLst>
      </pc:sldChg>
      <pc:sldChg chg="modSp new mod ord">
        <pc:chgData name="Matthew Suderman" userId="2709995e-3ea8-4fb0-9b62-eb8034dec529" providerId="ADAL" clId="{DF0DE5FE-C3FC-4DFD-AA4A-24BCEA060E47}" dt="2021-06-06T23:31:56.530" v="6599" actId="20577"/>
        <pc:sldMkLst>
          <pc:docMk/>
          <pc:sldMk cId="2746240235" sldId="326"/>
        </pc:sldMkLst>
        <pc:spChg chg="mod">
          <ac:chgData name="Matthew Suderman" userId="2709995e-3ea8-4fb0-9b62-eb8034dec529" providerId="ADAL" clId="{DF0DE5FE-C3FC-4DFD-AA4A-24BCEA060E47}" dt="2021-06-06T22:02:58.783" v="2490" actId="20577"/>
          <ac:spMkLst>
            <pc:docMk/>
            <pc:sldMk cId="2746240235" sldId="326"/>
            <ac:spMk id="2" creationId="{418A0246-D388-44B0-A880-F5F8B680AA6F}"/>
          </ac:spMkLst>
        </pc:spChg>
        <pc:spChg chg="mod">
          <ac:chgData name="Matthew Suderman" userId="2709995e-3ea8-4fb0-9b62-eb8034dec529" providerId="ADAL" clId="{DF0DE5FE-C3FC-4DFD-AA4A-24BCEA060E47}" dt="2021-06-06T23:31:56.530" v="6599" actId="20577"/>
          <ac:spMkLst>
            <pc:docMk/>
            <pc:sldMk cId="2746240235" sldId="326"/>
            <ac:spMk id="3" creationId="{01EA39D6-D7FB-450D-8F18-82915F0881EB}"/>
          </ac:spMkLst>
        </pc:spChg>
      </pc:sldChg>
      <pc:sldChg chg="modSp new mod ord modAnim">
        <pc:chgData name="Matthew Suderman" userId="2709995e-3ea8-4fb0-9b62-eb8034dec529" providerId="ADAL" clId="{DF0DE5FE-C3FC-4DFD-AA4A-24BCEA060E47}" dt="2021-06-06T22:59:18.393" v="4826" actId="20577"/>
        <pc:sldMkLst>
          <pc:docMk/>
          <pc:sldMk cId="1714534942" sldId="327"/>
        </pc:sldMkLst>
        <pc:spChg chg="mod">
          <ac:chgData name="Matthew Suderman" userId="2709995e-3ea8-4fb0-9b62-eb8034dec529" providerId="ADAL" clId="{DF0DE5FE-C3FC-4DFD-AA4A-24BCEA060E47}" dt="2021-06-06T22:59:18.393" v="4826" actId="20577"/>
          <ac:spMkLst>
            <pc:docMk/>
            <pc:sldMk cId="1714534942" sldId="327"/>
            <ac:spMk id="2" creationId="{DA9F08BA-BBF6-4F6B-A0A9-7D8689EF76C4}"/>
          </ac:spMkLst>
        </pc:spChg>
        <pc:spChg chg="mod">
          <ac:chgData name="Matthew Suderman" userId="2709995e-3ea8-4fb0-9b62-eb8034dec529" providerId="ADAL" clId="{DF0DE5FE-C3FC-4DFD-AA4A-24BCEA060E47}" dt="2021-06-06T22:55:11.202" v="4795" actId="5793"/>
          <ac:spMkLst>
            <pc:docMk/>
            <pc:sldMk cId="1714534942" sldId="327"/>
            <ac:spMk id="3" creationId="{F7F024D1-3E6E-484D-A894-9F9753EC8BFB}"/>
          </ac:spMkLst>
        </pc:spChg>
      </pc:sldChg>
      <pc:sldChg chg="del">
        <pc:chgData name="Matthew Suderman" userId="2709995e-3ea8-4fb0-9b62-eb8034dec529" providerId="ADAL" clId="{DF0DE5FE-C3FC-4DFD-AA4A-24BCEA060E47}" dt="2021-06-05T13:47:31.494" v="21" actId="47"/>
        <pc:sldMkLst>
          <pc:docMk/>
          <pc:sldMk cId="4212410690" sldId="327"/>
        </pc:sldMkLst>
      </pc:sldChg>
      <pc:sldChg chg="modSp new mod ord">
        <pc:chgData name="Matthew Suderman" userId="2709995e-3ea8-4fb0-9b62-eb8034dec529" providerId="ADAL" clId="{DF0DE5FE-C3FC-4DFD-AA4A-24BCEA060E47}" dt="2021-06-06T23:37:01.744" v="6986"/>
        <pc:sldMkLst>
          <pc:docMk/>
          <pc:sldMk cId="966900351" sldId="328"/>
        </pc:sldMkLst>
        <pc:spChg chg="mod">
          <ac:chgData name="Matthew Suderman" userId="2709995e-3ea8-4fb0-9b62-eb8034dec529" providerId="ADAL" clId="{DF0DE5FE-C3FC-4DFD-AA4A-24BCEA060E47}" dt="2021-06-06T22:06:53.796" v="2622" actId="20577"/>
          <ac:spMkLst>
            <pc:docMk/>
            <pc:sldMk cId="966900351" sldId="328"/>
            <ac:spMk id="2" creationId="{1F524BB3-CF62-409B-9CDF-AA1F87CE012B}"/>
          </ac:spMkLst>
        </pc:spChg>
        <pc:spChg chg="mod">
          <ac:chgData name="Matthew Suderman" userId="2709995e-3ea8-4fb0-9b62-eb8034dec529" providerId="ADAL" clId="{DF0DE5FE-C3FC-4DFD-AA4A-24BCEA060E47}" dt="2021-06-06T22:10:20.353" v="3428" actId="114"/>
          <ac:spMkLst>
            <pc:docMk/>
            <pc:sldMk cId="966900351" sldId="328"/>
            <ac:spMk id="3" creationId="{2CF84E50-1868-4F54-A533-E0B370ADBEC9}"/>
          </ac:spMkLst>
        </pc:spChg>
      </pc:sldChg>
      <pc:sldChg chg="del">
        <pc:chgData name="Matthew Suderman" userId="2709995e-3ea8-4fb0-9b62-eb8034dec529" providerId="ADAL" clId="{DF0DE5FE-C3FC-4DFD-AA4A-24BCEA060E47}" dt="2021-06-05T13:47:31.494" v="21" actId="47"/>
        <pc:sldMkLst>
          <pc:docMk/>
          <pc:sldMk cId="3921438810" sldId="328"/>
        </pc:sldMkLst>
      </pc:sldChg>
      <pc:sldChg chg="modSp new del mod">
        <pc:chgData name="Matthew Suderman" userId="2709995e-3ea8-4fb0-9b62-eb8034dec529" providerId="ADAL" clId="{DF0DE5FE-C3FC-4DFD-AA4A-24BCEA060E47}" dt="2021-06-06T23:36:44.493" v="6984" actId="2696"/>
        <pc:sldMkLst>
          <pc:docMk/>
          <pc:sldMk cId="3852261101" sldId="329"/>
        </pc:sldMkLst>
        <pc:spChg chg="mod">
          <ac:chgData name="Matthew Suderman" userId="2709995e-3ea8-4fb0-9b62-eb8034dec529" providerId="ADAL" clId="{DF0DE5FE-C3FC-4DFD-AA4A-24BCEA060E47}" dt="2021-06-06T22:11:20.589" v="3453" actId="20577"/>
          <ac:spMkLst>
            <pc:docMk/>
            <pc:sldMk cId="3852261101" sldId="329"/>
            <ac:spMk id="2" creationId="{87125E15-12DA-41AA-A37A-CEE142B4FE0A}"/>
          </ac:spMkLst>
        </pc:spChg>
        <pc:spChg chg="mod">
          <ac:chgData name="Matthew Suderman" userId="2709995e-3ea8-4fb0-9b62-eb8034dec529" providerId="ADAL" clId="{DF0DE5FE-C3FC-4DFD-AA4A-24BCEA060E47}" dt="2021-06-06T22:12:02.460" v="3573" actId="20577"/>
          <ac:spMkLst>
            <pc:docMk/>
            <pc:sldMk cId="3852261101" sldId="329"/>
            <ac:spMk id="3" creationId="{590102FE-D5D0-4040-9BC5-3FF17FB69C74}"/>
          </ac:spMkLst>
        </pc:spChg>
      </pc:sldChg>
      <pc:sldChg chg="del">
        <pc:chgData name="Matthew Suderman" userId="2709995e-3ea8-4fb0-9b62-eb8034dec529" providerId="ADAL" clId="{DF0DE5FE-C3FC-4DFD-AA4A-24BCEA060E47}" dt="2021-06-05T13:47:31.494" v="21" actId="47"/>
        <pc:sldMkLst>
          <pc:docMk/>
          <pc:sldMk cId="3849100915" sldId="330"/>
        </pc:sldMkLst>
      </pc:sldChg>
      <pc:sldChg chg="modSp new mod">
        <pc:chgData name="Matthew Suderman" userId="2709995e-3ea8-4fb0-9b62-eb8034dec529" providerId="ADAL" clId="{DF0DE5FE-C3FC-4DFD-AA4A-24BCEA060E47}" dt="2021-06-06T23:52:45.442" v="7714" actId="20577"/>
        <pc:sldMkLst>
          <pc:docMk/>
          <pc:sldMk cId="4252548372" sldId="330"/>
        </pc:sldMkLst>
        <pc:spChg chg="mod">
          <ac:chgData name="Matthew Suderman" userId="2709995e-3ea8-4fb0-9b62-eb8034dec529" providerId="ADAL" clId="{DF0DE5FE-C3FC-4DFD-AA4A-24BCEA060E47}" dt="2021-06-06T22:12:41.637" v="3583" actId="20577"/>
          <ac:spMkLst>
            <pc:docMk/>
            <pc:sldMk cId="4252548372" sldId="330"/>
            <ac:spMk id="2" creationId="{5CBE55D8-5A4F-4D01-B50E-61C2B5F83DBB}"/>
          </ac:spMkLst>
        </pc:spChg>
        <pc:spChg chg="mod">
          <ac:chgData name="Matthew Suderman" userId="2709995e-3ea8-4fb0-9b62-eb8034dec529" providerId="ADAL" clId="{DF0DE5FE-C3FC-4DFD-AA4A-24BCEA060E47}" dt="2021-06-06T23:52:45.442" v="7714" actId="20577"/>
          <ac:spMkLst>
            <pc:docMk/>
            <pc:sldMk cId="4252548372" sldId="330"/>
            <ac:spMk id="3" creationId="{A3E9A2EF-5D00-4605-BA90-3C4860EA4C3E}"/>
          </ac:spMkLst>
        </pc:spChg>
      </pc:sldChg>
      <pc:sldChg chg="del">
        <pc:chgData name="Matthew Suderman" userId="2709995e-3ea8-4fb0-9b62-eb8034dec529" providerId="ADAL" clId="{DF0DE5FE-C3FC-4DFD-AA4A-24BCEA060E47}" dt="2021-06-05T13:47:31.494" v="21" actId="47"/>
        <pc:sldMkLst>
          <pc:docMk/>
          <pc:sldMk cId="1426400336" sldId="331"/>
        </pc:sldMkLst>
      </pc:sldChg>
      <pc:sldChg chg="modSp new mod">
        <pc:chgData name="Matthew Suderman" userId="2709995e-3ea8-4fb0-9b62-eb8034dec529" providerId="ADAL" clId="{DF0DE5FE-C3FC-4DFD-AA4A-24BCEA060E47}" dt="2021-06-06T23:03:42.706" v="5021" actId="113"/>
        <pc:sldMkLst>
          <pc:docMk/>
          <pc:sldMk cId="2994264867" sldId="331"/>
        </pc:sldMkLst>
        <pc:spChg chg="mod">
          <ac:chgData name="Matthew Suderman" userId="2709995e-3ea8-4fb0-9b62-eb8034dec529" providerId="ADAL" clId="{DF0DE5FE-C3FC-4DFD-AA4A-24BCEA060E47}" dt="2021-06-06T22:59:33.726" v="4864" actId="20577"/>
          <ac:spMkLst>
            <pc:docMk/>
            <pc:sldMk cId="2994264867" sldId="331"/>
            <ac:spMk id="2" creationId="{4C329971-8F8C-4B4C-AEEC-975841195A53}"/>
          </ac:spMkLst>
        </pc:spChg>
        <pc:spChg chg="mod">
          <ac:chgData name="Matthew Suderman" userId="2709995e-3ea8-4fb0-9b62-eb8034dec529" providerId="ADAL" clId="{DF0DE5FE-C3FC-4DFD-AA4A-24BCEA060E47}" dt="2021-06-06T23:03:42.706" v="5021" actId="113"/>
          <ac:spMkLst>
            <pc:docMk/>
            <pc:sldMk cId="2994264867" sldId="331"/>
            <ac:spMk id="3" creationId="{FC37BE84-82EC-4CAE-8773-11C43E442A67}"/>
          </ac:spMkLst>
        </pc:spChg>
      </pc:sldChg>
      <pc:sldChg chg="del">
        <pc:chgData name="Matthew Suderman" userId="2709995e-3ea8-4fb0-9b62-eb8034dec529" providerId="ADAL" clId="{DF0DE5FE-C3FC-4DFD-AA4A-24BCEA060E47}" dt="2021-06-05T13:47:31.494" v="21" actId="47"/>
        <pc:sldMkLst>
          <pc:docMk/>
          <pc:sldMk cId="3070378642" sldId="332"/>
        </pc:sldMkLst>
      </pc:sldChg>
      <pc:sldChg chg="modSp add mod">
        <pc:chgData name="Matthew Suderman" userId="2709995e-3ea8-4fb0-9b62-eb8034dec529" providerId="ADAL" clId="{DF0DE5FE-C3FC-4DFD-AA4A-24BCEA060E47}" dt="2021-06-06T23:35:41.797" v="6983" actId="20577"/>
        <pc:sldMkLst>
          <pc:docMk/>
          <pc:sldMk cId="3683323943" sldId="332"/>
        </pc:sldMkLst>
        <pc:spChg chg="mod">
          <ac:chgData name="Matthew Suderman" userId="2709995e-3ea8-4fb0-9b62-eb8034dec529" providerId="ADAL" clId="{DF0DE5FE-C3FC-4DFD-AA4A-24BCEA060E47}" dt="2021-06-06T23:35:41.797" v="6983" actId="20577"/>
          <ac:spMkLst>
            <pc:docMk/>
            <pc:sldMk cId="3683323943" sldId="332"/>
            <ac:spMk id="3" creationId="{01EA39D6-D7FB-450D-8F18-82915F0881EB}"/>
          </ac:spMkLst>
        </pc:spChg>
      </pc:sldChg>
    </pc:docChg>
  </pc:docChgLst>
  <pc:docChgLst>
    <pc:chgData name="Matthew Suderman" userId="S::ms13525@bristol.ac.uk::2709995e-3ea8-4fb0-9b62-eb8034dec529" providerId="AD" clId="Web-{E36E45B3-E198-6188-927C-C5368E2754D6}"/>
    <pc:docChg chg="addSld modSld sldOrd">
      <pc:chgData name="Matthew Suderman" userId="S::ms13525@bristol.ac.uk::2709995e-3ea8-4fb0-9b62-eb8034dec529" providerId="AD" clId="Web-{E36E45B3-E198-6188-927C-C5368E2754D6}" dt="2021-06-07T11:01:08.102" v="64"/>
      <pc:docMkLst>
        <pc:docMk/>
      </pc:docMkLst>
      <pc:sldChg chg="addSp delSp modSp">
        <pc:chgData name="Matthew Suderman" userId="S::ms13525@bristol.ac.uk::2709995e-3ea8-4fb0-9b62-eb8034dec529" providerId="AD" clId="Web-{E36E45B3-E198-6188-927C-C5368E2754D6}" dt="2021-06-07T10:58:26.927" v="36" actId="14100"/>
        <pc:sldMkLst>
          <pc:docMk/>
          <pc:sldMk cId="4252548372" sldId="330"/>
        </pc:sldMkLst>
        <pc:spChg chg="mod">
          <ac:chgData name="Matthew Suderman" userId="S::ms13525@bristol.ac.uk::2709995e-3ea8-4fb0-9b62-eb8034dec529" providerId="AD" clId="Web-{E36E45B3-E198-6188-927C-C5368E2754D6}" dt="2021-06-07T10:58:26.927" v="36" actId="14100"/>
          <ac:spMkLst>
            <pc:docMk/>
            <pc:sldMk cId="4252548372" sldId="330"/>
            <ac:spMk id="3" creationId="{A3E9A2EF-5D00-4605-BA90-3C4860EA4C3E}"/>
          </ac:spMkLst>
        </pc:spChg>
        <pc:picChg chg="add del mod">
          <ac:chgData name="Matthew Suderman" userId="S::ms13525@bristol.ac.uk::2709995e-3ea8-4fb0-9b62-eb8034dec529" providerId="AD" clId="Web-{E36E45B3-E198-6188-927C-C5368E2754D6}" dt="2021-06-07T10:57:01.347" v="10"/>
          <ac:picMkLst>
            <pc:docMk/>
            <pc:sldMk cId="4252548372" sldId="330"/>
            <ac:picMk id="4" creationId="{0A71D40A-B524-4E2D-93EF-790D89BD4275}"/>
          </ac:picMkLst>
        </pc:picChg>
      </pc:sldChg>
      <pc:sldChg chg="modSp">
        <pc:chgData name="Matthew Suderman" userId="S::ms13525@bristol.ac.uk::2709995e-3ea8-4fb0-9b62-eb8034dec529" providerId="AD" clId="Web-{E36E45B3-E198-6188-927C-C5368E2754D6}" dt="2021-06-07T10:51:32.324" v="7" actId="20577"/>
        <pc:sldMkLst>
          <pc:docMk/>
          <pc:sldMk cId="3683323943" sldId="332"/>
        </pc:sldMkLst>
        <pc:spChg chg="mod">
          <ac:chgData name="Matthew Suderman" userId="S::ms13525@bristol.ac.uk::2709995e-3ea8-4fb0-9b62-eb8034dec529" providerId="AD" clId="Web-{E36E45B3-E198-6188-927C-C5368E2754D6}" dt="2021-06-07T10:51:32.324" v="7" actId="20577"/>
          <ac:spMkLst>
            <pc:docMk/>
            <pc:sldMk cId="3683323943" sldId="332"/>
            <ac:spMk id="2" creationId="{418A0246-D388-44B0-A880-F5F8B680AA6F}"/>
          </ac:spMkLst>
        </pc:spChg>
      </pc:sldChg>
      <pc:sldChg chg="addSp delSp modSp new ord">
        <pc:chgData name="Matthew Suderman" userId="S::ms13525@bristol.ac.uk::2709995e-3ea8-4fb0-9b62-eb8034dec529" providerId="AD" clId="Web-{E36E45B3-E198-6188-927C-C5368E2754D6}" dt="2021-06-07T11:01:08.102" v="64"/>
        <pc:sldMkLst>
          <pc:docMk/>
          <pc:sldMk cId="1631015651" sldId="333"/>
        </pc:sldMkLst>
        <pc:spChg chg="mod">
          <ac:chgData name="Matthew Suderman" userId="S::ms13525@bristol.ac.uk::2709995e-3ea8-4fb0-9b62-eb8034dec529" providerId="AD" clId="Web-{E36E45B3-E198-6188-927C-C5368E2754D6}" dt="2021-06-07T10:57:06.003" v="16" actId="20577"/>
          <ac:spMkLst>
            <pc:docMk/>
            <pc:sldMk cId="1631015651" sldId="333"/>
            <ac:spMk id="2" creationId="{FCBCF327-34D9-4D45-AE1C-27F3325A2D86}"/>
          </ac:spMkLst>
        </pc:spChg>
        <pc:spChg chg="del">
          <ac:chgData name="Matthew Suderman" userId="S::ms13525@bristol.ac.uk::2709995e-3ea8-4fb0-9b62-eb8034dec529" providerId="AD" clId="Web-{E36E45B3-E198-6188-927C-C5368E2754D6}" dt="2021-06-07T10:57:10.409" v="17"/>
          <ac:spMkLst>
            <pc:docMk/>
            <pc:sldMk cId="1631015651" sldId="333"/>
            <ac:spMk id="3" creationId="{CA2EAA9C-FCD7-44BB-8246-ACA9DECCDD79}"/>
          </ac:spMkLst>
        </pc:spChg>
        <pc:spChg chg="add mod ord">
          <ac:chgData name="Matthew Suderman" userId="S::ms13525@bristol.ac.uk::2709995e-3ea8-4fb0-9b62-eb8034dec529" providerId="AD" clId="Web-{E36E45B3-E198-6188-927C-C5368E2754D6}" dt="2021-06-07T10:58:22.770" v="35" actId="14100"/>
          <ac:spMkLst>
            <pc:docMk/>
            <pc:sldMk cId="1631015651" sldId="333"/>
            <ac:spMk id="6" creationId="{936E5375-F5D5-4388-AB74-94AC4A656D0B}"/>
          </ac:spMkLst>
        </pc:spChg>
        <pc:spChg chg="add del mod">
          <ac:chgData name="Matthew Suderman" userId="S::ms13525@bristol.ac.uk::2709995e-3ea8-4fb0-9b62-eb8034dec529" providerId="AD" clId="Web-{E36E45B3-E198-6188-927C-C5368E2754D6}" dt="2021-06-07T10:58:14.723" v="32"/>
          <ac:spMkLst>
            <pc:docMk/>
            <pc:sldMk cId="1631015651" sldId="333"/>
            <ac:spMk id="8" creationId="{87EDD481-5027-46E8-9810-F234E9F3D9BB}"/>
          </ac:spMkLst>
        </pc:spChg>
        <pc:spChg chg="add mod">
          <ac:chgData name="Matthew Suderman" userId="S::ms13525@bristol.ac.uk::2709995e-3ea8-4fb0-9b62-eb8034dec529" providerId="AD" clId="Web-{E36E45B3-E198-6188-927C-C5368E2754D6}" dt="2021-06-07T11:01:03.102" v="63" actId="14100"/>
          <ac:spMkLst>
            <pc:docMk/>
            <pc:sldMk cId="1631015651" sldId="333"/>
            <ac:spMk id="10" creationId="{4BEEEBB7-8A1A-4B39-8B57-17662F4186C0}"/>
          </ac:spMkLst>
        </pc:spChg>
        <pc:picChg chg="add del mod ord">
          <ac:chgData name="Matthew Suderman" userId="S::ms13525@bristol.ac.uk::2709995e-3ea8-4fb0-9b62-eb8034dec529" providerId="AD" clId="Web-{E36E45B3-E198-6188-927C-C5368E2754D6}" dt="2021-06-07T10:58:04.676" v="31"/>
          <ac:picMkLst>
            <pc:docMk/>
            <pc:sldMk cId="1631015651" sldId="333"/>
            <ac:picMk id="4" creationId="{06A5878E-8C1B-417D-94FC-688663BF5D08}"/>
          </ac:picMkLst>
        </pc:picChg>
        <pc:picChg chg="add mod ord">
          <ac:chgData name="Matthew Suderman" userId="S::ms13525@bristol.ac.uk::2709995e-3ea8-4fb0-9b62-eb8034dec529" providerId="AD" clId="Web-{E36E45B3-E198-6188-927C-C5368E2754D6}" dt="2021-06-07T10:59:44.960" v="48" actId="1076"/>
          <ac:picMkLst>
            <pc:docMk/>
            <pc:sldMk cId="1631015651" sldId="333"/>
            <ac:picMk id="9" creationId="{75F018F0-2107-4E9C-A414-DAA51B8D4737}"/>
          </ac:picMkLst>
        </pc:picChg>
      </pc:sldChg>
    </pc:docChg>
  </pc:docChgLst>
  <pc:docChgLst>
    <pc:chgData name="Matthew Suderman" userId="2709995e-3ea8-4fb0-9b62-eb8034dec529" providerId="ADAL" clId="{37585BB9-C2A3-49A6-AE98-61830FCDBBE6}"/>
    <pc:docChg chg="undo redo custSel addSld delSld modSld sldOrd">
      <pc:chgData name="Matthew Suderman" userId="2709995e-3ea8-4fb0-9b62-eb8034dec529" providerId="ADAL" clId="{37585BB9-C2A3-49A6-AE98-61830FCDBBE6}" dt="2021-07-05T11:00:42.438" v="4433" actId="20577"/>
      <pc:docMkLst>
        <pc:docMk/>
      </pc:docMkLst>
      <pc:sldChg chg="modSp mod">
        <pc:chgData name="Matthew Suderman" userId="2709995e-3ea8-4fb0-9b62-eb8034dec529" providerId="ADAL" clId="{37585BB9-C2A3-49A6-AE98-61830FCDBBE6}" dt="2021-06-27T13:10:44.473" v="6" actId="20577"/>
        <pc:sldMkLst>
          <pc:docMk/>
          <pc:sldMk cId="0" sldId="288"/>
        </pc:sldMkLst>
        <pc:spChg chg="mod">
          <ac:chgData name="Matthew Suderman" userId="2709995e-3ea8-4fb0-9b62-eb8034dec529" providerId="ADAL" clId="{37585BB9-C2A3-49A6-AE98-61830FCDBBE6}" dt="2021-06-27T13:10:44.473" v="6" actId="20577"/>
          <ac:spMkLst>
            <pc:docMk/>
            <pc:sldMk cId="0" sldId="288"/>
            <ac:spMk id="3" creationId="{00000000-0000-0000-0000-000000000000}"/>
          </ac:spMkLst>
        </pc:spChg>
      </pc:sldChg>
      <pc:sldChg chg="addSp delSp modSp mod">
        <pc:chgData name="Matthew Suderman" userId="2709995e-3ea8-4fb0-9b62-eb8034dec529" providerId="ADAL" clId="{37585BB9-C2A3-49A6-AE98-61830FCDBBE6}" dt="2021-07-05T10:30:51.127" v="4043" actId="20577"/>
        <pc:sldMkLst>
          <pc:docMk/>
          <pc:sldMk cId="0" sldId="318"/>
        </pc:sldMkLst>
        <pc:spChg chg="mod">
          <ac:chgData name="Matthew Suderman" userId="2709995e-3ea8-4fb0-9b62-eb8034dec529" providerId="ADAL" clId="{37585BB9-C2A3-49A6-AE98-61830FCDBBE6}" dt="2021-06-27T14:05:32.965" v="101" actId="20577"/>
          <ac:spMkLst>
            <pc:docMk/>
            <pc:sldMk cId="0" sldId="318"/>
            <ac:spMk id="2" creationId="{00000000-0000-0000-0000-000000000000}"/>
          </ac:spMkLst>
        </pc:spChg>
        <pc:spChg chg="add del mod">
          <ac:chgData name="Matthew Suderman" userId="2709995e-3ea8-4fb0-9b62-eb8034dec529" providerId="ADAL" clId="{37585BB9-C2A3-49A6-AE98-61830FCDBBE6}" dt="2021-07-05T10:30:51.127" v="4043" actId="20577"/>
          <ac:spMkLst>
            <pc:docMk/>
            <pc:sldMk cId="0" sldId="318"/>
            <ac:spMk id="6" creationId="{6171DB27-5E3F-442E-AC0D-5BD6E2287E7F}"/>
          </ac:spMkLst>
        </pc:spChg>
        <pc:graphicFrameChg chg="mod modGraphic">
          <ac:chgData name="Matthew Suderman" userId="2709995e-3ea8-4fb0-9b62-eb8034dec529" providerId="ADAL" clId="{37585BB9-C2A3-49A6-AE98-61830FCDBBE6}" dt="2021-07-05T10:30:07.093" v="4003" actId="20577"/>
          <ac:graphicFrameMkLst>
            <pc:docMk/>
            <pc:sldMk cId="0" sldId="31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701847933" sldId="323"/>
        </pc:sldMkLst>
      </pc:sldChg>
      <pc:sldChg chg="del">
        <pc:chgData name="Matthew Suderman" userId="2709995e-3ea8-4fb0-9b62-eb8034dec529" providerId="ADAL" clId="{37585BB9-C2A3-49A6-AE98-61830FCDBBE6}" dt="2021-06-27T13:10:34.882" v="1" actId="47"/>
        <pc:sldMkLst>
          <pc:docMk/>
          <pc:sldMk cId="1951934433" sldId="324"/>
        </pc:sldMkLst>
      </pc:sldChg>
      <pc:sldChg chg="del">
        <pc:chgData name="Matthew Suderman" userId="2709995e-3ea8-4fb0-9b62-eb8034dec529" providerId="ADAL" clId="{37585BB9-C2A3-49A6-AE98-61830FCDBBE6}" dt="2021-06-27T13:10:34.882" v="1" actId="47"/>
        <pc:sldMkLst>
          <pc:docMk/>
          <pc:sldMk cId="1382524209" sldId="325"/>
        </pc:sldMkLst>
      </pc:sldChg>
      <pc:sldChg chg="del">
        <pc:chgData name="Matthew Suderman" userId="2709995e-3ea8-4fb0-9b62-eb8034dec529" providerId="ADAL" clId="{37585BB9-C2A3-49A6-AE98-61830FCDBBE6}" dt="2021-06-27T13:10:31.971" v="0" actId="47"/>
        <pc:sldMkLst>
          <pc:docMk/>
          <pc:sldMk cId="2746240235" sldId="326"/>
        </pc:sldMkLst>
      </pc:sldChg>
      <pc:sldChg chg="modSp mod modAnim">
        <pc:chgData name="Matthew Suderman" userId="2709995e-3ea8-4fb0-9b62-eb8034dec529" providerId="ADAL" clId="{37585BB9-C2A3-49A6-AE98-61830FCDBBE6}" dt="2021-06-27T21:25:23.621" v="2133" actId="20577"/>
        <pc:sldMkLst>
          <pc:docMk/>
          <pc:sldMk cId="1714534942" sldId="327"/>
        </pc:sldMkLst>
        <pc:spChg chg="mod">
          <ac:chgData name="Matthew Suderman" userId="2709995e-3ea8-4fb0-9b62-eb8034dec529" providerId="ADAL" clId="{37585BB9-C2A3-49A6-AE98-61830FCDBBE6}" dt="2021-06-27T21:20:19.647" v="1714" actId="20577"/>
          <ac:spMkLst>
            <pc:docMk/>
            <pc:sldMk cId="1714534942" sldId="327"/>
            <ac:spMk id="2" creationId="{DA9F08BA-BBF6-4F6B-A0A9-7D8689EF76C4}"/>
          </ac:spMkLst>
        </pc:spChg>
        <pc:spChg chg="mod">
          <ac:chgData name="Matthew Suderman" userId="2709995e-3ea8-4fb0-9b62-eb8034dec529" providerId="ADAL" clId="{37585BB9-C2A3-49A6-AE98-61830FCDBBE6}" dt="2021-06-27T21:25:23.621" v="2133" actId="20577"/>
          <ac:spMkLst>
            <pc:docMk/>
            <pc:sldMk cId="1714534942" sldId="327"/>
            <ac:spMk id="3" creationId="{F7F024D1-3E6E-484D-A894-9F9753EC8BFB}"/>
          </ac:spMkLst>
        </pc:spChg>
      </pc:sldChg>
      <pc:sldChg chg="delSp modSp add mod">
        <pc:chgData name="Matthew Suderman" userId="2709995e-3ea8-4fb0-9b62-eb8034dec529" providerId="ADAL" clId="{37585BB9-C2A3-49A6-AE98-61830FCDBBE6}" dt="2021-06-27T14:07:05.928" v="144" actId="478"/>
        <pc:sldMkLst>
          <pc:docMk/>
          <pc:sldMk cId="212326430" sldId="328"/>
        </pc:sldMkLst>
        <pc:spChg chg="mod">
          <ac:chgData name="Matthew Suderman" userId="2709995e-3ea8-4fb0-9b62-eb8034dec529" providerId="ADAL" clId="{37585BB9-C2A3-49A6-AE98-61830FCDBBE6}" dt="2021-06-27T14:05:39.664" v="113" actId="20577"/>
          <ac:spMkLst>
            <pc:docMk/>
            <pc:sldMk cId="212326430" sldId="328"/>
            <ac:spMk id="2" creationId="{00000000-0000-0000-0000-000000000000}"/>
          </ac:spMkLst>
        </pc:spChg>
        <pc:spChg chg="del mod">
          <ac:chgData name="Matthew Suderman" userId="2709995e-3ea8-4fb0-9b62-eb8034dec529" providerId="ADAL" clId="{37585BB9-C2A3-49A6-AE98-61830FCDBBE6}" dt="2021-06-27T14:07:05.928" v="144" actId="478"/>
          <ac:spMkLst>
            <pc:docMk/>
            <pc:sldMk cId="212326430" sldId="328"/>
            <ac:spMk id="6" creationId="{6171DB27-5E3F-442E-AC0D-5BD6E2287E7F}"/>
          </ac:spMkLst>
        </pc:spChg>
        <pc:graphicFrameChg chg="mod modGraphic">
          <ac:chgData name="Matthew Suderman" userId="2709995e-3ea8-4fb0-9b62-eb8034dec529" providerId="ADAL" clId="{37585BB9-C2A3-49A6-AE98-61830FCDBBE6}" dt="2021-06-27T14:06:56.054" v="143" actId="20577"/>
          <ac:graphicFrameMkLst>
            <pc:docMk/>
            <pc:sldMk cId="212326430" sldId="328"/>
            <ac:graphicFrameMk id="4" creationId="{F534F4DB-5FFD-47BE-B9BC-84765E6BA4F9}"/>
          </ac:graphicFrameMkLst>
        </pc:graphicFrameChg>
      </pc:sldChg>
      <pc:sldChg chg="del">
        <pc:chgData name="Matthew Suderman" userId="2709995e-3ea8-4fb0-9b62-eb8034dec529" providerId="ADAL" clId="{37585BB9-C2A3-49A6-AE98-61830FCDBBE6}" dt="2021-06-27T13:10:31.971" v="0" actId="47"/>
        <pc:sldMkLst>
          <pc:docMk/>
          <pc:sldMk cId="966900351" sldId="328"/>
        </pc:sldMkLst>
      </pc:sldChg>
      <pc:sldChg chg="modSp new mod">
        <pc:chgData name="Matthew Suderman" userId="2709995e-3ea8-4fb0-9b62-eb8034dec529" providerId="ADAL" clId="{37585BB9-C2A3-49A6-AE98-61830FCDBBE6}" dt="2021-06-27T21:48:59.342" v="3759" actId="20577"/>
        <pc:sldMkLst>
          <pc:docMk/>
          <pc:sldMk cId="403594669" sldId="329"/>
        </pc:sldMkLst>
        <pc:spChg chg="mod">
          <ac:chgData name="Matthew Suderman" userId="2709995e-3ea8-4fb0-9b62-eb8034dec529" providerId="ADAL" clId="{37585BB9-C2A3-49A6-AE98-61830FCDBBE6}" dt="2021-06-27T21:48:59.342" v="3759" actId="20577"/>
          <ac:spMkLst>
            <pc:docMk/>
            <pc:sldMk cId="403594669" sldId="329"/>
            <ac:spMk id="2" creationId="{C7997E45-FF39-4215-B8A3-B8457EB42F04}"/>
          </ac:spMkLst>
        </pc:spChg>
        <pc:spChg chg="mod">
          <ac:chgData name="Matthew Suderman" userId="2709995e-3ea8-4fb0-9b62-eb8034dec529" providerId="ADAL" clId="{37585BB9-C2A3-49A6-AE98-61830FCDBBE6}" dt="2021-06-27T20:36:19.475" v="527" actId="404"/>
          <ac:spMkLst>
            <pc:docMk/>
            <pc:sldMk cId="403594669" sldId="329"/>
            <ac:spMk id="3" creationId="{FFEED585-BFC5-448A-A56E-63812EA3CF7E}"/>
          </ac:spMkLst>
        </pc:spChg>
      </pc:sldChg>
      <pc:sldChg chg="modSp new mod">
        <pc:chgData name="Matthew Suderman" userId="2709995e-3ea8-4fb0-9b62-eb8034dec529" providerId="ADAL" clId="{37585BB9-C2A3-49A6-AE98-61830FCDBBE6}" dt="2021-07-05T10:59:16.591" v="4323" actId="20577"/>
        <pc:sldMkLst>
          <pc:docMk/>
          <pc:sldMk cId="309696368" sldId="330"/>
        </pc:sldMkLst>
        <pc:spChg chg="mod">
          <ac:chgData name="Matthew Suderman" userId="2709995e-3ea8-4fb0-9b62-eb8034dec529" providerId="ADAL" clId="{37585BB9-C2A3-49A6-AE98-61830FCDBBE6}" dt="2021-06-27T20:47:07.679" v="564" actId="20577"/>
          <ac:spMkLst>
            <pc:docMk/>
            <pc:sldMk cId="309696368" sldId="330"/>
            <ac:spMk id="2" creationId="{880F8449-967A-4B14-9A79-AA8287854B95}"/>
          </ac:spMkLst>
        </pc:spChg>
        <pc:spChg chg="mod">
          <ac:chgData name="Matthew Suderman" userId="2709995e-3ea8-4fb0-9b62-eb8034dec529" providerId="ADAL" clId="{37585BB9-C2A3-49A6-AE98-61830FCDBBE6}" dt="2021-07-05T10:59:16.591" v="4323" actId="20577"/>
          <ac:spMkLst>
            <pc:docMk/>
            <pc:sldMk cId="309696368" sldId="330"/>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4252548372" sldId="330"/>
        </pc:sldMkLst>
      </pc:sldChg>
      <pc:sldChg chg="modSp add mod">
        <pc:chgData name="Matthew Suderman" userId="2709995e-3ea8-4fb0-9b62-eb8034dec529" providerId="ADAL" clId="{37585BB9-C2A3-49A6-AE98-61830FCDBBE6}" dt="2021-07-05T10:57:02.569" v="4116" actId="20577"/>
        <pc:sldMkLst>
          <pc:docMk/>
          <pc:sldMk cId="2769068046" sldId="331"/>
        </pc:sldMkLst>
        <pc:spChg chg="mod">
          <ac:chgData name="Matthew Suderman" userId="2709995e-3ea8-4fb0-9b62-eb8034dec529" providerId="ADAL" clId="{37585BB9-C2A3-49A6-AE98-61830FCDBBE6}" dt="2021-06-27T21:03:09.753" v="1285" actId="20577"/>
          <ac:spMkLst>
            <pc:docMk/>
            <pc:sldMk cId="2769068046" sldId="331"/>
            <ac:spMk id="2" creationId="{880F8449-967A-4B14-9A79-AA8287854B95}"/>
          </ac:spMkLst>
        </pc:spChg>
        <pc:spChg chg="mod">
          <ac:chgData name="Matthew Suderman" userId="2709995e-3ea8-4fb0-9b62-eb8034dec529" providerId="ADAL" clId="{37585BB9-C2A3-49A6-AE98-61830FCDBBE6}" dt="2021-07-05T10:57:02.569" v="4116" actId="20577"/>
          <ac:spMkLst>
            <pc:docMk/>
            <pc:sldMk cId="2769068046" sldId="331"/>
            <ac:spMk id="3" creationId="{F56D9CE3-880B-40D8-8212-5D7E7E1993D3}"/>
          </ac:spMkLst>
        </pc:spChg>
      </pc:sldChg>
      <pc:sldChg chg="del">
        <pc:chgData name="Matthew Suderman" userId="2709995e-3ea8-4fb0-9b62-eb8034dec529" providerId="ADAL" clId="{37585BB9-C2A3-49A6-AE98-61830FCDBBE6}" dt="2021-06-27T13:10:31.971" v="0" actId="47"/>
        <pc:sldMkLst>
          <pc:docMk/>
          <pc:sldMk cId="2994264867" sldId="331"/>
        </pc:sldMkLst>
      </pc:sldChg>
      <pc:sldChg chg="del">
        <pc:chgData name="Matthew Suderman" userId="2709995e-3ea8-4fb0-9b62-eb8034dec529" providerId="ADAL" clId="{37585BB9-C2A3-49A6-AE98-61830FCDBBE6}" dt="2021-06-27T13:10:31.971" v="0" actId="47"/>
        <pc:sldMkLst>
          <pc:docMk/>
          <pc:sldMk cId="3683323943" sldId="332"/>
        </pc:sldMkLst>
      </pc:sldChg>
      <pc:sldChg chg="modSp new mod">
        <pc:chgData name="Matthew Suderman" userId="2709995e-3ea8-4fb0-9b62-eb8034dec529" providerId="ADAL" clId="{37585BB9-C2A3-49A6-AE98-61830FCDBBE6}" dt="2021-06-27T21:36:11.863" v="2820" actId="20577"/>
        <pc:sldMkLst>
          <pc:docMk/>
          <pc:sldMk cId="4128374880" sldId="332"/>
        </pc:sldMkLst>
        <pc:spChg chg="mod">
          <ac:chgData name="Matthew Suderman" userId="2709995e-3ea8-4fb0-9b62-eb8034dec529" providerId="ADAL" clId="{37585BB9-C2A3-49A6-AE98-61830FCDBBE6}" dt="2021-06-27T21:34:45.630" v="2749" actId="20577"/>
          <ac:spMkLst>
            <pc:docMk/>
            <pc:sldMk cId="4128374880" sldId="332"/>
            <ac:spMk id="2" creationId="{F9A6CD33-13B0-452E-BB99-1CA04800F2A8}"/>
          </ac:spMkLst>
        </pc:spChg>
        <pc:spChg chg="mod">
          <ac:chgData name="Matthew Suderman" userId="2709995e-3ea8-4fb0-9b62-eb8034dec529" providerId="ADAL" clId="{37585BB9-C2A3-49A6-AE98-61830FCDBBE6}" dt="2021-06-27T21:36:11.863" v="2820" actId="20577"/>
          <ac:spMkLst>
            <pc:docMk/>
            <pc:sldMk cId="4128374880" sldId="332"/>
            <ac:spMk id="3" creationId="{A3B83DDA-8F90-4FAB-89C8-C50FE273835C}"/>
          </ac:spMkLst>
        </pc:spChg>
      </pc:sldChg>
      <pc:sldChg chg="modSp add mod">
        <pc:chgData name="Matthew Suderman" userId="2709995e-3ea8-4fb0-9b62-eb8034dec529" providerId="ADAL" clId="{37585BB9-C2A3-49A6-AE98-61830FCDBBE6}" dt="2021-06-27T21:40:09.816" v="3178" actId="20577"/>
        <pc:sldMkLst>
          <pc:docMk/>
          <pc:sldMk cId="1115488799" sldId="333"/>
        </pc:sldMkLst>
        <pc:spChg chg="mod">
          <ac:chgData name="Matthew Suderman" userId="2709995e-3ea8-4fb0-9b62-eb8034dec529" providerId="ADAL" clId="{37585BB9-C2A3-49A6-AE98-61830FCDBBE6}" dt="2021-06-27T21:36:43.058" v="2827" actId="20577"/>
          <ac:spMkLst>
            <pc:docMk/>
            <pc:sldMk cId="1115488799" sldId="333"/>
            <ac:spMk id="2" creationId="{F9A6CD33-13B0-452E-BB99-1CA04800F2A8}"/>
          </ac:spMkLst>
        </pc:spChg>
        <pc:spChg chg="mod">
          <ac:chgData name="Matthew Suderman" userId="2709995e-3ea8-4fb0-9b62-eb8034dec529" providerId="ADAL" clId="{37585BB9-C2A3-49A6-AE98-61830FCDBBE6}" dt="2021-06-27T21:40:09.816" v="3178" actId="20577"/>
          <ac:spMkLst>
            <pc:docMk/>
            <pc:sldMk cId="1115488799" sldId="333"/>
            <ac:spMk id="3" creationId="{A3B83DDA-8F90-4FAB-89C8-C50FE273835C}"/>
          </ac:spMkLst>
        </pc:spChg>
      </pc:sldChg>
      <pc:sldChg chg="del">
        <pc:chgData name="Matthew Suderman" userId="2709995e-3ea8-4fb0-9b62-eb8034dec529" providerId="ADAL" clId="{37585BB9-C2A3-49A6-AE98-61830FCDBBE6}" dt="2021-06-27T13:10:31.971" v="0" actId="47"/>
        <pc:sldMkLst>
          <pc:docMk/>
          <pc:sldMk cId="1631015651" sldId="333"/>
        </pc:sldMkLst>
      </pc:sldChg>
      <pc:sldChg chg="addSp modSp new mod ord">
        <pc:chgData name="Matthew Suderman" userId="2709995e-3ea8-4fb0-9b62-eb8034dec529" providerId="ADAL" clId="{37585BB9-C2A3-49A6-AE98-61830FCDBBE6}" dt="2021-07-05T11:00:42.438" v="4433" actId="20577"/>
        <pc:sldMkLst>
          <pc:docMk/>
          <pc:sldMk cId="2545536960" sldId="334"/>
        </pc:sldMkLst>
        <pc:spChg chg="mod">
          <ac:chgData name="Matthew Suderman" userId="2709995e-3ea8-4fb0-9b62-eb8034dec529" providerId="ADAL" clId="{37585BB9-C2A3-49A6-AE98-61830FCDBBE6}" dt="2021-07-05T11:00:42.438" v="4433" actId="20577"/>
          <ac:spMkLst>
            <pc:docMk/>
            <pc:sldMk cId="2545536960" sldId="334"/>
            <ac:spMk id="2" creationId="{4B8FFF6D-F6A7-4B63-9DA7-604ABA81EB2E}"/>
          </ac:spMkLst>
        </pc:spChg>
        <pc:spChg chg="mod">
          <ac:chgData name="Matthew Suderman" userId="2709995e-3ea8-4fb0-9b62-eb8034dec529" providerId="ADAL" clId="{37585BB9-C2A3-49A6-AE98-61830FCDBBE6}" dt="2021-07-05T11:00:20.037" v="4412" actId="20577"/>
          <ac:spMkLst>
            <pc:docMk/>
            <pc:sldMk cId="2545536960" sldId="334"/>
            <ac:spMk id="3" creationId="{61B65F74-A3EA-4D15-B29B-3EC788503D03}"/>
          </ac:spMkLst>
        </pc:spChg>
        <pc:graphicFrameChg chg="add mod modGraphic">
          <ac:chgData name="Matthew Suderman" userId="2709995e-3ea8-4fb0-9b62-eb8034dec529" providerId="ADAL" clId="{37585BB9-C2A3-49A6-AE98-61830FCDBBE6}" dt="2021-06-27T21:47:27.497" v="3752" actId="1076"/>
          <ac:graphicFrameMkLst>
            <pc:docMk/>
            <pc:sldMk cId="2545536960" sldId="334"/>
            <ac:graphicFrameMk id="4" creationId="{4F3ACF82-7EF8-4C89-98E1-35E99317E8C3}"/>
          </ac:graphicFrameMkLst>
        </pc:graphicFrameChg>
      </pc:sldChg>
      <pc:sldChg chg="modSp new del mod">
        <pc:chgData name="Matthew Suderman" userId="2709995e-3ea8-4fb0-9b62-eb8034dec529" providerId="ADAL" clId="{37585BB9-C2A3-49A6-AE98-61830FCDBBE6}" dt="2021-06-27T22:00:23.572" v="3815" actId="2696"/>
        <pc:sldMkLst>
          <pc:docMk/>
          <pc:sldMk cId="2810247385" sldId="335"/>
        </pc:sldMkLst>
        <pc:spChg chg="mod">
          <ac:chgData name="Matthew Suderman" userId="2709995e-3ea8-4fb0-9b62-eb8034dec529" providerId="ADAL" clId="{37585BB9-C2A3-49A6-AE98-61830FCDBBE6}" dt="2021-06-27T21:54:50.181" v="3814" actId="20577"/>
          <ac:spMkLst>
            <pc:docMk/>
            <pc:sldMk cId="2810247385" sldId="335"/>
            <ac:spMk id="2" creationId="{B68B42F4-0207-4B24-AC81-0CEB6A97528E}"/>
          </ac:spMkLst>
        </pc:spChg>
        <pc:spChg chg="mod">
          <ac:chgData name="Matthew Suderman" userId="2709995e-3ea8-4fb0-9b62-eb8034dec529" providerId="ADAL" clId="{37585BB9-C2A3-49A6-AE98-61830FCDBBE6}" dt="2021-06-27T21:54:46.972" v="3813" actId="20577"/>
          <ac:spMkLst>
            <pc:docMk/>
            <pc:sldMk cId="2810247385" sldId="335"/>
            <ac:spMk id="3" creationId="{CBEECE52-A7DD-472B-B5FF-8634CBD3F31B}"/>
          </ac:spMkLst>
        </pc:spChg>
      </pc:sldChg>
    </pc:docChg>
  </pc:docChgLst>
  <pc:docChgLst>
    <pc:chgData name="Matthew Suderman" userId="2709995e-3ea8-4fb0-9b62-eb8034dec529" providerId="ADAL" clId="{4935185E-FF5C-40B0-99CD-0AC4C3E733C8}"/>
    <pc:docChg chg="custSel addSld modSld">
      <pc:chgData name="Matthew Suderman" userId="2709995e-3ea8-4fb0-9b62-eb8034dec529" providerId="ADAL" clId="{4935185E-FF5C-40B0-99CD-0AC4C3E733C8}" dt="2021-08-02T10:58:45.005" v="84" actId="20577"/>
      <pc:docMkLst>
        <pc:docMk/>
      </pc:docMkLst>
      <pc:sldChg chg="modSp new mod">
        <pc:chgData name="Matthew Suderman" userId="2709995e-3ea8-4fb0-9b62-eb8034dec529" providerId="ADAL" clId="{4935185E-FF5C-40B0-99CD-0AC4C3E733C8}" dt="2021-08-02T10:58:45.005" v="84" actId="20577"/>
        <pc:sldMkLst>
          <pc:docMk/>
          <pc:sldMk cId="1046233399" sldId="328"/>
        </pc:sldMkLst>
        <pc:spChg chg="mod">
          <ac:chgData name="Matthew Suderman" userId="2709995e-3ea8-4fb0-9b62-eb8034dec529" providerId="ADAL" clId="{4935185E-FF5C-40B0-99CD-0AC4C3E733C8}" dt="2021-08-02T10:56:38.843" v="59" actId="20577"/>
          <ac:spMkLst>
            <pc:docMk/>
            <pc:sldMk cId="1046233399" sldId="328"/>
            <ac:spMk id="2" creationId="{C6473AAC-EDF3-4A7E-A11D-5587EC4B684F}"/>
          </ac:spMkLst>
        </pc:spChg>
        <pc:spChg chg="mod">
          <ac:chgData name="Matthew Suderman" userId="2709995e-3ea8-4fb0-9b62-eb8034dec529" providerId="ADAL" clId="{4935185E-FF5C-40B0-99CD-0AC4C3E733C8}" dt="2021-08-02T10:58:45.005" v="84" actId="20577"/>
          <ac:spMkLst>
            <pc:docMk/>
            <pc:sldMk cId="1046233399" sldId="328"/>
            <ac:spMk id="3" creationId="{BB6813AE-FCA6-453A-92C2-45A3046ADA38}"/>
          </ac:spMkLst>
        </pc:spChg>
      </pc:sldChg>
    </pc:docChg>
  </pc:docChgLst>
  <pc:docChgLst>
    <pc:chgData name="Matthew Suderman" userId="2709995e-3ea8-4fb0-9b62-eb8034dec529" providerId="ADAL" clId="{A8CA4C20-7F37-45EC-AFEB-9EC4AA07F8FB}"/>
    <pc:docChg chg="undo custSel addSld delSld modSld sldOrd">
      <pc:chgData name="Matthew Suderman" userId="2709995e-3ea8-4fb0-9b62-eb8034dec529" providerId="ADAL" clId="{A8CA4C20-7F37-45EC-AFEB-9EC4AA07F8FB}" dt="2021-09-20T01:04:30.902" v="2161" actId="20577"/>
      <pc:docMkLst>
        <pc:docMk/>
      </pc:docMkLst>
      <pc:sldChg chg="modSp mod">
        <pc:chgData name="Matthew Suderman" userId="2709995e-3ea8-4fb0-9b62-eb8034dec529" providerId="ADAL" clId="{A8CA4C20-7F37-45EC-AFEB-9EC4AA07F8FB}" dt="2021-09-20T01:04:30.902" v="2161" actId="20577"/>
        <pc:sldMkLst>
          <pc:docMk/>
          <pc:sldMk cId="0" sldId="288"/>
        </pc:sldMkLst>
        <pc:spChg chg="mod">
          <ac:chgData name="Matthew Suderman" userId="2709995e-3ea8-4fb0-9b62-eb8034dec529" providerId="ADAL" clId="{A8CA4C20-7F37-45EC-AFEB-9EC4AA07F8FB}" dt="2021-09-20T01:04:30.902" v="2161" actId="20577"/>
          <ac:spMkLst>
            <pc:docMk/>
            <pc:sldMk cId="0" sldId="288"/>
            <ac:spMk id="3" creationId="{00000000-0000-0000-0000-000000000000}"/>
          </ac:spMkLst>
        </pc:spChg>
      </pc:sldChg>
      <pc:sldChg chg="addSp delSp modSp new mod modClrScheme modAnim chgLayout">
        <pc:chgData name="Matthew Suderman" userId="2709995e-3ea8-4fb0-9b62-eb8034dec529" providerId="ADAL" clId="{A8CA4C20-7F37-45EC-AFEB-9EC4AA07F8FB}" dt="2021-09-20T00:35:59.214" v="1588" actId="20577"/>
        <pc:sldMkLst>
          <pc:docMk/>
          <pc:sldMk cId="2070802930" sldId="289"/>
        </pc:sldMkLst>
        <pc:spChg chg="add mod">
          <ac:chgData name="Matthew Suderman" userId="2709995e-3ea8-4fb0-9b62-eb8034dec529" providerId="ADAL" clId="{A8CA4C20-7F37-45EC-AFEB-9EC4AA07F8FB}" dt="2021-09-19T22:42:46.731" v="62" actId="14100"/>
          <ac:spMkLst>
            <pc:docMk/>
            <pc:sldMk cId="2070802930" sldId="289"/>
            <ac:spMk id="2" creationId="{04C2E355-23D1-49B9-B0ED-F8A674EF403E}"/>
          </ac:spMkLst>
        </pc:spChg>
        <pc:spChg chg="add del mod">
          <ac:chgData name="Matthew Suderman" userId="2709995e-3ea8-4fb0-9b62-eb8034dec529" providerId="ADAL" clId="{A8CA4C20-7F37-45EC-AFEB-9EC4AA07F8FB}" dt="2021-09-19T22:37:03.345" v="6"/>
          <ac:spMkLst>
            <pc:docMk/>
            <pc:sldMk cId="2070802930" sldId="289"/>
            <ac:spMk id="3" creationId="{DCD36F16-5A86-4CE0-B503-2ED7999AD512}"/>
          </ac:spMkLst>
        </pc:spChg>
        <pc:spChg chg="add mod">
          <ac:chgData name="Matthew Suderman" userId="2709995e-3ea8-4fb0-9b62-eb8034dec529" providerId="ADAL" clId="{A8CA4C20-7F37-45EC-AFEB-9EC4AA07F8FB}" dt="2021-09-19T22:45:11.539" v="82" actId="14100"/>
          <ac:spMkLst>
            <pc:docMk/>
            <pc:sldMk cId="2070802930" sldId="289"/>
            <ac:spMk id="5" creationId="{D6FE6E91-21B8-4D32-AA76-220377FB6A46}"/>
          </ac:spMkLst>
        </pc:spChg>
        <pc:spChg chg="add mod">
          <ac:chgData name="Matthew Suderman" userId="2709995e-3ea8-4fb0-9b62-eb8034dec529" providerId="ADAL" clId="{A8CA4C20-7F37-45EC-AFEB-9EC4AA07F8FB}" dt="2021-09-19T22:45:11.539" v="82" actId="14100"/>
          <ac:spMkLst>
            <pc:docMk/>
            <pc:sldMk cId="2070802930" sldId="289"/>
            <ac:spMk id="6" creationId="{5C5B299D-2220-4886-AD20-31D9CD912C09}"/>
          </ac:spMkLst>
        </pc:spChg>
        <pc:spChg chg="add mod">
          <ac:chgData name="Matthew Suderman" userId="2709995e-3ea8-4fb0-9b62-eb8034dec529" providerId="ADAL" clId="{A8CA4C20-7F37-45EC-AFEB-9EC4AA07F8FB}" dt="2021-09-19T22:45:11.539" v="82" actId="14100"/>
          <ac:spMkLst>
            <pc:docMk/>
            <pc:sldMk cId="2070802930" sldId="289"/>
            <ac:spMk id="7" creationId="{8F70694B-2C00-482A-9296-3B5C33EC8FBF}"/>
          </ac:spMkLst>
        </pc:spChg>
        <pc:spChg chg="add del mod">
          <ac:chgData name="Matthew Suderman" userId="2709995e-3ea8-4fb0-9b62-eb8034dec529" providerId="ADAL" clId="{A8CA4C20-7F37-45EC-AFEB-9EC4AA07F8FB}" dt="2021-09-19T22:46:23.857" v="124" actId="478"/>
          <ac:spMkLst>
            <pc:docMk/>
            <pc:sldMk cId="2070802930" sldId="289"/>
            <ac:spMk id="8" creationId="{5D92BE6B-A4ED-49DB-85F2-6AD510B20C65}"/>
          </ac:spMkLst>
        </pc:spChg>
        <pc:spChg chg="add del mod">
          <ac:chgData name="Matthew Suderman" userId="2709995e-3ea8-4fb0-9b62-eb8034dec529" providerId="ADAL" clId="{A8CA4C20-7F37-45EC-AFEB-9EC4AA07F8FB}" dt="2021-09-19T22:46:23.857" v="124" actId="478"/>
          <ac:spMkLst>
            <pc:docMk/>
            <pc:sldMk cId="2070802930" sldId="289"/>
            <ac:spMk id="9" creationId="{3EB50EB1-A49C-4E69-BAC6-8BC5C8A39C44}"/>
          </ac:spMkLst>
        </pc:spChg>
        <pc:graphicFrameChg chg="add mod modGraphic">
          <ac:chgData name="Matthew Suderman" userId="2709995e-3ea8-4fb0-9b62-eb8034dec529" providerId="ADAL" clId="{A8CA4C20-7F37-45EC-AFEB-9EC4AA07F8FB}" dt="2021-09-20T00:35:59.214" v="1588" actId="20577"/>
          <ac:graphicFrameMkLst>
            <pc:docMk/>
            <pc:sldMk cId="2070802930" sldId="289"/>
            <ac:graphicFrameMk id="4" creationId="{0AB3A5A4-2458-4CEF-A140-E121637996E2}"/>
          </ac:graphicFrameMkLst>
        </pc:graphicFrameChg>
      </pc:sldChg>
      <pc:sldChg chg="addSp modSp new mod">
        <pc:chgData name="Matthew Suderman" userId="2709995e-3ea8-4fb0-9b62-eb8034dec529" providerId="ADAL" clId="{A8CA4C20-7F37-45EC-AFEB-9EC4AA07F8FB}" dt="2021-09-19T23:29:06.610" v="173" actId="14100"/>
        <pc:sldMkLst>
          <pc:docMk/>
          <pc:sldMk cId="1230045071" sldId="290"/>
        </pc:sldMkLst>
        <pc:spChg chg="mod">
          <ac:chgData name="Matthew Suderman" userId="2709995e-3ea8-4fb0-9b62-eb8034dec529" providerId="ADAL" clId="{A8CA4C20-7F37-45EC-AFEB-9EC4AA07F8FB}" dt="2021-09-19T23:27:56.615" v="168" actId="20577"/>
          <ac:spMkLst>
            <pc:docMk/>
            <pc:sldMk cId="1230045071" sldId="290"/>
            <ac:spMk id="2" creationId="{3C62083C-474E-4A0A-9E03-608D732E0E83}"/>
          </ac:spMkLst>
        </pc:spChg>
        <pc:spChg chg="mod">
          <ac:chgData name="Matthew Suderman" userId="2709995e-3ea8-4fb0-9b62-eb8034dec529" providerId="ADAL" clId="{A8CA4C20-7F37-45EC-AFEB-9EC4AA07F8FB}" dt="2021-09-19T23:29:01.954" v="171" actId="14100"/>
          <ac:spMkLst>
            <pc:docMk/>
            <pc:sldMk cId="1230045071" sldId="290"/>
            <ac:spMk id="3" creationId="{C45DC377-FC62-4E14-ADAF-0837BA31B8D2}"/>
          </ac:spMkLst>
        </pc:spChg>
        <pc:picChg chg="add mod">
          <ac:chgData name="Matthew Suderman" userId="2709995e-3ea8-4fb0-9b62-eb8034dec529" providerId="ADAL" clId="{A8CA4C20-7F37-45EC-AFEB-9EC4AA07F8FB}" dt="2021-09-19T23:29:06.610" v="173" actId="14100"/>
          <ac:picMkLst>
            <pc:docMk/>
            <pc:sldMk cId="1230045071" sldId="290"/>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3597726512" sldId="290"/>
        </pc:sldMkLst>
      </pc:sldChg>
      <pc:sldChg chg="del">
        <pc:chgData name="Matthew Suderman" userId="2709995e-3ea8-4fb0-9b62-eb8034dec529" providerId="ADAL" clId="{A8CA4C20-7F37-45EC-AFEB-9EC4AA07F8FB}" dt="2021-09-19T21:44:14.830" v="0" actId="47"/>
        <pc:sldMkLst>
          <pc:docMk/>
          <pc:sldMk cId="1899749454" sldId="291"/>
        </pc:sldMkLst>
      </pc:sldChg>
      <pc:sldChg chg="delSp modSp add mod">
        <pc:chgData name="Matthew Suderman" userId="2709995e-3ea8-4fb0-9b62-eb8034dec529" providerId="ADAL" clId="{A8CA4C20-7F37-45EC-AFEB-9EC4AA07F8FB}" dt="2021-09-19T23:37:46.568" v="342" actId="403"/>
        <pc:sldMkLst>
          <pc:docMk/>
          <pc:sldMk cId="3302419284" sldId="291"/>
        </pc:sldMkLst>
        <pc:spChg chg="mod">
          <ac:chgData name="Matthew Suderman" userId="2709995e-3ea8-4fb0-9b62-eb8034dec529" providerId="ADAL" clId="{A8CA4C20-7F37-45EC-AFEB-9EC4AA07F8FB}" dt="2021-09-19T23:37:46.568" v="342" actId="403"/>
          <ac:spMkLst>
            <pc:docMk/>
            <pc:sldMk cId="3302419284" sldId="291"/>
            <ac:spMk id="3" creationId="{C45DC377-FC62-4E14-ADAF-0837BA31B8D2}"/>
          </ac:spMkLst>
        </pc:spChg>
        <pc:picChg chg="del">
          <ac:chgData name="Matthew Suderman" userId="2709995e-3ea8-4fb0-9b62-eb8034dec529" providerId="ADAL" clId="{A8CA4C20-7F37-45EC-AFEB-9EC4AA07F8FB}" dt="2021-09-19T23:30:41.536" v="175" actId="478"/>
          <ac:picMkLst>
            <pc:docMk/>
            <pc:sldMk cId="3302419284" sldId="291"/>
            <ac:picMk id="2050" creationId="{DEF3CE51-45A0-4217-B0CF-86D65A9E8EB4}"/>
          </ac:picMkLst>
        </pc:picChg>
      </pc:sldChg>
      <pc:sldChg chg="del">
        <pc:chgData name="Matthew Suderman" userId="2709995e-3ea8-4fb0-9b62-eb8034dec529" providerId="ADAL" clId="{A8CA4C20-7F37-45EC-AFEB-9EC4AA07F8FB}" dt="2021-09-19T21:44:14.830" v="0" actId="47"/>
        <pc:sldMkLst>
          <pc:docMk/>
          <pc:sldMk cId="220029430" sldId="292"/>
        </pc:sldMkLst>
      </pc:sldChg>
      <pc:sldChg chg="addSp delSp modSp new mod modClrScheme chgLayout">
        <pc:chgData name="Matthew Suderman" userId="2709995e-3ea8-4fb0-9b62-eb8034dec529" providerId="ADAL" clId="{A8CA4C20-7F37-45EC-AFEB-9EC4AA07F8FB}" dt="2021-09-19T23:40:15.931" v="369" actId="403"/>
        <pc:sldMkLst>
          <pc:docMk/>
          <pc:sldMk cId="1242910687" sldId="292"/>
        </pc:sldMkLst>
        <pc:spChg chg="del">
          <ac:chgData name="Matthew Suderman" userId="2709995e-3ea8-4fb0-9b62-eb8034dec529" providerId="ADAL" clId="{A8CA4C20-7F37-45EC-AFEB-9EC4AA07F8FB}" dt="2021-09-19T23:39:29.889" v="344" actId="700"/>
          <ac:spMkLst>
            <pc:docMk/>
            <pc:sldMk cId="1242910687" sldId="292"/>
            <ac:spMk id="2" creationId="{9B8900D8-83DC-4F27-B0AC-1251AA578716}"/>
          </ac:spMkLst>
        </pc:spChg>
        <pc:spChg chg="del">
          <ac:chgData name="Matthew Suderman" userId="2709995e-3ea8-4fb0-9b62-eb8034dec529" providerId="ADAL" clId="{A8CA4C20-7F37-45EC-AFEB-9EC4AA07F8FB}" dt="2021-09-19T23:39:29.889" v="344" actId="700"/>
          <ac:spMkLst>
            <pc:docMk/>
            <pc:sldMk cId="1242910687" sldId="292"/>
            <ac:spMk id="3" creationId="{948A1344-80C0-43B3-BEAE-9528CD1BAA75}"/>
          </ac:spMkLst>
        </pc:spChg>
        <pc:spChg chg="add mod">
          <ac:chgData name="Matthew Suderman" userId="2709995e-3ea8-4fb0-9b62-eb8034dec529" providerId="ADAL" clId="{A8CA4C20-7F37-45EC-AFEB-9EC4AA07F8FB}" dt="2021-09-19T23:40:15.931" v="369" actId="403"/>
          <ac:spMkLst>
            <pc:docMk/>
            <pc:sldMk cId="1242910687" sldId="292"/>
            <ac:spMk id="6" creationId="{6AAE28AB-B1FA-4AAB-B14C-D1D353BDDB8D}"/>
          </ac:spMkLst>
        </pc:spChg>
        <pc:picChg chg="add">
          <ac:chgData name="Matthew Suderman" userId="2709995e-3ea8-4fb0-9b62-eb8034dec529" providerId="ADAL" clId="{A8CA4C20-7F37-45EC-AFEB-9EC4AA07F8FB}" dt="2021-09-19T23:39:30.466" v="345" actId="22"/>
          <ac:picMkLst>
            <pc:docMk/>
            <pc:sldMk cId="1242910687" sldId="292"/>
            <ac:picMk id="5" creationId="{EB2D2C02-A6AE-4E69-B822-44624314976D}"/>
          </ac:picMkLst>
        </pc:picChg>
      </pc:sldChg>
      <pc:sldChg chg="addSp modSp new mod ord">
        <pc:chgData name="Matthew Suderman" userId="2709995e-3ea8-4fb0-9b62-eb8034dec529" providerId="ADAL" clId="{A8CA4C20-7F37-45EC-AFEB-9EC4AA07F8FB}" dt="2021-09-19T23:58:25.161" v="1052" actId="14100"/>
        <pc:sldMkLst>
          <pc:docMk/>
          <pc:sldMk cId="457932714" sldId="293"/>
        </pc:sldMkLst>
        <pc:spChg chg="mod">
          <ac:chgData name="Matthew Suderman" userId="2709995e-3ea8-4fb0-9b62-eb8034dec529" providerId="ADAL" clId="{A8CA4C20-7F37-45EC-AFEB-9EC4AA07F8FB}" dt="2021-09-19T23:42:47.815" v="439" actId="20577"/>
          <ac:spMkLst>
            <pc:docMk/>
            <pc:sldMk cId="457932714" sldId="293"/>
            <ac:spMk id="2" creationId="{CD36BBCD-A780-4F1B-9B80-23270B1E9B33}"/>
          </ac:spMkLst>
        </pc:spChg>
        <pc:spChg chg="mod">
          <ac:chgData name="Matthew Suderman" userId="2709995e-3ea8-4fb0-9b62-eb8034dec529" providerId="ADAL" clId="{A8CA4C20-7F37-45EC-AFEB-9EC4AA07F8FB}" dt="2021-09-19T23:58:20.177" v="1051" actId="20577"/>
          <ac:spMkLst>
            <pc:docMk/>
            <pc:sldMk cId="457932714" sldId="293"/>
            <ac:spMk id="3" creationId="{B3DFA812-B29C-4EA3-9C30-BBD8AFB5618A}"/>
          </ac:spMkLst>
        </pc:spChg>
        <pc:picChg chg="add mod">
          <ac:chgData name="Matthew Suderman" userId="2709995e-3ea8-4fb0-9b62-eb8034dec529" providerId="ADAL" clId="{A8CA4C20-7F37-45EC-AFEB-9EC4AA07F8FB}" dt="2021-09-19T23:58:25.161" v="1052" actId="14100"/>
          <ac:picMkLst>
            <pc:docMk/>
            <pc:sldMk cId="457932714" sldId="293"/>
            <ac:picMk id="3074" creationId="{02C04A2B-9EBB-4EB4-9890-C33902C4751A}"/>
          </ac:picMkLst>
        </pc:picChg>
      </pc:sldChg>
      <pc:sldChg chg="del">
        <pc:chgData name="Matthew Suderman" userId="2709995e-3ea8-4fb0-9b62-eb8034dec529" providerId="ADAL" clId="{A8CA4C20-7F37-45EC-AFEB-9EC4AA07F8FB}" dt="2021-09-19T21:44:14.830" v="0" actId="47"/>
        <pc:sldMkLst>
          <pc:docMk/>
          <pc:sldMk cId="981884099" sldId="293"/>
        </pc:sldMkLst>
      </pc:sldChg>
      <pc:sldChg chg="addSp delSp modSp add mod">
        <pc:chgData name="Matthew Suderman" userId="2709995e-3ea8-4fb0-9b62-eb8034dec529" providerId="ADAL" clId="{A8CA4C20-7F37-45EC-AFEB-9EC4AA07F8FB}" dt="2021-09-20T00:05:20.501" v="1109" actId="1035"/>
        <pc:sldMkLst>
          <pc:docMk/>
          <pc:sldMk cId="647796064" sldId="294"/>
        </pc:sldMkLst>
        <pc:spChg chg="mod">
          <ac:chgData name="Matthew Suderman" userId="2709995e-3ea8-4fb0-9b62-eb8034dec529" providerId="ADAL" clId="{A8CA4C20-7F37-45EC-AFEB-9EC4AA07F8FB}" dt="2021-09-20T00:04:11.626" v="1105" actId="14100"/>
          <ac:spMkLst>
            <pc:docMk/>
            <pc:sldMk cId="647796064" sldId="294"/>
            <ac:spMk id="3" creationId="{B3DFA812-B29C-4EA3-9C30-BBD8AFB5618A}"/>
          </ac:spMkLst>
        </pc:spChg>
        <pc:picChg chg="add mod">
          <ac:chgData name="Matthew Suderman" userId="2709995e-3ea8-4fb0-9b62-eb8034dec529" providerId="ADAL" clId="{A8CA4C20-7F37-45EC-AFEB-9EC4AA07F8FB}" dt="2021-09-20T00:05:20.501" v="1109" actId="1035"/>
          <ac:picMkLst>
            <pc:docMk/>
            <pc:sldMk cId="647796064" sldId="294"/>
            <ac:picMk id="6" creationId="{9D55EF1B-511D-4E0D-94AB-34DFA0A97B60}"/>
          </ac:picMkLst>
        </pc:picChg>
        <pc:picChg chg="del">
          <ac:chgData name="Matthew Suderman" userId="2709995e-3ea8-4fb0-9b62-eb8034dec529" providerId="ADAL" clId="{A8CA4C20-7F37-45EC-AFEB-9EC4AA07F8FB}" dt="2021-09-19T23:58:33.049" v="1054" actId="478"/>
          <ac:picMkLst>
            <pc:docMk/>
            <pc:sldMk cId="647796064" sldId="294"/>
            <ac:picMk id="3074" creationId="{02C04A2B-9EBB-4EB4-9890-C33902C4751A}"/>
          </ac:picMkLst>
        </pc:picChg>
        <pc:picChg chg="add mod">
          <ac:chgData name="Matthew Suderman" userId="2709995e-3ea8-4fb0-9b62-eb8034dec529" providerId="ADAL" clId="{A8CA4C20-7F37-45EC-AFEB-9EC4AA07F8FB}" dt="2021-09-20T00:04:01.105" v="1100" actId="14100"/>
          <ac:picMkLst>
            <pc:docMk/>
            <pc:sldMk cId="647796064" sldId="294"/>
            <ac:picMk id="5122" creationId="{D7828F0E-1E37-4E48-9712-40C96E59B8C5}"/>
          </ac:picMkLst>
        </pc:picChg>
      </pc:sldChg>
      <pc:sldChg chg="del">
        <pc:chgData name="Matthew Suderman" userId="2709995e-3ea8-4fb0-9b62-eb8034dec529" providerId="ADAL" clId="{A8CA4C20-7F37-45EC-AFEB-9EC4AA07F8FB}" dt="2021-09-19T21:44:14.830" v="0" actId="47"/>
        <pc:sldMkLst>
          <pc:docMk/>
          <pc:sldMk cId="1918481118" sldId="294"/>
        </pc:sldMkLst>
      </pc:sldChg>
      <pc:sldChg chg="add del">
        <pc:chgData name="Matthew Suderman" userId="2709995e-3ea8-4fb0-9b62-eb8034dec529" providerId="ADAL" clId="{A8CA4C20-7F37-45EC-AFEB-9EC4AA07F8FB}" dt="2021-09-19T23:58:07.678" v="1049" actId="2696"/>
        <pc:sldMkLst>
          <pc:docMk/>
          <pc:sldMk cId="2156187418" sldId="294"/>
        </pc:sldMkLst>
      </pc:sldChg>
      <pc:sldChg chg="modSp new mod ord">
        <pc:chgData name="Matthew Suderman" userId="2709995e-3ea8-4fb0-9b62-eb8034dec529" providerId="ADAL" clId="{A8CA4C20-7F37-45EC-AFEB-9EC4AA07F8FB}" dt="2021-09-20T00:51:01.048" v="2157" actId="20577"/>
        <pc:sldMkLst>
          <pc:docMk/>
          <pc:sldMk cId="96798056" sldId="295"/>
        </pc:sldMkLst>
        <pc:spChg chg="mod">
          <ac:chgData name="Matthew Suderman" userId="2709995e-3ea8-4fb0-9b62-eb8034dec529" providerId="ADAL" clId="{A8CA4C20-7F37-45EC-AFEB-9EC4AA07F8FB}" dt="2021-09-20T00:29:08.282" v="1389" actId="20577"/>
          <ac:spMkLst>
            <pc:docMk/>
            <pc:sldMk cId="96798056" sldId="295"/>
            <ac:spMk id="2" creationId="{3389108B-BB98-4D41-96AE-782FCE9B2448}"/>
          </ac:spMkLst>
        </pc:spChg>
        <pc:spChg chg="mod">
          <ac:chgData name="Matthew Suderman" userId="2709995e-3ea8-4fb0-9b62-eb8034dec529" providerId="ADAL" clId="{A8CA4C20-7F37-45EC-AFEB-9EC4AA07F8FB}" dt="2021-09-20T00:51:01.048" v="2157" actId="20577"/>
          <ac:spMkLst>
            <pc:docMk/>
            <pc:sldMk cId="96798056" sldId="295"/>
            <ac:spMk id="3" creationId="{CE85683A-B4DE-483C-A515-1195E8327AE8}"/>
          </ac:spMkLst>
        </pc:spChg>
      </pc:sldChg>
      <pc:sldChg chg="del">
        <pc:chgData name="Matthew Suderman" userId="2709995e-3ea8-4fb0-9b62-eb8034dec529" providerId="ADAL" clId="{A8CA4C20-7F37-45EC-AFEB-9EC4AA07F8FB}" dt="2021-09-19T21:44:14.830" v="0" actId="47"/>
        <pc:sldMkLst>
          <pc:docMk/>
          <pc:sldMk cId="561624156" sldId="295"/>
        </pc:sldMkLst>
      </pc:sldChg>
      <pc:sldChg chg="modSp new del mod">
        <pc:chgData name="Matthew Suderman" userId="2709995e-3ea8-4fb0-9b62-eb8034dec529" providerId="ADAL" clId="{A8CA4C20-7F37-45EC-AFEB-9EC4AA07F8FB}" dt="2021-09-20T00:14:46.766" v="1361" actId="2696"/>
        <pc:sldMkLst>
          <pc:docMk/>
          <pc:sldMk cId="2874893548" sldId="295"/>
        </pc:sldMkLst>
        <pc:spChg chg="mod">
          <ac:chgData name="Matthew Suderman" userId="2709995e-3ea8-4fb0-9b62-eb8034dec529" providerId="ADAL" clId="{A8CA4C20-7F37-45EC-AFEB-9EC4AA07F8FB}" dt="2021-09-20T00:06:53.280" v="1198" actId="6549"/>
          <ac:spMkLst>
            <pc:docMk/>
            <pc:sldMk cId="2874893548" sldId="295"/>
            <ac:spMk id="2" creationId="{804679EC-B26D-4894-B5CD-50396B6EFBD4}"/>
          </ac:spMkLst>
        </pc:spChg>
        <pc:spChg chg="mod">
          <ac:chgData name="Matthew Suderman" userId="2709995e-3ea8-4fb0-9b62-eb8034dec529" providerId="ADAL" clId="{A8CA4C20-7F37-45EC-AFEB-9EC4AA07F8FB}" dt="2021-09-20T00:11:48.965" v="1360" actId="20577"/>
          <ac:spMkLst>
            <pc:docMk/>
            <pc:sldMk cId="2874893548" sldId="295"/>
            <ac:spMk id="3" creationId="{4B7D68AE-180C-4FB4-8E02-CAF6B8EAE445}"/>
          </ac:spMkLst>
        </pc:spChg>
      </pc:sldChg>
    </pc:docChg>
  </pc:docChgLst>
  <pc:docChgLst>
    <pc:chgData name="Matthew Suderman" userId="2709995e-3ea8-4fb0-9b62-eb8034dec529" providerId="ADAL" clId="{FC3F5C4C-007D-4272-AA90-A5265CC764ED}"/>
    <pc:docChg chg="undo custSel addSld delSld modSld sldOrd">
      <pc:chgData name="Matthew Suderman" userId="2709995e-3ea8-4fb0-9b62-eb8034dec529" providerId="ADAL" clId="{FC3F5C4C-007D-4272-AA90-A5265CC764ED}" dt="2021-10-18T00:33:37.474" v="10385" actId="20577"/>
      <pc:docMkLst>
        <pc:docMk/>
      </pc:docMkLst>
      <pc:sldChg chg="modSp mod">
        <pc:chgData name="Matthew Suderman" userId="2709995e-3ea8-4fb0-9b62-eb8034dec529" providerId="ADAL" clId="{FC3F5C4C-007D-4272-AA90-A5265CC764ED}" dt="2021-10-17T20:18:52.614" v="8" actId="20577"/>
        <pc:sldMkLst>
          <pc:docMk/>
          <pc:sldMk cId="0" sldId="288"/>
        </pc:sldMkLst>
        <pc:spChg chg="mod">
          <ac:chgData name="Matthew Suderman" userId="2709995e-3ea8-4fb0-9b62-eb8034dec529" providerId="ADAL" clId="{FC3F5C4C-007D-4272-AA90-A5265CC764ED}" dt="2021-10-17T20:18:52.614" v="8" actId="20577"/>
          <ac:spMkLst>
            <pc:docMk/>
            <pc:sldMk cId="0" sldId="288"/>
            <ac:spMk id="3" creationId="{00000000-0000-0000-0000-000000000000}"/>
          </ac:spMkLst>
        </pc:spChg>
      </pc:sldChg>
      <pc:sldChg chg="del">
        <pc:chgData name="Matthew Suderman" userId="2709995e-3ea8-4fb0-9b62-eb8034dec529" providerId="ADAL" clId="{FC3F5C4C-007D-4272-AA90-A5265CC764ED}" dt="2021-10-17T20:19:00.153" v="11" actId="47"/>
        <pc:sldMkLst>
          <pc:docMk/>
          <pc:sldMk cId="3976131759" sldId="290"/>
        </pc:sldMkLst>
      </pc:sldChg>
      <pc:sldChg chg="del">
        <pc:chgData name="Matthew Suderman" userId="2709995e-3ea8-4fb0-9b62-eb8034dec529" providerId="ADAL" clId="{FC3F5C4C-007D-4272-AA90-A5265CC764ED}" dt="2021-10-17T20:19:00.630" v="12" actId="47"/>
        <pc:sldMkLst>
          <pc:docMk/>
          <pc:sldMk cId="3027161321" sldId="292"/>
        </pc:sldMkLst>
      </pc:sldChg>
      <pc:sldChg chg="delSp modSp mod delAnim">
        <pc:chgData name="Matthew Suderman" userId="2709995e-3ea8-4fb0-9b62-eb8034dec529" providerId="ADAL" clId="{FC3F5C4C-007D-4272-AA90-A5265CC764ED}" dt="2021-10-18T00:33:37.474" v="10385" actId="20577"/>
        <pc:sldMkLst>
          <pc:docMk/>
          <pc:sldMk cId="2594997046" sldId="293"/>
        </pc:sldMkLst>
        <pc:spChg chg="del">
          <ac:chgData name="Matthew Suderman" userId="2709995e-3ea8-4fb0-9b62-eb8034dec529" providerId="ADAL" clId="{FC3F5C4C-007D-4272-AA90-A5265CC764ED}" dt="2021-10-17T20:20:26.416" v="82" actId="478"/>
          <ac:spMkLst>
            <pc:docMk/>
            <pc:sldMk cId="2594997046" sldId="293"/>
            <ac:spMk id="12" creationId="{93FAAB06-8B65-47C1-BA75-947F3C85B2D4}"/>
          </ac:spMkLst>
        </pc:spChg>
        <pc:graphicFrameChg chg="mod modGraphic">
          <ac:chgData name="Matthew Suderman" userId="2709995e-3ea8-4fb0-9b62-eb8034dec529" providerId="ADAL" clId="{FC3F5C4C-007D-4272-AA90-A5265CC764ED}" dt="2021-10-18T00:33:37.474" v="10385" actId="20577"/>
          <ac:graphicFrameMkLst>
            <pc:docMk/>
            <pc:sldMk cId="2594997046" sldId="293"/>
            <ac:graphicFrameMk id="10" creationId="{065FA294-F681-46A7-BD04-E1E841EBBE97}"/>
          </ac:graphicFrameMkLst>
        </pc:graphicFrameChg>
      </pc:sldChg>
      <pc:sldChg chg="addSp delSp modSp mod modAnim modNotesTx">
        <pc:chgData name="Matthew Suderman" userId="2709995e-3ea8-4fb0-9b62-eb8034dec529" providerId="ADAL" clId="{FC3F5C4C-007D-4272-AA90-A5265CC764ED}" dt="2021-10-17T22:38:38.299" v="3591" actId="20577"/>
        <pc:sldMkLst>
          <pc:docMk/>
          <pc:sldMk cId="316733845" sldId="295"/>
        </pc:sldMkLst>
        <pc:spChg chg="mod">
          <ac:chgData name="Matthew Suderman" userId="2709995e-3ea8-4fb0-9b62-eb8034dec529" providerId="ADAL" clId="{FC3F5C4C-007D-4272-AA90-A5265CC764ED}" dt="2021-10-17T21:47:16.732" v="880" actId="20577"/>
          <ac:spMkLst>
            <pc:docMk/>
            <pc:sldMk cId="316733845" sldId="295"/>
            <ac:spMk id="2" creationId="{D8072004-0E62-4A41-9603-564DC9F5E1E6}"/>
          </ac:spMkLst>
        </pc:spChg>
        <pc:spChg chg="mod">
          <ac:chgData name="Matthew Suderman" userId="2709995e-3ea8-4fb0-9b62-eb8034dec529" providerId="ADAL" clId="{FC3F5C4C-007D-4272-AA90-A5265CC764ED}" dt="2021-10-17T22:38:38.299" v="3591" actId="20577"/>
          <ac:spMkLst>
            <pc:docMk/>
            <pc:sldMk cId="316733845" sldId="295"/>
            <ac:spMk id="3" creationId="{C42E9CF8-2587-4F83-9062-3DA613FE3078}"/>
          </ac:spMkLst>
        </pc:spChg>
        <pc:graphicFrameChg chg="del">
          <ac:chgData name="Matthew Suderman" userId="2709995e-3ea8-4fb0-9b62-eb8034dec529" providerId="ADAL" clId="{FC3F5C4C-007D-4272-AA90-A5265CC764ED}" dt="2021-10-17T20:20:12.958" v="80" actId="478"/>
          <ac:graphicFrameMkLst>
            <pc:docMk/>
            <pc:sldMk cId="316733845" sldId="295"/>
            <ac:graphicFrameMk id="4" creationId="{0D12BE19-E32B-4A0A-9BBD-8F70695C5397}"/>
          </ac:graphicFrameMkLst>
        </pc:graphicFrameChg>
        <pc:graphicFrameChg chg="add del mod">
          <ac:chgData name="Matthew Suderman" userId="2709995e-3ea8-4fb0-9b62-eb8034dec529" providerId="ADAL" clId="{FC3F5C4C-007D-4272-AA90-A5265CC764ED}" dt="2021-10-17T20:19:25.106" v="18"/>
          <ac:graphicFrameMkLst>
            <pc:docMk/>
            <pc:sldMk cId="316733845" sldId="295"/>
            <ac:graphicFrameMk id="5" creationId="{63A867E4-7676-40EA-8B94-BDD6702E07BD}"/>
          </ac:graphicFrameMkLst>
        </pc:graphicFrameChg>
        <pc:picChg chg="add del mod">
          <ac:chgData name="Matthew Suderman" userId="2709995e-3ea8-4fb0-9b62-eb8034dec529" providerId="ADAL" clId="{FC3F5C4C-007D-4272-AA90-A5265CC764ED}" dt="2021-10-17T22:12:13.855" v="1885" actId="478"/>
          <ac:picMkLst>
            <pc:docMk/>
            <pc:sldMk cId="316733845" sldId="295"/>
            <ac:picMk id="6" creationId="{BB4954A3-F70D-4D9E-BE58-695475F4C4FB}"/>
          </ac:picMkLst>
        </pc:picChg>
      </pc:sldChg>
      <pc:sldChg chg="del">
        <pc:chgData name="Matthew Suderman" userId="2709995e-3ea8-4fb0-9b62-eb8034dec529" providerId="ADAL" clId="{FC3F5C4C-007D-4272-AA90-A5265CC764ED}" dt="2021-10-17T20:18:59.182" v="9" actId="47"/>
        <pc:sldMkLst>
          <pc:docMk/>
          <pc:sldMk cId="3120615481" sldId="296"/>
        </pc:sldMkLst>
      </pc:sldChg>
      <pc:sldChg chg="addSp delSp modSp new del mod modNotesTx">
        <pc:chgData name="Matthew Suderman" userId="2709995e-3ea8-4fb0-9b62-eb8034dec529" providerId="ADAL" clId="{FC3F5C4C-007D-4272-AA90-A5265CC764ED}" dt="2021-10-17T21:49:51.345" v="1043" actId="2696"/>
        <pc:sldMkLst>
          <pc:docMk/>
          <pc:sldMk cId="3795048150" sldId="296"/>
        </pc:sldMkLst>
        <pc:spChg chg="del">
          <ac:chgData name="Matthew Suderman" userId="2709995e-3ea8-4fb0-9b62-eb8034dec529" providerId="ADAL" clId="{FC3F5C4C-007D-4272-AA90-A5265CC764ED}" dt="2021-10-17T20:39:11.930" v="501" actId="478"/>
          <ac:spMkLst>
            <pc:docMk/>
            <pc:sldMk cId="3795048150" sldId="296"/>
            <ac:spMk id="2" creationId="{270577C4-8611-43F0-84D9-E50055D692E6}"/>
          </ac:spMkLst>
        </pc:spChg>
        <pc:spChg chg="del">
          <ac:chgData name="Matthew Suderman" userId="2709995e-3ea8-4fb0-9b62-eb8034dec529" providerId="ADAL" clId="{FC3F5C4C-007D-4272-AA90-A5265CC764ED}" dt="2021-10-17T20:39:06.922" v="500"/>
          <ac:spMkLst>
            <pc:docMk/>
            <pc:sldMk cId="3795048150" sldId="296"/>
            <ac:spMk id="3" creationId="{4CD4917E-EFC1-460B-AEBD-A261D3DF9D81}"/>
          </ac:spMkLst>
        </pc:spChg>
        <pc:picChg chg="add mod">
          <ac:chgData name="Matthew Suderman" userId="2709995e-3ea8-4fb0-9b62-eb8034dec529" providerId="ADAL" clId="{FC3F5C4C-007D-4272-AA90-A5265CC764ED}" dt="2021-10-17T21:47:56.992" v="930" actId="1076"/>
          <ac:picMkLst>
            <pc:docMk/>
            <pc:sldMk cId="3795048150" sldId="296"/>
            <ac:picMk id="1026" creationId="{60D387BC-92CD-4A46-8AD8-D3F7A111C83D}"/>
          </ac:picMkLst>
        </pc:picChg>
      </pc:sldChg>
      <pc:sldChg chg="modSp new mod">
        <pc:chgData name="Matthew Suderman" userId="2709995e-3ea8-4fb0-9b62-eb8034dec529" providerId="ADAL" clId="{FC3F5C4C-007D-4272-AA90-A5265CC764ED}" dt="2021-10-17T22:55:22.135" v="5117" actId="20577"/>
        <pc:sldMkLst>
          <pc:docMk/>
          <pc:sldMk cId="2303961732" sldId="297"/>
        </pc:sldMkLst>
        <pc:spChg chg="mod">
          <ac:chgData name="Matthew Suderman" userId="2709995e-3ea8-4fb0-9b62-eb8034dec529" providerId="ADAL" clId="{FC3F5C4C-007D-4272-AA90-A5265CC764ED}" dt="2021-10-17T22:43:28.261" v="3868"/>
          <ac:spMkLst>
            <pc:docMk/>
            <pc:sldMk cId="2303961732" sldId="297"/>
            <ac:spMk id="2" creationId="{0AF65E4E-CB14-472F-B963-C85C5AB3CAF3}"/>
          </ac:spMkLst>
        </pc:spChg>
        <pc:spChg chg="mod">
          <ac:chgData name="Matthew Suderman" userId="2709995e-3ea8-4fb0-9b62-eb8034dec529" providerId="ADAL" clId="{FC3F5C4C-007D-4272-AA90-A5265CC764ED}" dt="2021-10-17T22:55:22.135" v="5117" actId="20577"/>
          <ac:spMkLst>
            <pc:docMk/>
            <pc:sldMk cId="2303961732" sldId="297"/>
            <ac:spMk id="3" creationId="{F41549E6-8E90-4B7F-80D1-442A3A426869}"/>
          </ac:spMkLst>
        </pc:spChg>
      </pc:sldChg>
      <pc:sldChg chg="del">
        <pc:chgData name="Matthew Suderman" userId="2709995e-3ea8-4fb0-9b62-eb8034dec529" providerId="ADAL" clId="{FC3F5C4C-007D-4272-AA90-A5265CC764ED}" dt="2021-10-17T20:18:59.678" v="10" actId="47"/>
        <pc:sldMkLst>
          <pc:docMk/>
          <pc:sldMk cId="2877745955" sldId="297"/>
        </pc:sldMkLst>
      </pc:sldChg>
      <pc:sldChg chg="del">
        <pc:chgData name="Matthew Suderman" userId="2709995e-3ea8-4fb0-9b62-eb8034dec529" providerId="ADAL" clId="{FC3F5C4C-007D-4272-AA90-A5265CC764ED}" dt="2021-10-17T20:19:01.146" v="13" actId="47"/>
        <pc:sldMkLst>
          <pc:docMk/>
          <pc:sldMk cId="2620836704" sldId="298"/>
        </pc:sldMkLst>
      </pc:sldChg>
      <pc:sldChg chg="addSp delSp modSp new mod">
        <pc:chgData name="Matthew Suderman" userId="2709995e-3ea8-4fb0-9b62-eb8034dec529" providerId="ADAL" clId="{FC3F5C4C-007D-4272-AA90-A5265CC764ED}" dt="2021-10-17T21:47:44.029" v="929" actId="20577"/>
        <pc:sldMkLst>
          <pc:docMk/>
          <pc:sldMk cId="3823882907" sldId="298"/>
        </pc:sldMkLst>
        <pc:spChg chg="mod">
          <ac:chgData name="Matthew Suderman" userId="2709995e-3ea8-4fb0-9b62-eb8034dec529" providerId="ADAL" clId="{FC3F5C4C-007D-4272-AA90-A5265CC764ED}" dt="2021-10-17T21:47:44.029" v="929" actId="20577"/>
          <ac:spMkLst>
            <pc:docMk/>
            <pc:sldMk cId="3823882907" sldId="298"/>
            <ac:spMk id="2" creationId="{074C7799-013C-4BDD-ADBF-1AF719433321}"/>
          </ac:spMkLst>
        </pc:spChg>
        <pc:spChg chg="mod">
          <ac:chgData name="Matthew Suderman" userId="2709995e-3ea8-4fb0-9b62-eb8034dec529" providerId="ADAL" clId="{FC3F5C4C-007D-4272-AA90-A5265CC764ED}" dt="2021-10-17T21:46:05.240" v="826" actId="113"/>
          <ac:spMkLst>
            <pc:docMk/>
            <pc:sldMk cId="3823882907" sldId="298"/>
            <ac:spMk id="3" creationId="{BEF91C69-CD51-4176-A1C5-C97BF898FA33}"/>
          </ac:spMkLst>
        </pc:spChg>
        <pc:spChg chg="add del">
          <ac:chgData name="Matthew Suderman" userId="2709995e-3ea8-4fb0-9b62-eb8034dec529" providerId="ADAL" clId="{FC3F5C4C-007D-4272-AA90-A5265CC764ED}" dt="2021-10-17T21:37:22.938" v="730"/>
          <ac:spMkLst>
            <pc:docMk/>
            <pc:sldMk cId="3823882907" sldId="298"/>
            <ac:spMk id="5" creationId="{940590C5-683F-4AFA-8CA6-6F0D3EA26D54}"/>
          </ac:spMkLst>
        </pc:spChg>
        <pc:spChg chg="add mod">
          <ac:chgData name="Matthew Suderman" userId="2709995e-3ea8-4fb0-9b62-eb8034dec529" providerId="ADAL" clId="{FC3F5C4C-007D-4272-AA90-A5265CC764ED}" dt="2021-10-17T21:46:42.727" v="834" actId="20577"/>
          <ac:spMkLst>
            <pc:docMk/>
            <pc:sldMk cId="3823882907" sldId="298"/>
            <ac:spMk id="8" creationId="{B6FADC08-9BC8-4C18-9706-7107A2400FC2}"/>
          </ac:spMkLst>
        </pc:spChg>
        <pc:spChg chg="add mod">
          <ac:chgData name="Matthew Suderman" userId="2709995e-3ea8-4fb0-9b62-eb8034dec529" providerId="ADAL" clId="{FC3F5C4C-007D-4272-AA90-A5265CC764ED}" dt="2021-10-17T21:40:39.401" v="759" actId="20577"/>
          <ac:spMkLst>
            <pc:docMk/>
            <pc:sldMk cId="3823882907" sldId="298"/>
            <ac:spMk id="9" creationId="{18C13DB5-6656-499A-A30D-E5D0ED0E18BA}"/>
          </ac:spMkLst>
        </pc:spChg>
        <pc:spChg chg="add mod">
          <ac:chgData name="Matthew Suderman" userId="2709995e-3ea8-4fb0-9b62-eb8034dec529" providerId="ADAL" clId="{FC3F5C4C-007D-4272-AA90-A5265CC764ED}" dt="2021-10-17T21:40:30.351" v="756" actId="1076"/>
          <ac:spMkLst>
            <pc:docMk/>
            <pc:sldMk cId="3823882907" sldId="298"/>
            <ac:spMk id="10" creationId="{9841A014-7ED8-4336-B32F-359516A919B4}"/>
          </ac:spMkLst>
        </pc:spChg>
        <pc:spChg chg="add mod">
          <ac:chgData name="Matthew Suderman" userId="2709995e-3ea8-4fb0-9b62-eb8034dec529" providerId="ADAL" clId="{FC3F5C4C-007D-4272-AA90-A5265CC764ED}" dt="2021-10-17T21:40:41.175" v="761" actId="20577"/>
          <ac:spMkLst>
            <pc:docMk/>
            <pc:sldMk cId="3823882907" sldId="298"/>
            <ac:spMk id="11" creationId="{4E10E078-B9FA-4B2B-A140-8A0E8398B208}"/>
          </ac:spMkLst>
        </pc:spChg>
        <pc:spChg chg="add mod">
          <ac:chgData name="Matthew Suderman" userId="2709995e-3ea8-4fb0-9b62-eb8034dec529" providerId="ADAL" clId="{FC3F5C4C-007D-4272-AA90-A5265CC764ED}" dt="2021-10-17T21:44:24.564" v="804" actId="1076"/>
          <ac:spMkLst>
            <pc:docMk/>
            <pc:sldMk cId="3823882907" sldId="298"/>
            <ac:spMk id="21" creationId="{474B4485-FEB0-4D16-AF1C-86BA558CA23E}"/>
          </ac:spMkLst>
        </pc:spChg>
        <pc:spChg chg="add mod">
          <ac:chgData name="Matthew Suderman" userId="2709995e-3ea8-4fb0-9b62-eb8034dec529" providerId="ADAL" clId="{FC3F5C4C-007D-4272-AA90-A5265CC764ED}" dt="2021-10-17T21:44:15.713" v="803" actId="1076"/>
          <ac:spMkLst>
            <pc:docMk/>
            <pc:sldMk cId="3823882907" sldId="298"/>
            <ac:spMk id="22" creationId="{074ED21F-72C3-4547-94FA-95ABB989BD13}"/>
          </ac:spMkLst>
        </pc:spChg>
        <pc:spChg chg="add mod">
          <ac:chgData name="Matthew Suderman" userId="2709995e-3ea8-4fb0-9b62-eb8034dec529" providerId="ADAL" clId="{FC3F5C4C-007D-4272-AA90-A5265CC764ED}" dt="2021-10-17T21:44:05.610" v="802" actId="20577"/>
          <ac:spMkLst>
            <pc:docMk/>
            <pc:sldMk cId="3823882907" sldId="298"/>
            <ac:spMk id="23" creationId="{D48625D3-C1C2-4206-8312-7C26209AEFCB}"/>
          </ac:spMkLst>
        </pc:spChg>
        <pc:picChg chg="add mod modCrop">
          <ac:chgData name="Matthew Suderman" userId="2709995e-3ea8-4fb0-9b62-eb8034dec529" providerId="ADAL" clId="{FC3F5C4C-007D-4272-AA90-A5265CC764ED}" dt="2021-10-17T21:34:00.102" v="519" actId="1076"/>
          <ac:picMkLst>
            <pc:docMk/>
            <pc:sldMk cId="3823882907" sldId="298"/>
            <ac:picMk id="4" creationId="{3FB8CB86-8C2E-4CFE-B849-B291CEA975EC}"/>
          </ac:picMkLst>
        </pc:picChg>
        <pc:picChg chg="add del mod">
          <ac:chgData name="Matthew Suderman" userId="2709995e-3ea8-4fb0-9b62-eb8034dec529" providerId="ADAL" clId="{FC3F5C4C-007D-4272-AA90-A5265CC764ED}" dt="2021-10-17T21:45:21.066" v="811" actId="478"/>
          <ac:picMkLst>
            <pc:docMk/>
            <pc:sldMk cId="3823882907" sldId="298"/>
            <ac:picMk id="7" creationId="{7E91C2D5-A31C-4464-9732-080C55243B5B}"/>
          </ac:picMkLst>
        </pc:picChg>
        <pc:picChg chg="add mod">
          <ac:chgData name="Matthew Suderman" userId="2709995e-3ea8-4fb0-9b62-eb8034dec529" providerId="ADAL" clId="{FC3F5C4C-007D-4272-AA90-A5265CC764ED}" dt="2021-10-17T21:45:36.420" v="814" actId="1076"/>
          <ac:picMkLst>
            <pc:docMk/>
            <pc:sldMk cId="3823882907" sldId="298"/>
            <ac:picMk id="25" creationId="{2DE4DEF3-F2B0-42D0-9844-E34E241FDB06}"/>
          </ac:picMkLst>
        </pc:picChg>
        <pc:cxnChg chg="add mod">
          <ac:chgData name="Matthew Suderman" userId="2709995e-3ea8-4fb0-9b62-eb8034dec529" providerId="ADAL" clId="{FC3F5C4C-007D-4272-AA90-A5265CC764ED}" dt="2021-10-17T21:46:12.246" v="827" actId="14100"/>
          <ac:cxnSpMkLst>
            <pc:docMk/>
            <pc:sldMk cId="3823882907" sldId="298"/>
            <ac:cxnSpMk id="13" creationId="{4AB30682-B54E-46E5-8913-1806A09F1F35}"/>
          </ac:cxnSpMkLst>
        </pc:cxnChg>
        <pc:cxnChg chg="add mod">
          <ac:chgData name="Matthew Suderman" userId="2709995e-3ea8-4fb0-9b62-eb8034dec529" providerId="ADAL" clId="{FC3F5C4C-007D-4272-AA90-A5265CC764ED}" dt="2021-10-17T21:41:41.131" v="771" actId="14100"/>
          <ac:cxnSpMkLst>
            <pc:docMk/>
            <pc:sldMk cId="3823882907" sldId="298"/>
            <ac:cxnSpMk id="14" creationId="{D5E3BE04-4DAA-4A48-9222-24688779F4DD}"/>
          </ac:cxnSpMkLst>
        </pc:cxnChg>
        <pc:cxnChg chg="add mod">
          <ac:chgData name="Matthew Suderman" userId="2709995e-3ea8-4fb0-9b62-eb8034dec529" providerId="ADAL" clId="{FC3F5C4C-007D-4272-AA90-A5265CC764ED}" dt="2021-10-17T21:41:36.810" v="770" actId="14100"/>
          <ac:cxnSpMkLst>
            <pc:docMk/>
            <pc:sldMk cId="3823882907" sldId="298"/>
            <ac:cxnSpMk id="17" creationId="{167F9F45-D141-4DC1-872E-A40E4AEF22EC}"/>
          </ac:cxnSpMkLst>
        </pc:cxnChg>
      </pc:sldChg>
      <pc:sldChg chg="del">
        <pc:chgData name="Matthew Suderman" userId="2709995e-3ea8-4fb0-9b62-eb8034dec529" providerId="ADAL" clId="{FC3F5C4C-007D-4272-AA90-A5265CC764ED}" dt="2021-10-17T20:19:01.647" v="14" actId="47"/>
        <pc:sldMkLst>
          <pc:docMk/>
          <pc:sldMk cId="2515515165" sldId="299"/>
        </pc:sldMkLst>
      </pc:sldChg>
      <pc:sldChg chg="addSp modSp new del mod ord">
        <pc:chgData name="Matthew Suderman" userId="2709995e-3ea8-4fb0-9b62-eb8034dec529" providerId="ADAL" clId="{FC3F5C4C-007D-4272-AA90-A5265CC764ED}" dt="2021-10-17T22:43:11.934" v="3867" actId="2696"/>
        <pc:sldMkLst>
          <pc:docMk/>
          <pc:sldMk cId="4282200725" sldId="299"/>
        </pc:sldMkLst>
        <pc:spChg chg="mod">
          <ac:chgData name="Matthew Suderman" userId="2709995e-3ea8-4fb0-9b62-eb8034dec529" providerId="ADAL" clId="{FC3F5C4C-007D-4272-AA90-A5265CC764ED}" dt="2021-10-17T21:52:42.919" v="1053"/>
          <ac:spMkLst>
            <pc:docMk/>
            <pc:sldMk cId="4282200725" sldId="299"/>
            <ac:spMk id="2" creationId="{90221D0C-D89D-4746-82C3-BAE907D2DEF6}"/>
          </ac:spMkLst>
        </pc:spChg>
        <pc:spChg chg="mod">
          <ac:chgData name="Matthew Suderman" userId="2709995e-3ea8-4fb0-9b62-eb8034dec529" providerId="ADAL" clId="{FC3F5C4C-007D-4272-AA90-A5265CC764ED}" dt="2021-10-17T22:23:15.055" v="2888" actId="20577"/>
          <ac:spMkLst>
            <pc:docMk/>
            <pc:sldMk cId="4282200725" sldId="299"/>
            <ac:spMk id="3" creationId="{05D2D41A-3B65-4070-8112-6626C4798F69}"/>
          </ac:spMkLst>
        </pc:spChg>
        <pc:picChg chg="add mod modCrop">
          <ac:chgData name="Matthew Suderman" userId="2709995e-3ea8-4fb0-9b62-eb8034dec529" providerId="ADAL" clId="{FC3F5C4C-007D-4272-AA90-A5265CC764ED}" dt="2021-10-17T21:55:37.384" v="1184" actId="1038"/>
          <ac:picMkLst>
            <pc:docMk/>
            <pc:sldMk cId="4282200725" sldId="299"/>
            <ac:picMk id="4" creationId="{B96418F0-4924-4EC5-8B4E-41BA96672637}"/>
          </ac:picMkLst>
        </pc:picChg>
      </pc:sldChg>
      <pc:sldChg chg="addSp delSp modSp add mod">
        <pc:chgData name="Matthew Suderman" userId="2709995e-3ea8-4fb0-9b62-eb8034dec529" providerId="ADAL" clId="{FC3F5C4C-007D-4272-AA90-A5265CC764ED}" dt="2021-10-17T22:14:37.237" v="2101" actId="14100"/>
        <pc:sldMkLst>
          <pc:docMk/>
          <pc:sldMk cId="3483005337" sldId="300"/>
        </pc:sldMkLst>
        <pc:spChg chg="del">
          <ac:chgData name="Matthew Suderman" userId="2709995e-3ea8-4fb0-9b62-eb8034dec529" providerId="ADAL" clId="{FC3F5C4C-007D-4272-AA90-A5265CC764ED}" dt="2021-10-17T22:14:31.324" v="2099" actId="478"/>
          <ac:spMkLst>
            <pc:docMk/>
            <pc:sldMk cId="3483005337" sldId="300"/>
            <ac:spMk id="2" creationId="{D8072004-0E62-4A41-9603-564DC9F5E1E6}"/>
          </ac:spMkLst>
        </pc:spChg>
        <pc:spChg chg="del">
          <ac:chgData name="Matthew Suderman" userId="2709995e-3ea8-4fb0-9b62-eb8034dec529" providerId="ADAL" clId="{FC3F5C4C-007D-4272-AA90-A5265CC764ED}" dt="2021-10-17T22:14:20.121" v="2096" actId="478"/>
          <ac:spMkLst>
            <pc:docMk/>
            <pc:sldMk cId="3483005337" sldId="300"/>
            <ac:spMk id="3" creationId="{C42E9CF8-2587-4F83-9062-3DA613FE3078}"/>
          </ac:spMkLst>
        </pc:spChg>
        <pc:spChg chg="add del mod">
          <ac:chgData name="Matthew Suderman" userId="2709995e-3ea8-4fb0-9b62-eb8034dec529" providerId="ADAL" clId="{FC3F5C4C-007D-4272-AA90-A5265CC764ED}" dt="2021-10-17T22:14:25.021" v="2097" actId="478"/>
          <ac:spMkLst>
            <pc:docMk/>
            <pc:sldMk cId="3483005337" sldId="300"/>
            <ac:spMk id="5" creationId="{AF38BA21-3FB5-4672-B9BA-CD036942BBA8}"/>
          </ac:spMkLst>
        </pc:spChg>
        <pc:spChg chg="add del mod">
          <ac:chgData name="Matthew Suderman" userId="2709995e-3ea8-4fb0-9b62-eb8034dec529" providerId="ADAL" clId="{FC3F5C4C-007D-4272-AA90-A5265CC764ED}" dt="2021-10-17T22:14:33.522" v="2100" actId="478"/>
          <ac:spMkLst>
            <pc:docMk/>
            <pc:sldMk cId="3483005337" sldId="300"/>
            <ac:spMk id="8" creationId="{ABC79CFF-8ED6-4800-9137-3A5FB72ABAA8}"/>
          </ac:spMkLst>
        </pc:spChg>
        <pc:picChg chg="mod">
          <ac:chgData name="Matthew Suderman" userId="2709995e-3ea8-4fb0-9b62-eb8034dec529" providerId="ADAL" clId="{FC3F5C4C-007D-4272-AA90-A5265CC764ED}" dt="2021-10-17T22:14:37.237" v="2101" actId="14100"/>
          <ac:picMkLst>
            <pc:docMk/>
            <pc:sldMk cId="3483005337" sldId="300"/>
            <ac:picMk id="6" creationId="{BB4954A3-F70D-4D9E-BE58-695475F4C4FB}"/>
          </ac:picMkLst>
        </pc:picChg>
      </pc:sldChg>
      <pc:sldChg chg="addSp modSp new mod">
        <pc:chgData name="Matthew Suderman" userId="2709995e-3ea8-4fb0-9b62-eb8034dec529" providerId="ADAL" clId="{FC3F5C4C-007D-4272-AA90-A5265CC764ED}" dt="2021-10-17T22:39:24.895" v="3645" actId="20577"/>
        <pc:sldMkLst>
          <pc:docMk/>
          <pc:sldMk cId="2010435163" sldId="301"/>
        </pc:sldMkLst>
        <pc:spChg chg="mod">
          <ac:chgData name="Matthew Suderman" userId="2709995e-3ea8-4fb0-9b62-eb8034dec529" providerId="ADAL" clId="{FC3F5C4C-007D-4272-AA90-A5265CC764ED}" dt="2021-10-17T22:29:03.844" v="2892"/>
          <ac:spMkLst>
            <pc:docMk/>
            <pc:sldMk cId="2010435163" sldId="301"/>
            <ac:spMk id="2" creationId="{53FCD216-A2BC-4B70-AC9C-7D909DC4239A}"/>
          </ac:spMkLst>
        </pc:spChg>
        <pc:spChg chg="mod">
          <ac:chgData name="Matthew Suderman" userId="2709995e-3ea8-4fb0-9b62-eb8034dec529" providerId="ADAL" clId="{FC3F5C4C-007D-4272-AA90-A5265CC764ED}" dt="2021-10-17T22:39:24.895" v="3645" actId="20577"/>
          <ac:spMkLst>
            <pc:docMk/>
            <pc:sldMk cId="2010435163" sldId="301"/>
            <ac:spMk id="3" creationId="{353E8E54-8F4A-43E1-814B-1BB0E5493C86}"/>
          </ac:spMkLst>
        </pc:spChg>
        <pc:picChg chg="add mod modCrop">
          <ac:chgData name="Matthew Suderman" userId="2709995e-3ea8-4fb0-9b62-eb8034dec529" providerId="ADAL" clId="{FC3F5C4C-007D-4272-AA90-A5265CC764ED}" dt="2021-10-17T22:32:57.227" v="3525" actId="1035"/>
          <ac:picMkLst>
            <pc:docMk/>
            <pc:sldMk cId="2010435163" sldId="301"/>
            <ac:picMk id="4" creationId="{A51A65F8-2946-4798-BF0E-1CF4B8FBBE6E}"/>
          </ac:picMkLst>
        </pc:picChg>
      </pc:sldChg>
      <pc:sldChg chg="addSp delSp modSp new mod">
        <pc:chgData name="Matthew Suderman" userId="2709995e-3ea8-4fb0-9b62-eb8034dec529" providerId="ADAL" clId="{FC3F5C4C-007D-4272-AA90-A5265CC764ED}" dt="2021-10-17T22:52:29.332" v="4628" actId="20577"/>
        <pc:sldMkLst>
          <pc:docMk/>
          <pc:sldMk cId="2535909577" sldId="302"/>
        </pc:sldMkLst>
        <pc:spChg chg="del">
          <ac:chgData name="Matthew Suderman" userId="2709995e-3ea8-4fb0-9b62-eb8034dec529" providerId="ADAL" clId="{FC3F5C4C-007D-4272-AA90-A5265CC764ED}" dt="2021-10-17T22:39:57.905" v="3648" actId="26606"/>
          <ac:spMkLst>
            <pc:docMk/>
            <pc:sldMk cId="2535909577" sldId="302"/>
            <ac:spMk id="2" creationId="{024D7BC2-779E-4F9B-810A-9838E3AD5AA4}"/>
          </ac:spMkLst>
        </pc:spChg>
        <pc:spChg chg="del">
          <ac:chgData name="Matthew Suderman" userId="2709995e-3ea8-4fb0-9b62-eb8034dec529" providerId="ADAL" clId="{FC3F5C4C-007D-4272-AA90-A5265CC764ED}" dt="2021-10-17T22:39:54.398" v="3647"/>
          <ac:spMkLst>
            <pc:docMk/>
            <pc:sldMk cId="2535909577" sldId="302"/>
            <ac:spMk id="3" creationId="{0947CF04-B481-4DED-9D88-DC2E97BD9F4C}"/>
          </ac:spMkLst>
        </pc:spChg>
        <pc:spChg chg="add del mod">
          <ac:chgData name="Matthew Suderman" userId="2709995e-3ea8-4fb0-9b62-eb8034dec529" providerId="ADAL" clId="{FC3F5C4C-007D-4272-AA90-A5265CC764ED}" dt="2021-10-17T22:40:30.735" v="3651" actId="767"/>
          <ac:spMkLst>
            <pc:docMk/>
            <pc:sldMk cId="2535909577" sldId="302"/>
            <ac:spMk id="4" creationId="{C9FC794B-E321-4E0E-876C-0607397A2440}"/>
          </ac:spMkLst>
        </pc:spChg>
        <pc:spChg chg="add mod">
          <ac:chgData name="Matthew Suderman" userId="2709995e-3ea8-4fb0-9b62-eb8034dec529" providerId="ADAL" clId="{FC3F5C4C-007D-4272-AA90-A5265CC764ED}" dt="2021-10-17T22:52:29.332" v="4628" actId="20577"/>
          <ac:spMkLst>
            <pc:docMk/>
            <pc:sldMk cId="2535909577" sldId="302"/>
            <ac:spMk id="5" creationId="{D7F2117F-AEDB-4A73-B28E-F2FD869BE786}"/>
          </ac:spMkLst>
        </pc:spChg>
        <pc:spChg chg="add mod">
          <ac:chgData name="Matthew Suderman" userId="2709995e-3ea8-4fb0-9b62-eb8034dec529" providerId="ADAL" clId="{FC3F5C4C-007D-4272-AA90-A5265CC764ED}" dt="2021-10-17T22:40:06.417" v="3649"/>
          <ac:spMkLst>
            <pc:docMk/>
            <pc:sldMk cId="2535909577" sldId="302"/>
            <ac:spMk id="71" creationId="{BE4A7B08-A72B-4F0B-9B89-646295758A96}"/>
          </ac:spMkLst>
        </pc:spChg>
        <pc:picChg chg="add mod">
          <ac:chgData name="Matthew Suderman" userId="2709995e-3ea8-4fb0-9b62-eb8034dec529" providerId="ADAL" clId="{FC3F5C4C-007D-4272-AA90-A5265CC764ED}" dt="2021-10-17T22:41:15.627" v="3726" actId="1037"/>
          <ac:picMkLst>
            <pc:docMk/>
            <pc:sldMk cId="2535909577" sldId="302"/>
            <ac:picMk id="3074" creationId="{85614883-67E6-4164-9D22-B073FAB95BA4}"/>
          </ac:picMkLst>
        </pc:picChg>
      </pc:sldChg>
      <pc:sldChg chg="addSp delSp modSp new mod">
        <pc:chgData name="Matthew Suderman" userId="2709995e-3ea8-4fb0-9b62-eb8034dec529" providerId="ADAL" clId="{FC3F5C4C-007D-4272-AA90-A5265CC764ED}" dt="2021-10-17T23:03:25.547" v="5266" actId="1036"/>
        <pc:sldMkLst>
          <pc:docMk/>
          <pc:sldMk cId="1560105621" sldId="303"/>
        </pc:sldMkLst>
        <pc:spChg chg="mod">
          <ac:chgData name="Matthew Suderman" userId="2709995e-3ea8-4fb0-9b62-eb8034dec529" providerId="ADAL" clId="{FC3F5C4C-007D-4272-AA90-A5265CC764ED}" dt="2021-10-17T23:03:02.586" v="5242" actId="20577"/>
          <ac:spMkLst>
            <pc:docMk/>
            <pc:sldMk cId="1560105621" sldId="303"/>
            <ac:spMk id="2" creationId="{59BB6A2A-2EB0-47A0-84FF-676C49179926}"/>
          </ac:spMkLst>
        </pc:spChg>
        <pc:spChg chg="mod">
          <ac:chgData name="Matthew Suderman" userId="2709995e-3ea8-4fb0-9b62-eb8034dec529" providerId="ADAL" clId="{FC3F5C4C-007D-4272-AA90-A5265CC764ED}" dt="2021-10-17T23:03:20.900" v="5253" actId="14100"/>
          <ac:spMkLst>
            <pc:docMk/>
            <pc:sldMk cId="1560105621" sldId="303"/>
            <ac:spMk id="3" creationId="{A2B07354-0788-4DBC-84CD-6EF2B98884CC}"/>
          </ac:spMkLst>
        </pc:spChg>
        <pc:picChg chg="add del">
          <ac:chgData name="Matthew Suderman" userId="2709995e-3ea8-4fb0-9b62-eb8034dec529" providerId="ADAL" clId="{FC3F5C4C-007D-4272-AA90-A5265CC764ED}" dt="2021-10-17T22:57:49.263" v="5182"/>
          <ac:picMkLst>
            <pc:docMk/>
            <pc:sldMk cId="1560105621" sldId="303"/>
            <ac:picMk id="6146" creationId="{44795B66-2C7A-4979-B33B-95BBDAA8A0E0}"/>
          </ac:picMkLst>
        </pc:picChg>
        <pc:picChg chg="add del mod">
          <ac:chgData name="Matthew Suderman" userId="2709995e-3ea8-4fb0-9b62-eb8034dec529" providerId="ADAL" clId="{FC3F5C4C-007D-4272-AA90-A5265CC764ED}" dt="2021-10-17T23:01:04.228" v="5192" actId="478"/>
          <ac:picMkLst>
            <pc:docMk/>
            <pc:sldMk cId="1560105621" sldId="303"/>
            <ac:picMk id="6148" creationId="{90030FC3-1675-4B6B-9E00-B89FDC350EE5}"/>
          </ac:picMkLst>
        </pc:picChg>
        <pc:picChg chg="add del mod">
          <ac:chgData name="Matthew Suderman" userId="2709995e-3ea8-4fb0-9b62-eb8034dec529" providerId="ADAL" clId="{FC3F5C4C-007D-4272-AA90-A5265CC764ED}" dt="2021-10-17T23:01:05.809" v="5193" actId="478"/>
          <ac:picMkLst>
            <pc:docMk/>
            <pc:sldMk cId="1560105621" sldId="303"/>
            <ac:picMk id="6150" creationId="{3CA39F13-B382-44AD-A8B5-F54E9211724F}"/>
          </ac:picMkLst>
        </pc:picChg>
        <pc:picChg chg="add mod">
          <ac:chgData name="Matthew Suderman" userId="2709995e-3ea8-4fb0-9b62-eb8034dec529" providerId="ADAL" clId="{FC3F5C4C-007D-4272-AA90-A5265CC764ED}" dt="2021-10-17T23:02:52.949" v="5218" actId="1038"/>
          <ac:picMkLst>
            <pc:docMk/>
            <pc:sldMk cId="1560105621" sldId="303"/>
            <ac:picMk id="6152" creationId="{EF445413-AE83-404C-BCE9-D1007FEC5726}"/>
          </ac:picMkLst>
        </pc:picChg>
        <pc:picChg chg="add mod">
          <ac:chgData name="Matthew Suderman" userId="2709995e-3ea8-4fb0-9b62-eb8034dec529" providerId="ADAL" clId="{FC3F5C4C-007D-4272-AA90-A5265CC764ED}" dt="2021-10-17T23:02:52.949" v="5218" actId="1038"/>
          <ac:picMkLst>
            <pc:docMk/>
            <pc:sldMk cId="1560105621" sldId="303"/>
            <ac:picMk id="6154" creationId="{4527D15C-C5CF-4B8D-8AE5-B3A7BE80E1F7}"/>
          </ac:picMkLst>
        </pc:picChg>
        <pc:picChg chg="add mod">
          <ac:chgData name="Matthew Suderman" userId="2709995e-3ea8-4fb0-9b62-eb8034dec529" providerId="ADAL" clId="{FC3F5C4C-007D-4272-AA90-A5265CC764ED}" dt="2021-10-17T23:03:25.547" v="5266" actId="1036"/>
          <ac:picMkLst>
            <pc:docMk/>
            <pc:sldMk cId="1560105621" sldId="303"/>
            <ac:picMk id="6156" creationId="{378E1F49-44B9-4C69-B353-58F10F25D0D7}"/>
          </ac:picMkLst>
        </pc:picChg>
      </pc:sldChg>
      <pc:sldChg chg="addSp modSp new mod">
        <pc:chgData name="Matthew Suderman" userId="2709995e-3ea8-4fb0-9b62-eb8034dec529" providerId="ADAL" clId="{FC3F5C4C-007D-4272-AA90-A5265CC764ED}" dt="2021-10-17T23:13:58.295" v="6007" actId="20577"/>
        <pc:sldMkLst>
          <pc:docMk/>
          <pc:sldMk cId="2458785995" sldId="304"/>
        </pc:sldMkLst>
        <pc:spChg chg="mod">
          <ac:chgData name="Matthew Suderman" userId="2709995e-3ea8-4fb0-9b62-eb8034dec529" providerId="ADAL" clId="{FC3F5C4C-007D-4272-AA90-A5265CC764ED}" dt="2021-10-17T23:06:28.701" v="5299" actId="20577"/>
          <ac:spMkLst>
            <pc:docMk/>
            <pc:sldMk cId="2458785995" sldId="304"/>
            <ac:spMk id="2" creationId="{0CBC7721-17A6-47AA-AE2A-64467D50C921}"/>
          </ac:spMkLst>
        </pc:spChg>
        <pc:spChg chg="mod">
          <ac:chgData name="Matthew Suderman" userId="2709995e-3ea8-4fb0-9b62-eb8034dec529" providerId="ADAL" clId="{FC3F5C4C-007D-4272-AA90-A5265CC764ED}" dt="2021-10-17T23:13:58.295" v="6007" actId="20577"/>
          <ac:spMkLst>
            <pc:docMk/>
            <pc:sldMk cId="2458785995" sldId="304"/>
            <ac:spMk id="3" creationId="{F3765CD9-D86C-4E85-9A5F-C25880464F97}"/>
          </ac:spMkLst>
        </pc:spChg>
        <pc:picChg chg="add mod">
          <ac:chgData name="Matthew Suderman" userId="2709995e-3ea8-4fb0-9b62-eb8034dec529" providerId="ADAL" clId="{FC3F5C4C-007D-4272-AA90-A5265CC764ED}" dt="2021-10-17T23:10:07.682" v="5320" actId="1076"/>
          <ac:picMkLst>
            <pc:docMk/>
            <pc:sldMk cId="2458785995" sldId="304"/>
            <ac:picMk id="4" creationId="{49E96654-F99C-497B-8D9E-4EAAE7D42C41}"/>
          </ac:picMkLst>
        </pc:picChg>
      </pc:sldChg>
      <pc:sldChg chg="addSp modSp new mod">
        <pc:chgData name="Matthew Suderman" userId="2709995e-3ea8-4fb0-9b62-eb8034dec529" providerId="ADAL" clId="{FC3F5C4C-007D-4272-AA90-A5265CC764ED}" dt="2021-10-17T23:18:37.615" v="6403" actId="1076"/>
        <pc:sldMkLst>
          <pc:docMk/>
          <pc:sldMk cId="1173659520" sldId="305"/>
        </pc:sldMkLst>
        <pc:spChg chg="mod">
          <ac:chgData name="Matthew Suderman" userId="2709995e-3ea8-4fb0-9b62-eb8034dec529" providerId="ADAL" clId="{FC3F5C4C-007D-4272-AA90-A5265CC764ED}" dt="2021-10-17T23:18:16.524" v="6399" actId="1076"/>
          <ac:spMkLst>
            <pc:docMk/>
            <pc:sldMk cId="1173659520" sldId="305"/>
            <ac:spMk id="2" creationId="{94A89378-3433-408F-A38A-D38A7F408B8D}"/>
          </ac:spMkLst>
        </pc:spChg>
        <pc:spChg chg="mod">
          <ac:chgData name="Matthew Suderman" userId="2709995e-3ea8-4fb0-9b62-eb8034dec529" providerId="ADAL" clId="{FC3F5C4C-007D-4272-AA90-A5265CC764ED}" dt="2021-10-17T23:17:09.789" v="6396" actId="20577"/>
          <ac:spMkLst>
            <pc:docMk/>
            <pc:sldMk cId="1173659520" sldId="305"/>
            <ac:spMk id="3" creationId="{B959BB4D-4793-46AA-8DF6-FDE6130BE439}"/>
          </ac:spMkLst>
        </pc:spChg>
        <pc:picChg chg="add mod">
          <ac:chgData name="Matthew Suderman" userId="2709995e-3ea8-4fb0-9b62-eb8034dec529" providerId="ADAL" clId="{FC3F5C4C-007D-4272-AA90-A5265CC764ED}" dt="2021-10-17T23:18:37.615" v="6403" actId="1076"/>
          <ac:picMkLst>
            <pc:docMk/>
            <pc:sldMk cId="1173659520" sldId="305"/>
            <ac:picMk id="7170" creationId="{4DC88A98-2C93-4B97-95F7-FE519530CDDE}"/>
          </ac:picMkLst>
        </pc:picChg>
      </pc:sldChg>
      <pc:sldChg chg="addSp delSp modSp new mod">
        <pc:chgData name="Matthew Suderman" userId="2709995e-3ea8-4fb0-9b62-eb8034dec529" providerId="ADAL" clId="{FC3F5C4C-007D-4272-AA90-A5265CC764ED}" dt="2021-10-17T23:26:27.718" v="6858" actId="20577"/>
        <pc:sldMkLst>
          <pc:docMk/>
          <pc:sldMk cId="1526593456" sldId="306"/>
        </pc:sldMkLst>
        <pc:spChg chg="mod">
          <ac:chgData name="Matthew Suderman" userId="2709995e-3ea8-4fb0-9b62-eb8034dec529" providerId="ADAL" clId="{FC3F5C4C-007D-4272-AA90-A5265CC764ED}" dt="2021-10-17T23:19:13.503" v="6448" actId="20577"/>
          <ac:spMkLst>
            <pc:docMk/>
            <pc:sldMk cId="1526593456" sldId="306"/>
            <ac:spMk id="2" creationId="{D5E1DB87-34E3-4696-9DB5-7D7F479E493B}"/>
          </ac:spMkLst>
        </pc:spChg>
        <pc:spChg chg="del mod">
          <ac:chgData name="Matthew Suderman" userId="2709995e-3ea8-4fb0-9b62-eb8034dec529" providerId="ADAL" clId="{FC3F5C4C-007D-4272-AA90-A5265CC764ED}" dt="2021-10-17T23:24:08.168" v="6596" actId="478"/>
          <ac:spMkLst>
            <pc:docMk/>
            <pc:sldMk cId="1526593456" sldId="306"/>
            <ac:spMk id="3" creationId="{9FBADBC5-E1F0-4741-B803-FABA2061E1B6}"/>
          </ac:spMkLst>
        </pc:spChg>
        <pc:spChg chg="add del mod">
          <ac:chgData name="Matthew Suderman" userId="2709995e-3ea8-4fb0-9b62-eb8034dec529" providerId="ADAL" clId="{FC3F5C4C-007D-4272-AA90-A5265CC764ED}" dt="2021-10-17T23:24:10.736" v="6597" actId="478"/>
          <ac:spMkLst>
            <pc:docMk/>
            <pc:sldMk cId="1526593456" sldId="306"/>
            <ac:spMk id="5" creationId="{CE3AE4D3-6CEC-4FC9-A1A9-4130F03D92FE}"/>
          </ac:spMkLst>
        </pc:spChg>
        <pc:spChg chg="add mod">
          <ac:chgData name="Matthew Suderman" userId="2709995e-3ea8-4fb0-9b62-eb8034dec529" providerId="ADAL" clId="{FC3F5C4C-007D-4272-AA90-A5265CC764ED}" dt="2021-10-17T23:26:27.718" v="6858" actId="20577"/>
          <ac:spMkLst>
            <pc:docMk/>
            <pc:sldMk cId="1526593456" sldId="306"/>
            <ac:spMk id="6" creationId="{C8AB7BD9-1499-4926-B28D-9D6A396FE54F}"/>
          </ac:spMkLst>
        </pc:spChg>
        <pc:picChg chg="add mod">
          <ac:chgData name="Matthew Suderman" userId="2709995e-3ea8-4fb0-9b62-eb8034dec529" providerId="ADAL" clId="{FC3F5C4C-007D-4272-AA90-A5265CC764ED}" dt="2021-10-17T23:25:53.976" v="6808" actId="1036"/>
          <ac:picMkLst>
            <pc:docMk/>
            <pc:sldMk cId="1526593456" sldId="306"/>
            <ac:picMk id="9218" creationId="{B958D344-B780-4C83-9422-500CDB2E0B84}"/>
          </ac:picMkLst>
        </pc:picChg>
      </pc:sldChg>
      <pc:sldChg chg="modSp new mod">
        <pc:chgData name="Matthew Suderman" userId="2709995e-3ea8-4fb0-9b62-eb8034dec529" providerId="ADAL" clId="{FC3F5C4C-007D-4272-AA90-A5265CC764ED}" dt="2021-10-17T23:33:36.176" v="7309" actId="20577"/>
        <pc:sldMkLst>
          <pc:docMk/>
          <pc:sldMk cId="2451055706" sldId="307"/>
        </pc:sldMkLst>
        <pc:spChg chg="mod">
          <ac:chgData name="Matthew Suderman" userId="2709995e-3ea8-4fb0-9b62-eb8034dec529" providerId="ADAL" clId="{FC3F5C4C-007D-4272-AA90-A5265CC764ED}" dt="2021-10-17T23:29:15.682" v="6899" actId="20577"/>
          <ac:spMkLst>
            <pc:docMk/>
            <pc:sldMk cId="2451055706" sldId="307"/>
            <ac:spMk id="2" creationId="{A0355734-46BE-408D-93E0-822097E2FF12}"/>
          </ac:spMkLst>
        </pc:spChg>
        <pc:spChg chg="mod">
          <ac:chgData name="Matthew Suderman" userId="2709995e-3ea8-4fb0-9b62-eb8034dec529" providerId="ADAL" clId="{FC3F5C4C-007D-4272-AA90-A5265CC764ED}" dt="2021-10-17T23:33:36.176" v="7309" actId="20577"/>
          <ac:spMkLst>
            <pc:docMk/>
            <pc:sldMk cId="2451055706" sldId="307"/>
            <ac:spMk id="3" creationId="{BAD50A57-7C0C-4C71-B0FA-2BA0B4517E8C}"/>
          </ac:spMkLst>
        </pc:spChg>
      </pc:sldChg>
      <pc:sldChg chg="modSp new mod">
        <pc:chgData name="Matthew Suderman" userId="2709995e-3ea8-4fb0-9b62-eb8034dec529" providerId="ADAL" clId="{FC3F5C4C-007D-4272-AA90-A5265CC764ED}" dt="2021-10-18T00:13:07.402" v="10087" actId="20577"/>
        <pc:sldMkLst>
          <pc:docMk/>
          <pc:sldMk cId="1421834082" sldId="308"/>
        </pc:sldMkLst>
        <pc:spChg chg="mod">
          <ac:chgData name="Matthew Suderman" userId="2709995e-3ea8-4fb0-9b62-eb8034dec529" providerId="ADAL" clId="{FC3F5C4C-007D-4272-AA90-A5265CC764ED}" dt="2021-10-17T23:35:58.831" v="7406" actId="20577"/>
          <ac:spMkLst>
            <pc:docMk/>
            <pc:sldMk cId="1421834082" sldId="308"/>
            <ac:spMk id="2" creationId="{9DBE0E14-27A3-46ED-9726-2DC494E53D59}"/>
          </ac:spMkLst>
        </pc:spChg>
        <pc:spChg chg="mod">
          <ac:chgData name="Matthew Suderman" userId="2709995e-3ea8-4fb0-9b62-eb8034dec529" providerId="ADAL" clId="{FC3F5C4C-007D-4272-AA90-A5265CC764ED}" dt="2021-10-18T00:13:07.402" v="10087" actId="20577"/>
          <ac:spMkLst>
            <pc:docMk/>
            <pc:sldMk cId="1421834082" sldId="308"/>
            <ac:spMk id="3" creationId="{CF7532F1-2BBC-493F-8BFD-7BF15087E8FB}"/>
          </ac:spMkLst>
        </pc:spChg>
      </pc:sldChg>
      <pc:sldChg chg="addSp delSp modSp new del mod">
        <pc:chgData name="Matthew Suderman" userId="2709995e-3ea8-4fb0-9b62-eb8034dec529" providerId="ADAL" clId="{FC3F5C4C-007D-4272-AA90-A5265CC764ED}" dt="2021-10-18T00:15:05.991" v="10315" actId="2696"/>
        <pc:sldMkLst>
          <pc:docMk/>
          <pc:sldMk cId="1336174360" sldId="309"/>
        </pc:sldMkLst>
        <pc:spChg chg="mod">
          <ac:chgData name="Matthew Suderman" userId="2709995e-3ea8-4fb0-9b62-eb8034dec529" providerId="ADAL" clId="{FC3F5C4C-007D-4272-AA90-A5265CC764ED}" dt="2021-10-17T23:52:00.190" v="8332" actId="20577"/>
          <ac:spMkLst>
            <pc:docMk/>
            <pc:sldMk cId="1336174360" sldId="309"/>
            <ac:spMk id="2" creationId="{1BD99BC1-BF7E-40CD-B8DE-3CB69096F02C}"/>
          </ac:spMkLst>
        </pc:spChg>
        <pc:spChg chg="mod">
          <ac:chgData name="Matthew Suderman" userId="2709995e-3ea8-4fb0-9b62-eb8034dec529" providerId="ADAL" clId="{FC3F5C4C-007D-4272-AA90-A5265CC764ED}" dt="2021-10-17T23:52:21.934" v="8343" actId="113"/>
          <ac:spMkLst>
            <pc:docMk/>
            <pc:sldMk cId="1336174360" sldId="309"/>
            <ac:spMk id="3" creationId="{4D535B64-B9CE-4954-8516-96FB27874BFF}"/>
          </ac:spMkLst>
        </pc:spChg>
        <pc:picChg chg="add del mod">
          <ac:chgData name="Matthew Suderman" userId="2709995e-3ea8-4fb0-9b62-eb8034dec529" providerId="ADAL" clId="{FC3F5C4C-007D-4272-AA90-A5265CC764ED}" dt="2021-10-17T23:53:08.030" v="8348" actId="478"/>
          <ac:picMkLst>
            <pc:docMk/>
            <pc:sldMk cId="1336174360" sldId="309"/>
            <ac:picMk id="10242" creationId="{5452A437-B3C0-46C5-ADCD-A46BC282E106}"/>
          </ac:picMkLst>
        </pc:picChg>
        <pc:picChg chg="add mod">
          <ac:chgData name="Matthew Suderman" userId="2709995e-3ea8-4fb0-9b62-eb8034dec529" providerId="ADAL" clId="{FC3F5C4C-007D-4272-AA90-A5265CC764ED}" dt="2021-10-17T23:54:58.795" v="8355" actId="14100"/>
          <ac:picMkLst>
            <pc:docMk/>
            <pc:sldMk cId="1336174360" sldId="309"/>
            <ac:picMk id="10244" creationId="{7FDB5079-5279-42D1-98EA-9C1A2C14D8BA}"/>
          </ac:picMkLst>
        </pc:picChg>
        <pc:picChg chg="add mod">
          <ac:chgData name="Matthew Suderman" userId="2709995e-3ea8-4fb0-9b62-eb8034dec529" providerId="ADAL" clId="{FC3F5C4C-007D-4272-AA90-A5265CC764ED}" dt="2021-10-17T23:55:06.507" v="8357" actId="14100"/>
          <ac:picMkLst>
            <pc:docMk/>
            <pc:sldMk cId="1336174360" sldId="309"/>
            <ac:picMk id="10246" creationId="{A27A5C70-64A9-4F2E-B483-6CDC8A7550F5}"/>
          </ac:picMkLst>
        </pc:picChg>
      </pc:sldChg>
      <pc:sldChg chg="addSp modSp add mod">
        <pc:chgData name="Matthew Suderman" userId="2709995e-3ea8-4fb0-9b62-eb8034dec529" providerId="ADAL" clId="{FC3F5C4C-007D-4272-AA90-A5265CC764ED}" dt="2021-10-18T00:14:58.184" v="10314" actId="1036"/>
        <pc:sldMkLst>
          <pc:docMk/>
          <pc:sldMk cId="3934191110" sldId="310"/>
        </pc:sldMkLst>
        <pc:spChg chg="mod">
          <ac:chgData name="Matthew Suderman" userId="2709995e-3ea8-4fb0-9b62-eb8034dec529" providerId="ADAL" clId="{FC3F5C4C-007D-4272-AA90-A5265CC764ED}" dt="2021-10-18T00:10:53.118" v="9757" actId="20577"/>
          <ac:spMkLst>
            <pc:docMk/>
            <pc:sldMk cId="3934191110" sldId="310"/>
            <ac:spMk id="2" creationId="{9DBE0E14-27A3-46ED-9726-2DC494E53D59}"/>
          </ac:spMkLst>
        </pc:spChg>
        <pc:spChg chg="mod">
          <ac:chgData name="Matthew Suderman" userId="2709995e-3ea8-4fb0-9b62-eb8034dec529" providerId="ADAL" clId="{FC3F5C4C-007D-4272-AA90-A5265CC764ED}" dt="2021-10-18T00:14:41.676" v="10293" actId="20577"/>
          <ac:spMkLst>
            <pc:docMk/>
            <pc:sldMk cId="3934191110" sldId="310"/>
            <ac:spMk id="3" creationId="{CF7532F1-2BBC-493F-8BFD-7BF15087E8FB}"/>
          </ac:spMkLst>
        </pc:spChg>
        <pc:picChg chg="add mod">
          <ac:chgData name="Matthew Suderman" userId="2709995e-3ea8-4fb0-9b62-eb8034dec529" providerId="ADAL" clId="{FC3F5C4C-007D-4272-AA90-A5265CC764ED}" dt="2021-10-18T00:14:58.184" v="10314" actId="1036"/>
          <ac:picMkLst>
            <pc:docMk/>
            <pc:sldMk cId="3934191110" sldId="310"/>
            <ac:picMk id="4" creationId="{5EDED305-1BB5-49D4-9E91-CCEB29A515A5}"/>
          </ac:picMkLst>
        </pc:picChg>
        <pc:picChg chg="add mod">
          <ac:chgData name="Matthew Suderman" userId="2709995e-3ea8-4fb0-9b62-eb8034dec529" providerId="ADAL" clId="{FC3F5C4C-007D-4272-AA90-A5265CC764ED}" dt="2021-10-18T00:14:58.184" v="10314" actId="1036"/>
          <ac:picMkLst>
            <pc:docMk/>
            <pc:sldMk cId="3934191110" sldId="310"/>
            <ac:picMk id="5" creationId="{816928DF-0F00-4A54-9235-D5646D331F56}"/>
          </ac:picMkLst>
        </pc:picChg>
      </pc:sldChg>
    </pc:docChg>
  </pc:docChgLst>
  <pc:docChgLst>
    <pc:chgData name="Matthew Suderman" userId="2709995e-3ea8-4fb0-9b62-eb8034dec529" providerId="ADAL" clId="{654F4AF2-5394-43CF-A8E6-8EE56F16B67E}"/>
    <pc:docChg chg="undo custSel addSld delSld modSld sldOrd">
      <pc:chgData name="Matthew Suderman" userId="2709995e-3ea8-4fb0-9b62-eb8034dec529" providerId="ADAL" clId="{654F4AF2-5394-43CF-A8E6-8EE56F16B67E}" dt="2021-07-26T00:04:55.301" v="3879"/>
      <pc:docMkLst>
        <pc:docMk/>
      </pc:docMkLst>
      <pc:sldChg chg="modSp mod">
        <pc:chgData name="Matthew Suderman" userId="2709995e-3ea8-4fb0-9b62-eb8034dec529" providerId="ADAL" clId="{654F4AF2-5394-43CF-A8E6-8EE56F16B67E}" dt="2021-07-25T14:57:24.527" v="9" actId="20577"/>
        <pc:sldMkLst>
          <pc:docMk/>
          <pc:sldMk cId="0" sldId="288"/>
        </pc:sldMkLst>
        <pc:spChg chg="mod">
          <ac:chgData name="Matthew Suderman" userId="2709995e-3ea8-4fb0-9b62-eb8034dec529" providerId="ADAL" clId="{654F4AF2-5394-43CF-A8E6-8EE56F16B67E}" dt="2021-07-25T14:57:24.527" v="9" actId="20577"/>
          <ac:spMkLst>
            <pc:docMk/>
            <pc:sldMk cId="0" sldId="288"/>
            <ac:spMk id="3" creationId="{00000000-0000-0000-0000-000000000000}"/>
          </ac:spMkLst>
        </pc:spChg>
      </pc:sldChg>
      <pc:sldChg chg="modSp mod modAnim">
        <pc:chgData name="Matthew Suderman" userId="2709995e-3ea8-4fb0-9b62-eb8034dec529" providerId="ADAL" clId="{654F4AF2-5394-43CF-A8E6-8EE56F16B67E}" dt="2021-07-25T16:44:54.867" v="357"/>
        <pc:sldMkLst>
          <pc:docMk/>
          <pc:sldMk cId="0" sldId="318"/>
        </pc:sldMkLst>
        <pc:spChg chg="mod">
          <ac:chgData name="Matthew Suderman" userId="2709995e-3ea8-4fb0-9b62-eb8034dec529" providerId="ADAL" clId="{654F4AF2-5394-43CF-A8E6-8EE56F16B67E}" dt="2021-07-25T16:43:15.158" v="330" actId="20577"/>
          <ac:spMkLst>
            <pc:docMk/>
            <pc:sldMk cId="0" sldId="318"/>
            <ac:spMk id="2" creationId="{00000000-0000-0000-0000-000000000000}"/>
          </ac:spMkLst>
        </pc:spChg>
        <pc:spChg chg="mod">
          <ac:chgData name="Matthew Suderman" userId="2709995e-3ea8-4fb0-9b62-eb8034dec529" providerId="ADAL" clId="{654F4AF2-5394-43CF-A8E6-8EE56F16B67E}" dt="2021-07-25T16:42:59.396" v="314" actId="1035"/>
          <ac:spMkLst>
            <pc:docMk/>
            <pc:sldMk cId="0" sldId="318"/>
            <ac:spMk id="6" creationId="{6171DB27-5E3F-442E-AC0D-5BD6E2287E7F}"/>
          </ac:spMkLst>
        </pc:spChg>
        <pc:graphicFrameChg chg="mod modGraphic">
          <ac:chgData name="Matthew Suderman" userId="2709995e-3ea8-4fb0-9b62-eb8034dec529" providerId="ADAL" clId="{654F4AF2-5394-43CF-A8E6-8EE56F16B67E}" dt="2021-07-25T16:42:48.969" v="302"/>
          <ac:graphicFrameMkLst>
            <pc:docMk/>
            <pc:sldMk cId="0" sldId="318"/>
            <ac:graphicFrameMk id="4" creationId="{F534F4DB-5FFD-47BE-B9BC-84765E6BA4F9}"/>
          </ac:graphicFrameMkLst>
        </pc:graphicFrameChg>
      </pc:sldChg>
      <pc:sldChg chg="delSp modSp add mod">
        <pc:chgData name="Matthew Suderman" userId="2709995e-3ea8-4fb0-9b62-eb8034dec529" providerId="ADAL" clId="{654F4AF2-5394-43CF-A8E6-8EE56F16B67E}" dt="2021-07-25T16:46:17.584" v="379" actId="122"/>
        <pc:sldMkLst>
          <pc:docMk/>
          <pc:sldMk cId="123698861" sldId="319"/>
        </pc:sldMkLst>
        <pc:spChg chg="mod">
          <ac:chgData name="Matthew Suderman" userId="2709995e-3ea8-4fb0-9b62-eb8034dec529" providerId="ADAL" clId="{654F4AF2-5394-43CF-A8E6-8EE56F16B67E}" dt="2021-07-25T16:45:45.203" v="366" actId="20577"/>
          <ac:spMkLst>
            <pc:docMk/>
            <pc:sldMk cId="123698861" sldId="319"/>
            <ac:spMk id="2" creationId="{00000000-0000-0000-0000-000000000000}"/>
          </ac:spMkLst>
        </pc:spChg>
        <pc:spChg chg="del mod">
          <ac:chgData name="Matthew Suderman" userId="2709995e-3ea8-4fb0-9b62-eb8034dec529" providerId="ADAL" clId="{654F4AF2-5394-43CF-A8E6-8EE56F16B67E}" dt="2021-07-25T16:44:48.484" v="356" actId="478"/>
          <ac:spMkLst>
            <pc:docMk/>
            <pc:sldMk cId="123698861" sldId="319"/>
            <ac:spMk id="6" creationId="{6171DB27-5E3F-442E-AC0D-5BD6E2287E7F}"/>
          </ac:spMkLst>
        </pc:spChg>
        <pc:graphicFrameChg chg="mod modGraphic">
          <ac:chgData name="Matthew Suderman" userId="2709995e-3ea8-4fb0-9b62-eb8034dec529" providerId="ADAL" clId="{654F4AF2-5394-43CF-A8E6-8EE56F16B67E}" dt="2021-07-25T16:46:17.584" v="379" actId="122"/>
          <ac:graphicFrameMkLst>
            <pc:docMk/>
            <pc:sldMk cId="123698861" sldId="319"/>
            <ac:graphicFrameMk id="4" creationId="{F534F4DB-5FFD-47BE-B9BC-84765E6BA4F9}"/>
          </ac:graphicFrameMkLst>
        </pc:graphicFrameChg>
      </pc:sldChg>
      <pc:sldChg chg="modSp add mod modAnim">
        <pc:chgData name="Matthew Suderman" userId="2709995e-3ea8-4fb0-9b62-eb8034dec529" providerId="ADAL" clId="{654F4AF2-5394-43CF-A8E6-8EE56F16B67E}" dt="2021-07-25T16:49:34.419" v="449"/>
        <pc:sldMkLst>
          <pc:docMk/>
          <pc:sldMk cId="3755787548" sldId="320"/>
        </pc:sldMkLst>
        <pc:spChg chg="mod">
          <ac:chgData name="Matthew Suderman" userId="2709995e-3ea8-4fb0-9b62-eb8034dec529" providerId="ADAL" clId="{654F4AF2-5394-43CF-A8E6-8EE56F16B67E}" dt="2021-07-25T16:45:36.154" v="365" actId="20577"/>
          <ac:spMkLst>
            <pc:docMk/>
            <pc:sldMk cId="3755787548" sldId="320"/>
            <ac:spMk id="2" creationId="{00000000-0000-0000-0000-000000000000}"/>
          </ac:spMkLst>
        </pc:spChg>
        <pc:spChg chg="mod">
          <ac:chgData name="Matthew Suderman" userId="2709995e-3ea8-4fb0-9b62-eb8034dec529" providerId="ADAL" clId="{654F4AF2-5394-43CF-A8E6-8EE56F16B67E}" dt="2021-07-25T16:49:19.062" v="447" actId="20577"/>
          <ac:spMkLst>
            <pc:docMk/>
            <pc:sldMk cId="3755787548" sldId="320"/>
            <ac:spMk id="6" creationId="{6171DB27-5E3F-442E-AC0D-5BD6E2287E7F}"/>
          </ac:spMkLst>
        </pc:spChg>
        <pc:graphicFrameChg chg="mod modGraphic">
          <ac:chgData name="Matthew Suderman" userId="2709995e-3ea8-4fb0-9b62-eb8034dec529" providerId="ADAL" clId="{654F4AF2-5394-43CF-A8E6-8EE56F16B67E}" dt="2021-07-25T16:49:28.030" v="448" actId="2165"/>
          <ac:graphicFrameMkLst>
            <pc:docMk/>
            <pc:sldMk cId="3755787548" sldId="320"/>
            <ac:graphicFrameMk id="4" creationId="{F534F4DB-5FFD-47BE-B9BC-84765E6BA4F9}"/>
          </ac:graphicFrameMkLst>
        </pc:graphicFrameChg>
      </pc:sldChg>
      <pc:sldChg chg="addSp delSp modSp new mod ord">
        <pc:chgData name="Matthew Suderman" userId="2709995e-3ea8-4fb0-9b62-eb8034dec529" providerId="ADAL" clId="{654F4AF2-5394-43CF-A8E6-8EE56F16B67E}" dt="2021-07-26T00:04:45.848" v="3877"/>
        <pc:sldMkLst>
          <pc:docMk/>
          <pc:sldMk cId="676957949" sldId="321"/>
        </pc:sldMkLst>
        <pc:spChg chg="mod">
          <ac:chgData name="Matthew Suderman" userId="2709995e-3ea8-4fb0-9b62-eb8034dec529" providerId="ADAL" clId="{654F4AF2-5394-43CF-A8E6-8EE56F16B67E}" dt="2021-07-25T22:28:12.219" v="752" actId="20577"/>
          <ac:spMkLst>
            <pc:docMk/>
            <pc:sldMk cId="676957949" sldId="321"/>
            <ac:spMk id="2" creationId="{C02DE96D-77B0-46CF-A6AF-DA44A406228B}"/>
          </ac:spMkLst>
        </pc:spChg>
        <pc:spChg chg="mod">
          <ac:chgData name="Matthew Suderman" userId="2709995e-3ea8-4fb0-9b62-eb8034dec529" providerId="ADAL" clId="{654F4AF2-5394-43CF-A8E6-8EE56F16B67E}" dt="2021-07-25T22:08:28.968" v="454" actId="20577"/>
          <ac:spMkLst>
            <pc:docMk/>
            <pc:sldMk cId="676957949" sldId="321"/>
            <ac:spMk id="3" creationId="{36792135-2FB9-4BAF-BB0C-764BEE2F4CCD}"/>
          </ac:spMkLst>
        </pc:spChg>
        <pc:spChg chg="add del">
          <ac:chgData name="Matthew Suderman" userId="2709995e-3ea8-4fb0-9b62-eb8034dec529" providerId="ADAL" clId="{654F4AF2-5394-43CF-A8E6-8EE56F16B67E}" dt="2021-07-25T22:14:06.856" v="456"/>
          <ac:spMkLst>
            <pc:docMk/>
            <pc:sldMk cId="676957949" sldId="321"/>
            <ac:spMk id="4" creationId="{FC32AABD-40F3-4243-BC28-8480AF700F7E}"/>
          </ac:spMkLst>
        </pc:spChg>
        <pc:spChg chg="add del">
          <ac:chgData name="Matthew Suderman" userId="2709995e-3ea8-4fb0-9b62-eb8034dec529" providerId="ADAL" clId="{654F4AF2-5394-43CF-A8E6-8EE56F16B67E}" dt="2021-07-25T22:14:17.571" v="458"/>
          <ac:spMkLst>
            <pc:docMk/>
            <pc:sldMk cId="676957949" sldId="321"/>
            <ac:spMk id="5" creationId="{B20B90C8-639B-4C98-BCAA-28C75B5198AE}"/>
          </ac:spMkLst>
        </pc:spChg>
        <pc:spChg chg="add del">
          <ac:chgData name="Matthew Suderman" userId="2709995e-3ea8-4fb0-9b62-eb8034dec529" providerId="ADAL" clId="{654F4AF2-5394-43CF-A8E6-8EE56F16B67E}" dt="2021-07-25T22:15:19.066" v="462"/>
          <ac:spMkLst>
            <pc:docMk/>
            <pc:sldMk cId="676957949" sldId="321"/>
            <ac:spMk id="7" creationId="{1883B804-F6D5-4A7F-9158-9EA00849699B}"/>
          </ac:spMkLst>
        </pc:spChg>
        <pc:spChg chg="add del">
          <ac:chgData name="Matthew Suderman" userId="2709995e-3ea8-4fb0-9b62-eb8034dec529" providerId="ADAL" clId="{654F4AF2-5394-43CF-A8E6-8EE56F16B67E}" dt="2021-07-25T22:27:05.837" v="602" actId="478"/>
          <ac:spMkLst>
            <pc:docMk/>
            <pc:sldMk cId="676957949" sldId="321"/>
            <ac:spMk id="9" creationId="{3900244B-C215-4D2E-A7E8-F7B6DE138F81}"/>
          </ac:spMkLst>
        </pc:spChg>
        <pc:spChg chg="add mod">
          <ac:chgData name="Matthew Suderman" userId="2709995e-3ea8-4fb0-9b62-eb8034dec529" providerId="ADAL" clId="{654F4AF2-5394-43CF-A8E6-8EE56F16B67E}" dt="2021-07-25T22:32:14.187" v="1062" actId="1037"/>
          <ac:spMkLst>
            <pc:docMk/>
            <pc:sldMk cId="676957949" sldId="321"/>
            <ac:spMk id="11" creationId="{5031AC7D-DBE3-4D84-A8EE-AE2430E02815}"/>
          </ac:spMkLst>
        </pc:spChg>
        <pc:spChg chg="add mod">
          <ac:chgData name="Matthew Suderman" userId="2709995e-3ea8-4fb0-9b62-eb8034dec529" providerId="ADAL" clId="{654F4AF2-5394-43CF-A8E6-8EE56F16B67E}" dt="2021-07-25T22:29:50.389" v="760" actId="1037"/>
          <ac:spMkLst>
            <pc:docMk/>
            <pc:sldMk cId="676957949" sldId="321"/>
            <ac:spMk id="12" creationId="{88E5839D-05D7-461E-AD34-4544A917451E}"/>
          </ac:spMkLst>
        </pc:spChg>
        <pc:spChg chg="add mod">
          <ac:chgData name="Matthew Suderman" userId="2709995e-3ea8-4fb0-9b62-eb8034dec529" providerId="ADAL" clId="{654F4AF2-5394-43CF-A8E6-8EE56F16B67E}" dt="2021-07-25T22:32:14.187" v="1062" actId="1037"/>
          <ac:spMkLst>
            <pc:docMk/>
            <pc:sldMk cId="676957949" sldId="321"/>
            <ac:spMk id="13" creationId="{031F9EA9-7327-49EC-AD66-A9E90A9E5313}"/>
          </ac:spMkLst>
        </pc:spChg>
        <pc:spChg chg="add mod">
          <ac:chgData name="Matthew Suderman" userId="2709995e-3ea8-4fb0-9b62-eb8034dec529" providerId="ADAL" clId="{654F4AF2-5394-43CF-A8E6-8EE56F16B67E}" dt="2021-07-25T22:36:23.032" v="1189" actId="20577"/>
          <ac:spMkLst>
            <pc:docMk/>
            <pc:sldMk cId="676957949" sldId="321"/>
            <ac:spMk id="14" creationId="{F9D4BFAC-A368-4735-A078-B64428A9019D}"/>
          </ac:spMkLst>
        </pc:spChg>
        <pc:picChg chg="add del mod">
          <ac:chgData name="Matthew Suderman" userId="2709995e-3ea8-4fb0-9b62-eb8034dec529" providerId="ADAL" clId="{654F4AF2-5394-43CF-A8E6-8EE56F16B67E}" dt="2021-07-25T22:15:24.786" v="465" actId="478"/>
          <ac:picMkLst>
            <pc:docMk/>
            <pc:sldMk cId="676957949" sldId="321"/>
            <ac:picMk id="6" creationId="{26C5AF31-D523-42DD-8E7B-810FA3BF0BDC}"/>
          </ac:picMkLst>
        </pc:picChg>
        <pc:picChg chg="add mod">
          <ac:chgData name="Matthew Suderman" userId="2709995e-3ea8-4fb0-9b62-eb8034dec529" providerId="ADAL" clId="{654F4AF2-5394-43CF-A8E6-8EE56F16B67E}" dt="2021-07-25T22:32:14.187" v="1062" actId="1037"/>
          <ac:picMkLst>
            <pc:docMk/>
            <pc:sldMk cId="676957949" sldId="321"/>
            <ac:picMk id="8" creationId="{A729B484-BD78-4327-85EE-346A1EB55F69}"/>
          </ac:picMkLst>
        </pc:picChg>
        <pc:picChg chg="add mod modCrop">
          <ac:chgData name="Matthew Suderman" userId="2709995e-3ea8-4fb0-9b62-eb8034dec529" providerId="ADAL" clId="{654F4AF2-5394-43CF-A8E6-8EE56F16B67E}" dt="2021-07-25T22:29:50.389" v="760" actId="1037"/>
          <ac:picMkLst>
            <pc:docMk/>
            <pc:sldMk cId="676957949" sldId="321"/>
            <ac:picMk id="10" creationId="{72A8B7F7-E7FD-4685-BDE4-F54526431CBB}"/>
          </ac:picMkLst>
        </pc:picChg>
      </pc:sldChg>
      <pc:sldChg chg="addSp modSp new mod modAnim">
        <pc:chgData name="Matthew Suderman" userId="2709995e-3ea8-4fb0-9b62-eb8034dec529" providerId="ADAL" clId="{654F4AF2-5394-43CF-A8E6-8EE56F16B67E}" dt="2021-07-25T22:46:35.917" v="1531"/>
        <pc:sldMkLst>
          <pc:docMk/>
          <pc:sldMk cId="3650141433" sldId="322"/>
        </pc:sldMkLst>
        <pc:spChg chg="mod">
          <ac:chgData name="Matthew Suderman" userId="2709995e-3ea8-4fb0-9b62-eb8034dec529" providerId="ADAL" clId="{654F4AF2-5394-43CF-A8E6-8EE56F16B67E}" dt="2021-07-25T22:39:11.479" v="1260" actId="20577"/>
          <ac:spMkLst>
            <pc:docMk/>
            <pc:sldMk cId="3650141433" sldId="322"/>
            <ac:spMk id="2" creationId="{D0BA960C-850D-427F-BC38-200002DC46D6}"/>
          </ac:spMkLst>
        </pc:spChg>
        <pc:spChg chg="mod">
          <ac:chgData name="Matthew Suderman" userId="2709995e-3ea8-4fb0-9b62-eb8034dec529" providerId="ADAL" clId="{654F4AF2-5394-43CF-A8E6-8EE56F16B67E}" dt="2021-07-25T22:40:28.406" v="1267" actId="20577"/>
          <ac:spMkLst>
            <pc:docMk/>
            <pc:sldMk cId="3650141433" sldId="322"/>
            <ac:spMk id="3" creationId="{D7AE30E1-7D81-4692-A008-2BEA4644D3D0}"/>
          </ac:spMkLst>
        </pc:spChg>
        <pc:spChg chg="add mod">
          <ac:chgData name="Matthew Suderman" userId="2709995e-3ea8-4fb0-9b62-eb8034dec529" providerId="ADAL" clId="{654F4AF2-5394-43CF-A8E6-8EE56F16B67E}" dt="2021-07-25T22:42:54.765" v="1398" actId="207"/>
          <ac:spMkLst>
            <pc:docMk/>
            <pc:sldMk cId="3650141433" sldId="322"/>
            <ac:spMk id="5" creationId="{D604D6F0-3A3F-4751-9A03-CBAD7F211B8E}"/>
          </ac:spMkLst>
        </pc:spChg>
        <pc:spChg chg="add mod">
          <ac:chgData name="Matthew Suderman" userId="2709995e-3ea8-4fb0-9b62-eb8034dec529" providerId="ADAL" clId="{654F4AF2-5394-43CF-A8E6-8EE56F16B67E}" dt="2021-07-25T22:42:54.765" v="1398" actId="207"/>
          <ac:spMkLst>
            <pc:docMk/>
            <pc:sldMk cId="3650141433" sldId="322"/>
            <ac:spMk id="6" creationId="{4AFEA193-7601-4BBA-A0F6-CE79733923F0}"/>
          </ac:spMkLst>
        </pc:spChg>
        <pc:spChg chg="add mod">
          <ac:chgData name="Matthew Suderman" userId="2709995e-3ea8-4fb0-9b62-eb8034dec529" providerId="ADAL" clId="{654F4AF2-5394-43CF-A8E6-8EE56F16B67E}" dt="2021-07-25T22:42:54.765" v="1398" actId="207"/>
          <ac:spMkLst>
            <pc:docMk/>
            <pc:sldMk cId="3650141433" sldId="322"/>
            <ac:spMk id="7" creationId="{3916629B-37B4-4822-AF15-D091D826D11E}"/>
          </ac:spMkLst>
        </pc:spChg>
        <pc:spChg chg="add mod">
          <ac:chgData name="Matthew Suderman" userId="2709995e-3ea8-4fb0-9b62-eb8034dec529" providerId="ADAL" clId="{654F4AF2-5394-43CF-A8E6-8EE56F16B67E}" dt="2021-07-25T22:46:33.565" v="1530" actId="1076"/>
          <ac:spMkLst>
            <pc:docMk/>
            <pc:sldMk cId="3650141433" sldId="322"/>
            <ac:spMk id="9" creationId="{B3A9E7EC-12E9-45E4-A2C7-B56F6067F1AE}"/>
          </ac:spMkLst>
        </pc:spChg>
        <pc:picChg chg="add mod">
          <ac:chgData name="Matthew Suderman" userId="2709995e-3ea8-4fb0-9b62-eb8034dec529" providerId="ADAL" clId="{654F4AF2-5394-43CF-A8E6-8EE56F16B67E}" dt="2021-07-25T22:40:21.144" v="1264" actId="14100"/>
          <ac:picMkLst>
            <pc:docMk/>
            <pc:sldMk cId="3650141433" sldId="322"/>
            <ac:picMk id="4" creationId="{CCB0ABF0-26A9-4946-B987-F69278F06FD8}"/>
          </ac:picMkLst>
        </pc:picChg>
      </pc:sldChg>
      <pc:sldChg chg="addSp delSp modSp new mod modAnim">
        <pc:chgData name="Matthew Suderman" userId="2709995e-3ea8-4fb0-9b62-eb8034dec529" providerId="ADAL" clId="{654F4AF2-5394-43CF-A8E6-8EE56F16B67E}" dt="2021-07-25T23:03:57.614" v="2020" actId="1076"/>
        <pc:sldMkLst>
          <pc:docMk/>
          <pc:sldMk cId="3927452386" sldId="323"/>
        </pc:sldMkLst>
        <pc:spChg chg="mod">
          <ac:chgData name="Matthew Suderman" userId="2709995e-3ea8-4fb0-9b62-eb8034dec529" providerId="ADAL" clId="{654F4AF2-5394-43CF-A8E6-8EE56F16B67E}" dt="2021-07-25T22:57:04.624" v="1815" actId="14100"/>
          <ac:spMkLst>
            <pc:docMk/>
            <pc:sldMk cId="3927452386" sldId="323"/>
            <ac:spMk id="2" creationId="{F54120A0-57D7-4682-AFE9-52C1076305F2}"/>
          </ac:spMkLst>
        </pc:spChg>
        <pc:spChg chg="mod">
          <ac:chgData name="Matthew Suderman" userId="2709995e-3ea8-4fb0-9b62-eb8034dec529" providerId="ADAL" clId="{654F4AF2-5394-43CF-A8E6-8EE56F16B67E}" dt="2021-07-25T23:03:07.606" v="1980" actId="20577"/>
          <ac:spMkLst>
            <pc:docMk/>
            <pc:sldMk cId="3927452386" sldId="323"/>
            <ac:spMk id="3" creationId="{36D75653-4C2A-4CB4-A232-508B5516E2ED}"/>
          </ac:spMkLst>
        </pc:spChg>
        <pc:spChg chg="add mod">
          <ac:chgData name="Matthew Suderman" userId="2709995e-3ea8-4fb0-9b62-eb8034dec529" providerId="ADAL" clId="{654F4AF2-5394-43CF-A8E6-8EE56F16B67E}" dt="2021-07-25T23:03:57.614" v="2020" actId="1076"/>
          <ac:spMkLst>
            <pc:docMk/>
            <pc:sldMk cId="3927452386" sldId="323"/>
            <ac:spMk id="4" creationId="{B5DCD459-FD73-4C64-BD36-2B3C3A64B92B}"/>
          </ac:spMkLst>
        </pc:spChg>
        <pc:picChg chg="add del mod">
          <ac:chgData name="Matthew Suderman" userId="2709995e-3ea8-4fb0-9b62-eb8034dec529" providerId="ADAL" clId="{654F4AF2-5394-43CF-A8E6-8EE56F16B67E}" dt="2021-07-25T22:54:57.849" v="1810" actId="478"/>
          <ac:picMkLst>
            <pc:docMk/>
            <pc:sldMk cId="3927452386" sldId="323"/>
            <ac:picMk id="2050" creationId="{4B17A9B8-7886-4BE4-99E9-ACF2E05B7825}"/>
          </ac:picMkLst>
        </pc:picChg>
        <pc:picChg chg="add mod">
          <ac:chgData name="Matthew Suderman" userId="2709995e-3ea8-4fb0-9b62-eb8034dec529" providerId="ADAL" clId="{654F4AF2-5394-43CF-A8E6-8EE56F16B67E}" dt="2021-07-25T23:03:19.613" v="1981" actId="1076"/>
          <ac:picMkLst>
            <pc:docMk/>
            <pc:sldMk cId="3927452386" sldId="323"/>
            <ac:picMk id="2052" creationId="{EFF69DBE-E6C0-4593-B0E8-82BD2639E577}"/>
          </ac:picMkLst>
        </pc:picChg>
      </pc:sldChg>
      <pc:sldChg chg="addSp delSp modSp new mod modAnim">
        <pc:chgData name="Matthew Suderman" userId="2709995e-3ea8-4fb0-9b62-eb8034dec529" providerId="ADAL" clId="{654F4AF2-5394-43CF-A8E6-8EE56F16B67E}" dt="2021-07-25T23:18:34.404" v="2547" actId="20577"/>
        <pc:sldMkLst>
          <pc:docMk/>
          <pc:sldMk cId="936950022" sldId="324"/>
        </pc:sldMkLst>
        <pc:spChg chg="mod">
          <ac:chgData name="Matthew Suderman" userId="2709995e-3ea8-4fb0-9b62-eb8034dec529" providerId="ADAL" clId="{654F4AF2-5394-43CF-A8E6-8EE56F16B67E}" dt="2021-07-25T23:05:30.276" v="2040" actId="14100"/>
          <ac:spMkLst>
            <pc:docMk/>
            <pc:sldMk cId="936950022" sldId="324"/>
            <ac:spMk id="2" creationId="{30C41CA4-B1D9-434E-BBBF-C14BEFB4D4D2}"/>
          </ac:spMkLst>
        </pc:spChg>
        <pc:spChg chg="del mod">
          <ac:chgData name="Matthew Suderman" userId="2709995e-3ea8-4fb0-9b62-eb8034dec529" providerId="ADAL" clId="{654F4AF2-5394-43CF-A8E6-8EE56F16B67E}" dt="2021-07-25T23:02:12.556" v="1920" actId="478"/>
          <ac:spMkLst>
            <pc:docMk/>
            <pc:sldMk cId="936950022" sldId="324"/>
            <ac:spMk id="3" creationId="{C0BB2EEC-D749-426D-B6F6-51A1C4C5E12B}"/>
          </ac:spMkLst>
        </pc:spChg>
        <pc:spChg chg="add del mod">
          <ac:chgData name="Matthew Suderman" userId="2709995e-3ea8-4fb0-9b62-eb8034dec529" providerId="ADAL" clId="{654F4AF2-5394-43CF-A8E6-8EE56F16B67E}" dt="2021-07-25T23:02:14.829" v="1921" actId="478"/>
          <ac:spMkLst>
            <pc:docMk/>
            <pc:sldMk cId="936950022" sldId="324"/>
            <ac:spMk id="5" creationId="{00B47E5C-2357-4BBA-8BAA-49784182EB13}"/>
          </ac:spMkLst>
        </pc:spChg>
        <pc:spChg chg="add mod">
          <ac:chgData name="Matthew Suderman" userId="2709995e-3ea8-4fb0-9b62-eb8034dec529" providerId="ADAL" clId="{654F4AF2-5394-43CF-A8E6-8EE56F16B67E}" dt="2021-07-25T23:18:34.404" v="2547" actId="20577"/>
          <ac:spMkLst>
            <pc:docMk/>
            <pc:sldMk cId="936950022" sldId="324"/>
            <ac:spMk id="9" creationId="{D745A53C-C56B-46BF-9E62-9CDD4D03D2D2}"/>
          </ac:spMkLst>
        </pc:spChg>
        <pc:spChg chg="add mod">
          <ac:chgData name="Matthew Suderman" userId="2709995e-3ea8-4fb0-9b62-eb8034dec529" providerId="ADAL" clId="{654F4AF2-5394-43CF-A8E6-8EE56F16B67E}" dt="2021-07-25T23:11:34.200" v="2307" actId="20577"/>
          <ac:spMkLst>
            <pc:docMk/>
            <pc:sldMk cId="936950022" sldId="324"/>
            <ac:spMk id="10" creationId="{8DA58431-D011-46D1-9803-EF98606A2BD8}"/>
          </ac:spMkLst>
        </pc:spChg>
        <pc:spChg chg="add mod">
          <ac:chgData name="Matthew Suderman" userId="2709995e-3ea8-4fb0-9b62-eb8034dec529" providerId="ADAL" clId="{654F4AF2-5394-43CF-A8E6-8EE56F16B67E}" dt="2021-07-25T23:17:06.594" v="2492" actId="207"/>
          <ac:spMkLst>
            <pc:docMk/>
            <pc:sldMk cId="936950022" sldId="324"/>
            <ac:spMk id="11" creationId="{817D4221-832D-47A1-93AB-D962B9BE3120}"/>
          </ac:spMkLst>
        </pc:spChg>
        <pc:picChg chg="add mod">
          <ac:chgData name="Matthew Suderman" userId="2709995e-3ea8-4fb0-9b62-eb8034dec529" providerId="ADAL" clId="{654F4AF2-5394-43CF-A8E6-8EE56F16B67E}" dt="2021-07-25T23:05:26.352" v="2039" actId="1076"/>
          <ac:picMkLst>
            <pc:docMk/>
            <pc:sldMk cId="936950022" sldId="324"/>
            <ac:picMk id="6" creationId="{09E99211-DF4F-4F8C-9301-AD78F2B6582E}"/>
          </ac:picMkLst>
        </pc:picChg>
        <pc:picChg chg="add mod">
          <ac:chgData name="Matthew Suderman" userId="2709995e-3ea8-4fb0-9b62-eb8034dec529" providerId="ADAL" clId="{654F4AF2-5394-43CF-A8E6-8EE56F16B67E}" dt="2021-07-25T23:05:44.621" v="2043" actId="167"/>
          <ac:picMkLst>
            <pc:docMk/>
            <pc:sldMk cId="936950022" sldId="324"/>
            <ac:picMk id="3074" creationId="{E4C8B720-1BCF-42E6-A4C0-0AECC6E41A84}"/>
          </ac:picMkLst>
        </pc:picChg>
        <pc:picChg chg="add del mod">
          <ac:chgData name="Matthew Suderman" userId="2709995e-3ea8-4fb0-9b62-eb8034dec529" providerId="ADAL" clId="{654F4AF2-5394-43CF-A8E6-8EE56F16B67E}" dt="2021-07-25T23:04:33.400" v="2022" actId="478"/>
          <ac:picMkLst>
            <pc:docMk/>
            <pc:sldMk cId="936950022" sldId="324"/>
            <ac:picMk id="3076" creationId="{4388719A-E375-4B9B-9DF2-3C78CCCFC5F2}"/>
          </ac:picMkLst>
        </pc:picChg>
      </pc:sldChg>
      <pc:sldChg chg="addSp delSp modSp add del mod">
        <pc:chgData name="Matthew Suderman" userId="2709995e-3ea8-4fb0-9b62-eb8034dec529" providerId="ADAL" clId="{654F4AF2-5394-43CF-A8E6-8EE56F16B67E}" dt="2021-07-25T23:18:08.793" v="2496" actId="2696"/>
        <pc:sldMkLst>
          <pc:docMk/>
          <pc:sldMk cId="678934339" sldId="325"/>
        </pc:sldMkLst>
        <pc:spChg chg="mod">
          <ac:chgData name="Matthew Suderman" userId="2709995e-3ea8-4fb0-9b62-eb8034dec529" providerId="ADAL" clId="{654F4AF2-5394-43CF-A8E6-8EE56F16B67E}" dt="2021-07-25T23:05:34" v="2041" actId="14100"/>
          <ac:spMkLst>
            <pc:docMk/>
            <pc:sldMk cId="678934339" sldId="325"/>
            <ac:spMk id="2" creationId="{30C41CA4-B1D9-434E-BBBF-C14BEFB4D4D2}"/>
          </ac:spMkLst>
        </pc:spChg>
        <pc:spChg chg="add mod">
          <ac:chgData name="Matthew Suderman" userId="2709995e-3ea8-4fb0-9b62-eb8034dec529" providerId="ADAL" clId="{654F4AF2-5394-43CF-A8E6-8EE56F16B67E}" dt="2021-07-25T23:11:24.942" v="2303" actId="20577"/>
          <ac:spMkLst>
            <pc:docMk/>
            <pc:sldMk cId="678934339" sldId="325"/>
            <ac:spMk id="7" creationId="{14C065CB-0F12-46DF-A8F4-E00693C16509}"/>
          </ac:spMkLst>
        </pc:spChg>
        <pc:picChg chg="del">
          <ac:chgData name="Matthew Suderman" userId="2709995e-3ea8-4fb0-9b62-eb8034dec529" providerId="ADAL" clId="{654F4AF2-5394-43CF-A8E6-8EE56F16B67E}" dt="2021-07-25T23:04:37.161" v="2023" actId="478"/>
          <ac:picMkLst>
            <pc:docMk/>
            <pc:sldMk cId="678934339" sldId="325"/>
            <ac:picMk id="6" creationId="{09E99211-DF4F-4F8C-9301-AD78F2B6582E}"/>
          </ac:picMkLst>
        </pc:picChg>
        <pc:picChg chg="del">
          <ac:chgData name="Matthew Suderman" userId="2709995e-3ea8-4fb0-9b62-eb8034dec529" providerId="ADAL" clId="{654F4AF2-5394-43CF-A8E6-8EE56F16B67E}" dt="2021-07-25T23:04:37.161" v="2023" actId="478"/>
          <ac:picMkLst>
            <pc:docMk/>
            <pc:sldMk cId="678934339" sldId="325"/>
            <ac:picMk id="3074" creationId="{E4C8B720-1BCF-42E6-A4C0-0AECC6E41A84}"/>
          </ac:picMkLst>
        </pc:picChg>
        <pc:picChg chg="mod">
          <ac:chgData name="Matthew Suderman" userId="2709995e-3ea8-4fb0-9b62-eb8034dec529" providerId="ADAL" clId="{654F4AF2-5394-43CF-A8E6-8EE56F16B67E}" dt="2021-07-25T23:08:57.023" v="2239" actId="1076"/>
          <ac:picMkLst>
            <pc:docMk/>
            <pc:sldMk cId="678934339" sldId="325"/>
            <ac:picMk id="3076" creationId="{4388719A-E375-4B9B-9DF2-3C78CCCFC5F2}"/>
          </ac:picMkLst>
        </pc:picChg>
      </pc:sldChg>
      <pc:sldChg chg="modSp new mod ord">
        <pc:chgData name="Matthew Suderman" userId="2709995e-3ea8-4fb0-9b62-eb8034dec529" providerId="ADAL" clId="{654F4AF2-5394-43CF-A8E6-8EE56F16B67E}" dt="2021-07-26T00:04:55.301" v="3879"/>
        <pc:sldMkLst>
          <pc:docMk/>
          <pc:sldMk cId="1034794282" sldId="325"/>
        </pc:sldMkLst>
        <pc:spChg chg="mod">
          <ac:chgData name="Matthew Suderman" userId="2709995e-3ea8-4fb0-9b62-eb8034dec529" providerId="ADAL" clId="{654F4AF2-5394-43CF-A8E6-8EE56F16B67E}" dt="2021-07-25T23:23:42.200" v="2891" actId="5793"/>
          <ac:spMkLst>
            <pc:docMk/>
            <pc:sldMk cId="1034794282" sldId="325"/>
            <ac:spMk id="2" creationId="{1CE031AD-764C-4F74-B42D-B3168CFF4029}"/>
          </ac:spMkLst>
        </pc:spChg>
        <pc:spChg chg="mod">
          <ac:chgData name="Matthew Suderman" userId="2709995e-3ea8-4fb0-9b62-eb8034dec529" providerId="ADAL" clId="{654F4AF2-5394-43CF-A8E6-8EE56F16B67E}" dt="2021-07-25T23:23:09.629" v="2851" actId="20577"/>
          <ac:spMkLst>
            <pc:docMk/>
            <pc:sldMk cId="1034794282" sldId="325"/>
            <ac:spMk id="3" creationId="{1C388E7A-733E-4BF6-8206-0B44767B32D5}"/>
          </ac:spMkLst>
        </pc:spChg>
      </pc:sldChg>
      <pc:sldChg chg="addSp delSp modSp new mod">
        <pc:chgData name="Matthew Suderman" userId="2709995e-3ea8-4fb0-9b62-eb8034dec529" providerId="ADAL" clId="{654F4AF2-5394-43CF-A8E6-8EE56F16B67E}" dt="2021-07-25T23:47:39.860" v="3427" actId="20577"/>
        <pc:sldMkLst>
          <pc:docMk/>
          <pc:sldMk cId="1069533982" sldId="326"/>
        </pc:sldMkLst>
        <pc:spChg chg="mod">
          <ac:chgData name="Matthew Suderman" userId="2709995e-3ea8-4fb0-9b62-eb8034dec529" providerId="ADAL" clId="{654F4AF2-5394-43CF-A8E6-8EE56F16B67E}" dt="2021-07-25T23:25:28.034" v="2956" actId="20577"/>
          <ac:spMkLst>
            <pc:docMk/>
            <pc:sldMk cId="1069533982" sldId="326"/>
            <ac:spMk id="2" creationId="{940F9FE5-649E-482F-AC24-E84E02BDB094}"/>
          </ac:spMkLst>
        </pc:spChg>
        <pc:spChg chg="mod">
          <ac:chgData name="Matthew Suderman" userId="2709995e-3ea8-4fb0-9b62-eb8034dec529" providerId="ADAL" clId="{654F4AF2-5394-43CF-A8E6-8EE56F16B67E}" dt="2021-07-25T23:47:39.860" v="3427" actId="20577"/>
          <ac:spMkLst>
            <pc:docMk/>
            <pc:sldMk cId="1069533982" sldId="326"/>
            <ac:spMk id="3" creationId="{19D25520-3E02-4984-9E93-78213D94C87C}"/>
          </ac:spMkLst>
        </pc:spChg>
        <pc:picChg chg="add del">
          <ac:chgData name="Matthew Suderman" userId="2709995e-3ea8-4fb0-9b62-eb8034dec529" providerId="ADAL" clId="{654F4AF2-5394-43CF-A8E6-8EE56F16B67E}" dt="2021-07-25T23:30:20.391" v="3252" actId="478"/>
          <ac:picMkLst>
            <pc:docMk/>
            <pc:sldMk cId="1069533982" sldId="326"/>
            <ac:picMk id="4" creationId="{7F35E37C-E03A-441E-9041-26226525DE81}"/>
          </ac:picMkLst>
        </pc:picChg>
        <pc:picChg chg="add mod">
          <ac:chgData name="Matthew Suderman" userId="2709995e-3ea8-4fb0-9b62-eb8034dec529" providerId="ADAL" clId="{654F4AF2-5394-43CF-A8E6-8EE56F16B67E}" dt="2021-07-25T23:35:55.427" v="3283" actId="14100"/>
          <ac:picMkLst>
            <pc:docMk/>
            <pc:sldMk cId="1069533982" sldId="326"/>
            <ac:picMk id="4098" creationId="{9D12AF86-76A4-439C-B454-0426AC60418A}"/>
          </ac:picMkLst>
        </pc:picChg>
        <pc:picChg chg="add mod">
          <ac:chgData name="Matthew Suderman" userId="2709995e-3ea8-4fb0-9b62-eb8034dec529" providerId="ADAL" clId="{654F4AF2-5394-43CF-A8E6-8EE56F16B67E}" dt="2021-07-25T23:36:02.627" v="3285" actId="14100"/>
          <ac:picMkLst>
            <pc:docMk/>
            <pc:sldMk cId="1069533982" sldId="326"/>
            <ac:picMk id="4100" creationId="{C6DFCD1B-B177-4FC2-91B0-9177D65FFA60}"/>
          </ac:picMkLst>
        </pc:picChg>
      </pc:sldChg>
      <pc:sldChg chg="add del">
        <pc:chgData name="Matthew Suderman" userId="2709995e-3ea8-4fb0-9b62-eb8034dec529" providerId="ADAL" clId="{654F4AF2-5394-43CF-A8E6-8EE56F16B67E}" dt="2021-07-25T23:17:42.668" v="2495" actId="2890"/>
        <pc:sldMkLst>
          <pc:docMk/>
          <pc:sldMk cId="1616241837" sldId="326"/>
        </pc:sldMkLst>
      </pc:sldChg>
      <pc:sldChg chg="del">
        <pc:chgData name="Matthew Suderman" userId="2709995e-3ea8-4fb0-9b62-eb8034dec529" providerId="ADAL" clId="{654F4AF2-5394-43CF-A8E6-8EE56F16B67E}" dt="2021-07-25T14:58:00.235" v="25" actId="2696"/>
        <pc:sldMkLst>
          <pc:docMk/>
          <pc:sldMk cId="1714534942" sldId="327"/>
        </pc:sldMkLst>
      </pc:sldChg>
      <pc:sldChg chg="addSp delSp modSp new mod modAnim">
        <pc:chgData name="Matthew Suderman" userId="2709995e-3ea8-4fb0-9b62-eb8034dec529" providerId="ADAL" clId="{654F4AF2-5394-43CF-A8E6-8EE56F16B67E}" dt="2021-07-25T23:59:43.462" v="3875" actId="20577"/>
        <pc:sldMkLst>
          <pc:docMk/>
          <pc:sldMk cId="4004834370" sldId="327"/>
        </pc:sldMkLst>
        <pc:spChg chg="mod">
          <ac:chgData name="Matthew Suderman" userId="2709995e-3ea8-4fb0-9b62-eb8034dec529" providerId="ADAL" clId="{654F4AF2-5394-43CF-A8E6-8EE56F16B67E}" dt="2021-07-25T23:39:00.076" v="3367" actId="20577"/>
          <ac:spMkLst>
            <pc:docMk/>
            <pc:sldMk cId="4004834370" sldId="327"/>
            <ac:spMk id="2" creationId="{49A4DA14-309B-4B4B-A170-29D8DF79D5D9}"/>
          </ac:spMkLst>
        </pc:spChg>
        <pc:spChg chg="mod">
          <ac:chgData name="Matthew Suderman" userId="2709995e-3ea8-4fb0-9b62-eb8034dec529" providerId="ADAL" clId="{654F4AF2-5394-43CF-A8E6-8EE56F16B67E}" dt="2021-07-25T23:47:11.146" v="3425" actId="20577"/>
          <ac:spMkLst>
            <pc:docMk/>
            <pc:sldMk cId="4004834370" sldId="327"/>
            <ac:spMk id="3" creationId="{7C35CE5A-921D-4A15-AD4F-97686AB5B529}"/>
          </ac:spMkLst>
        </pc:spChg>
        <pc:spChg chg="add mod">
          <ac:chgData name="Matthew Suderman" userId="2709995e-3ea8-4fb0-9b62-eb8034dec529" providerId="ADAL" clId="{654F4AF2-5394-43CF-A8E6-8EE56F16B67E}" dt="2021-07-25T23:51:58.483" v="3652" actId="20577"/>
          <ac:spMkLst>
            <pc:docMk/>
            <pc:sldMk cId="4004834370" sldId="327"/>
            <ac:spMk id="5" creationId="{D52EB563-6785-4807-9D87-04F4AE3B1A7A}"/>
          </ac:spMkLst>
        </pc:spChg>
        <pc:spChg chg="add mod">
          <ac:chgData name="Matthew Suderman" userId="2709995e-3ea8-4fb0-9b62-eb8034dec529" providerId="ADAL" clId="{654F4AF2-5394-43CF-A8E6-8EE56F16B67E}" dt="2021-07-25T23:57:30.538" v="3833" actId="1038"/>
          <ac:spMkLst>
            <pc:docMk/>
            <pc:sldMk cId="4004834370" sldId="327"/>
            <ac:spMk id="6" creationId="{705386AC-EAF7-439A-A052-FF8B0521F9DB}"/>
          </ac:spMkLst>
        </pc:spChg>
        <pc:spChg chg="add mod">
          <ac:chgData name="Matthew Suderman" userId="2709995e-3ea8-4fb0-9b62-eb8034dec529" providerId="ADAL" clId="{654F4AF2-5394-43CF-A8E6-8EE56F16B67E}" dt="2021-07-25T23:54:11.220" v="3696" actId="20577"/>
          <ac:spMkLst>
            <pc:docMk/>
            <pc:sldMk cId="4004834370" sldId="327"/>
            <ac:spMk id="7" creationId="{10C7C27D-6008-45A9-9512-33CE80B3587B}"/>
          </ac:spMkLst>
        </pc:spChg>
        <pc:spChg chg="add mod">
          <ac:chgData name="Matthew Suderman" userId="2709995e-3ea8-4fb0-9b62-eb8034dec529" providerId="ADAL" clId="{654F4AF2-5394-43CF-A8E6-8EE56F16B67E}" dt="2021-07-25T23:54:42.379" v="3736" actId="14100"/>
          <ac:spMkLst>
            <pc:docMk/>
            <pc:sldMk cId="4004834370" sldId="327"/>
            <ac:spMk id="10" creationId="{8B8396F9-8040-4309-9799-EADC08F4B44D}"/>
          </ac:spMkLst>
        </pc:spChg>
        <pc:spChg chg="add mod">
          <ac:chgData name="Matthew Suderman" userId="2709995e-3ea8-4fb0-9b62-eb8034dec529" providerId="ADAL" clId="{654F4AF2-5394-43CF-A8E6-8EE56F16B67E}" dt="2021-07-25T23:55:27.338" v="3755" actId="1076"/>
          <ac:spMkLst>
            <pc:docMk/>
            <pc:sldMk cId="4004834370" sldId="327"/>
            <ac:spMk id="11" creationId="{692F16E4-9143-4E65-9BA4-4744EE236D1F}"/>
          </ac:spMkLst>
        </pc:spChg>
        <pc:spChg chg="add mod">
          <ac:chgData name="Matthew Suderman" userId="2709995e-3ea8-4fb0-9b62-eb8034dec529" providerId="ADAL" clId="{654F4AF2-5394-43CF-A8E6-8EE56F16B67E}" dt="2021-07-25T23:59:43.462" v="3875" actId="20577"/>
          <ac:spMkLst>
            <pc:docMk/>
            <pc:sldMk cId="4004834370" sldId="327"/>
            <ac:spMk id="12" creationId="{EE1A62EC-C8D9-4211-89AE-59267CEC67DA}"/>
          </ac:spMkLst>
        </pc:spChg>
        <pc:spChg chg="add del">
          <ac:chgData name="Matthew Suderman" userId="2709995e-3ea8-4fb0-9b62-eb8034dec529" providerId="ADAL" clId="{654F4AF2-5394-43CF-A8E6-8EE56F16B67E}" dt="2021-07-25T23:57:45.443" v="3835" actId="11529"/>
          <ac:spMkLst>
            <pc:docMk/>
            <pc:sldMk cId="4004834370" sldId="327"/>
            <ac:spMk id="18" creationId="{4058B3A6-86B6-4858-AF32-99B09A7D89CA}"/>
          </ac:spMkLst>
        </pc:spChg>
        <pc:picChg chg="add mod">
          <ac:chgData name="Matthew Suderman" userId="2709995e-3ea8-4fb0-9b62-eb8034dec529" providerId="ADAL" clId="{654F4AF2-5394-43CF-A8E6-8EE56F16B67E}" dt="2021-07-25T23:58:30.084" v="3853" actId="1038"/>
          <ac:picMkLst>
            <pc:docMk/>
            <pc:sldMk cId="4004834370" sldId="327"/>
            <ac:picMk id="20" creationId="{69D185B7-8EB2-477F-902A-559AA9E9706F}"/>
          </ac:picMkLst>
        </pc:picChg>
        <pc:picChg chg="add mod">
          <ac:chgData name="Matthew Suderman" userId="2709995e-3ea8-4fb0-9b62-eb8034dec529" providerId="ADAL" clId="{654F4AF2-5394-43CF-A8E6-8EE56F16B67E}" dt="2021-07-25T23:58:16.619" v="3847" actId="167"/>
          <ac:picMkLst>
            <pc:docMk/>
            <pc:sldMk cId="4004834370" sldId="327"/>
            <ac:picMk id="5122" creationId="{AA6E9122-276E-4389-8FE4-D22A8CA839A5}"/>
          </ac:picMkLst>
        </pc:picChg>
        <pc:cxnChg chg="add mod">
          <ac:chgData name="Matthew Suderman" userId="2709995e-3ea8-4fb0-9b62-eb8034dec529" providerId="ADAL" clId="{654F4AF2-5394-43CF-A8E6-8EE56F16B67E}" dt="2021-07-25T23:54:11.146" v="3695" actId="20577"/>
          <ac:cxnSpMkLst>
            <pc:docMk/>
            <pc:sldMk cId="4004834370" sldId="327"/>
            <ac:cxnSpMk id="8" creationId="{F4C2BC88-8A38-4655-96E3-483F4E23A299}"/>
          </ac:cxnSpMkLst>
        </pc:cxnChg>
        <pc:cxnChg chg="add mod">
          <ac:chgData name="Matthew Suderman" userId="2709995e-3ea8-4fb0-9b62-eb8034dec529" providerId="ADAL" clId="{654F4AF2-5394-43CF-A8E6-8EE56F16B67E}" dt="2021-07-25T23:59:37.009" v="3867" actId="20577"/>
          <ac:cxnSpMkLst>
            <pc:docMk/>
            <pc:sldMk cId="4004834370" sldId="327"/>
            <ac:cxnSpMk id="13" creationId="{87A43038-D817-48DD-AA63-FE1756DF012C}"/>
          </ac:cxnSpMkLst>
        </pc:cxnChg>
        <pc:cxnChg chg="add mod">
          <ac:chgData name="Matthew Suderman" userId="2709995e-3ea8-4fb0-9b62-eb8034dec529" providerId="ADAL" clId="{654F4AF2-5394-43CF-A8E6-8EE56F16B67E}" dt="2021-07-25T23:59:37.009" v="3867" actId="20577"/>
          <ac:cxnSpMkLst>
            <pc:docMk/>
            <pc:sldMk cId="4004834370" sldId="327"/>
            <ac:cxnSpMk id="16" creationId="{EF9BEB89-B263-4DFC-BA80-5C9C98620859}"/>
          </ac:cxnSpMkLst>
        </pc:cxnChg>
      </pc:sldChg>
      <pc:sldChg chg="del">
        <pc:chgData name="Matthew Suderman" userId="2709995e-3ea8-4fb0-9b62-eb8034dec529" providerId="ADAL" clId="{654F4AF2-5394-43CF-A8E6-8EE56F16B67E}" dt="2021-07-25T14:58:00.235" v="25" actId="2696"/>
        <pc:sldMkLst>
          <pc:docMk/>
          <pc:sldMk cId="212326430" sldId="328"/>
        </pc:sldMkLst>
      </pc:sldChg>
      <pc:sldChg chg="del">
        <pc:chgData name="Matthew Suderman" userId="2709995e-3ea8-4fb0-9b62-eb8034dec529" providerId="ADAL" clId="{654F4AF2-5394-43CF-A8E6-8EE56F16B67E}" dt="2021-07-25T14:58:00.235" v="25" actId="2696"/>
        <pc:sldMkLst>
          <pc:docMk/>
          <pc:sldMk cId="403594669" sldId="329"/>
        </pc:sldMkLst>
      </pc:sldChg>
      <pc:sldChg chg="del">
        <pc:chgData name="Matthew Suderman" userId="2709995e-3ea8-4fb0-9b62-eb8034dec529" providerId="ADAL" clId="{654F4AF2-5394-43CF-A8E6-8EE56F16B67E}" dt="2021-07-25T14:58:00.235" v="25" actId="2696"/>
        <pc:sldMkLst>
          <pc:docMk/>
          <pc:sldMk cId="309696368" sldId="330"/>
        </pc:sldMkLst>
      </pc:sldChg>
      <pc:sldChg chg="del">
        <pc:chgData name="Matthew Suderman" userId="2709995e-3ea8-4fb0-9b62-eb8034dec529" providerId="ADAL" clId="{654F4AF2-5394-43CF-A8E6-8EE56F16B67E}" dt="2021-07-25T14:58:00.235" v="25" actId="2696"/>
        <pc:sldMkLst>
          <pc:docMk/>
          <pc:sldMk cId="2769068046" sldId="331"/>
        </pc:sldMkLst>
      </pc:sldChg>
      <pc:sldChg chg="del">
        <pc:chgData name="Matthew Suderman" userId="2709995e-3ea8-4fb0-9b62-eb8034dec529" providerId="ADAL" clId="{654F4AF2-5394-43CF-A8E6-8EE56F16B67E}" dt="2021-07-25T14:58:00.235" v="25" actId="2696"/>
        <pc:sldMkLst>
          <pc:docMk/>
          <pc:sldMk cId="4128374880" sldId="332"/>
        </pc:sldMkLst>
      </pc:sldChg>
      <pc:sldChg chg="del">
        <pc:chgData name="Matthew Suderman" userId="2709995e-3ea8-4fb0-9b62-eb8034dec529" providerId="ADAL" clId="{654F4AF2-5394-43CF-A8E6-8EE56F16B67E}" dt="2021-07-25T14:58:00.235" v="25" actId="2696"/>
        <pc:sldMkLst>
          <pc:docMk/>
          <pc:sldMk cId="1115488799" sldId="333"/>
        </pc:sldMkLst>
      </pc:sldChg>
      <pc:sldChg chg="del">
        <pc:chgData name="Matthew Suderman" userId="2709995e-3ea8-4fb0-9b62-eb8034dec529" providerId="ADAL" clId="{654F4AF2-5394-43CF-A8E6-8EE56F16B67E}" dt="2021-07-25T14:58:00.235" v="25" actId="2696"/>
        <pc:sldMkLst>
          <pc:docMk/>
          <pc:sldMk cId="2545536960" sldId="334"/>
        </pc:sldMkLst>
      </pc:sldChg>
    </pc:docChg>
  </pc:docChgLst>
  <pc:docChgLst>
    <pc:chgData name="Matthew Suderman" userId="2709995e-3ea8-4fb0-9b62-eb8034dec529" providerId="ADAL" clId="{494F1318-6255-4D87-B28E-76222DCA4808}"/>
    <pc:docChg chg="undo custSel addSld delSld modSld">
      <pc:chgData name="Matthew Suderman" userId="2709995e-3ea8-4fb0-9b62-eb8034dec529" providerId="ADAL" clId="{494F1318-6255-4D87-B28E-76222DCA4808}" dt="2021-09-05T23:14:36.583" v="3053" actId="403"/>
      <pc:docMkLst>
        <pc:docMk/>
      </pc:docMkLst>
      <pc:sldChg chg="modSp add del mod">
        <pc:chgData name="Matthew Suderman" userId="2709995e-3ea8-4fb0-9b62-eb8034dec529" providerId="ADAL" clId="{494F1318-6255-4D87-B28E-76222DCA4808}" dt="2021-09-05T21:42:13.244" v="41" actId="20577"/>
        <pc:sldMkLst>
          <pc:docMk/>
          <pc:sldMk cId="0" sldId="288"/>
        </pc:sldMkLst>
        <pc:spChg chg="mod">
          <ac:chgData name="Matthew Suderman" userId="2709995e-3ea8-4fb0-9b62-eb8034dec529" providerId="ADAL" clId="{494F1318-6255-4D87-B28E-76222DCA4808}" dt="2021-09-05T21:42:13.244" v="41" actId="20577"/>
          <ac:spMkLst>
            <pc:docMk/>
            <pc:sldMk cId="0" sldId="288"/>
            <ac:spMk id="3" creationId="{00000000-0000-0000-0000-000000000000}"/>
          </ac:spMkLst>
        </pc:spChg>
      </pc:sldChg>
      <pc:sldChg chg="addSp delSp modSp new del mod">
        <pc:chgData name="Matthew Suderman" userId="2709995e-3ea8-4fb0-9b62-eb8034dec529" providerId="ADAL" clId="{494F1318-6255-4D87-B28E-76222DCA4808}" dt="2021-09-05T21:47:51.175" v="77" actId="2696"/>
        <pc:sldMkLst>
          <pc:docMk/>
          <pc:sldMk cId="3546153058" sldId="289"/>
        </pc:sldMkLst>
        <pc:picChg chg="add del mod modCrop">
          <ac:chgData name="Matthew Suderman" userId="2709995e-3ea8-4fb0-9b62-eb8034dec529" providerId="ADAL" clId="{494F1318-6255-4D87-B28E-76222DCA4808}" dt="2021-09-05T21:45:35.212" v="54" actId="22"/>
          <ac:picMkLst>
            <pc:docMk/>
            <pc:sldMk cId="3546153058" sldId="289"/>
            <ac:picMk id="3" creationId="{7424B09E-9E3B-4C77-ADC6-C6EEFF2852F2}"/>
          </ac:picMkLst>
        </pc:picChg>
        <pc:picChg chg="add del mod">
          <ac:chgData name="Matthew Suderman" userId="2709995e-3ea8-4fb0-9b62-eb8034dec529" providerId="ADAL" clId="{494F1318-6255-4D87-B28E-76222DCA4808}" dt="2021-09-05T21:47:12.122" v="60" actId="21"/>
          <ac:picMkLst>
            <pc:docMk/>
            <pc:sldMk cId="3546153058" sldId="289"/>
            <ac:picMk id="5" creationId="{10DB1010-000C-4EB1-AD84-ED4242C40687}"/>
          </ac:picMkLst>
        </pc:picChg>
      </pc:sldChg>
      <pc:sldChg chg="addSp delSp modSp new mod modClrScheme chgLayout">
        <pc:chgData name="Matthew Suderman" userId="2709995e-3ea8-4fb0-9b62-eb8034dec529" providerId="ADAL" clId="{494F1318-6255-4D87-B28E-76222DCA4808}" dt="2021-09-05T21:47:47.159" v="76" actId="1035"/>
        <pc:sldMkLst>
          <pc:docMk/>
          <pc:sldMk cId="3597726512" sldId="290"/>
        </pc:sldMkLst>
        <pc:spChg chg="add del mod">
          <ac:chgData name="Matthew Suderman" userId="2709995e-3ea8-4fb0-9b62-eb8034dec529" providerId="ADAL" clId="{494F1318-6255-4D87-B28E-76222DCA4808}" dt="2021-09-05T21:47:28.177" v="62" actId="700"/>
          <ac:spMkLst>
            <pc:docMk/>
            <pc:sldMk cId="3597726512" sldId="290"/>
            <ac:spMk id="2" creationId="{4E94AD3C-42B1-420A-B285-A06016A0F455}"/>
          </ac:spMkLst>
        </pc:spChg>
        <pc:spChg chg="add del mod">
          <ac:chgData name="Matthew Suderman" userId="2709995e-3ea8-4fb0-9b62-eb8034dec529" providerId="ADAL" clId="{494F1318-6255-4D87-B28E-76222DCA4808}" dt="2021-09-05T21:47:28.177" v="62" actId="700"/>
          <ac:spMkLst>
            <pc:docMk/>
            <pc:sldMk cId="3597726512" sldId="290"/>
            <ac:spMk id="3" creationId="{BC871BE3-27E4-47F8-AEA4-E26F7BE58773}"/>
          </ac:spMkLst>
        </pc:spChg>
        <pc:picChg chg="add mod">
          <ac:chgData name="Matthew Suderman" userId="2709995e-3ea8-4fb0-9b62-eb8034dec529" providerId="ADAL" clId="{494F1318-6255-4D87-B28E-76222DCA4808}" dt="2021-09-05T21:47:47.159" v="76" actId="1035"/>
          <ac:picMkLst>
            <pc:docMk/>
            <pc:sldMk cId="3597726512" sldId="290"/>
            <ac:picMk id="4" creationId="{9BF9E80F-A3FC-4076-93BC-67DD55E3A091}"/>
          </ac:picMkLst>
        </pc:picChg>
      </pc:sldChg>
      <pc:sldChg chg="addSp modSp new mod modClrScheme modAnim chgLayout">
        <pc:chgData name="Matthew Suderman" userId="2709995e-3ea8-4fb0-9b62-eb8034dec529" providerId="ADAL" clId="{494F1318-6255-4D87-B28E-76222DCA4808}" dt="2021-09-05T23:14:26.513" v="3052" actId="403"/>
        <pc:sldMkLst>
          <pc:docMk/>
          <pc:sldMk cId="1899749454" sldId="291"/>
        </pc:sldMkLst>
        <pc:spChg chg="add mod">
          <ac:chgData name="Matthew Suderman" userId="2709995e-3ea8-4fb0-9b62-eb8034dec529" providerId="ADAL" clId="{494F1318-6255-4D87-B28E-76222DCA4808}" dt="2021-09-05T21:49:55.053" v="114" actId="20577"/>
          <ac:spMkLst>
            <pc:docMk/>
            <pc:sldMk cId="1899749454" sldId="291"/>
            <ac:spMk id="2" creationId="{BAA40F40-90C0-4F73-A66A-6D022DE2D9D7}"/>
          </ac:spMkLst>
        </pc:spChg>
        <pc:spChg chg="add mod">
          <ac:chgData name="Matthew Suderman" userId="2709995e-3ea8-4fb0-9b62-eb8034dec529" providerId="ADAL" clId="{494F1318-6255-4D87-B28E-76222DCA4808}" dt="2021-09-05T23:14:26.513" v="3052" actId="403"/>
          <ac:spMkLst>
            <pc:docMk/>
            <pc:sldMk cId="1899749454" sldId="291"/>
            <ac:spMk id="3" creationId="{6E8C9CC3-1473-49B6-A972-2844EB676983}"/>
          </ac:spMkLst>
        </pc:spChg>
      </pc:sldChg>
      <pc:sldChg chg="addSp modSp new mod modAnim">
        <pc:chgData name="Matthew Suderman" userId="2709995e-3ea8-4fb0-9b62-eb8034dec529" providerId="ADAL" clId="{494F1318-6255-4D87-B28E-76222DCA4808}" dt="2021-09-05T23:14:36.583" v="3053" actId="403"/>
        <pc:sldMkLst>
          <pc:docMk/>
          <pc:sldMk cId="220029430" sldId="292"/>
        </pc:sldMkLst>
        <pc:spChg chg="mod">
          <ac:chgData name="Matthew Suderman" userId="2709995e-3ea8-4fb0-9b62-eb8034dec529" providerId="ADAL" clId="{494F1318-6255-4D87-B28E-76222DCA4808}" dt="2021-09-05T22:24:36.986" v="316" actId="20577"/>
          <ac:spMkLst>
            <pc:docMk/>
            <pc:sldMk cId="220029430" sldId="292"/>
            <ac:spMk id="2" creationId="{1CA5DFFC-5264-4D58-B848-9EF1D51EC34A}"/>
          </ac:spMkLst>
        </pc:spChg>
        <pc:spChg chg="mod">
          <ac:chgData name="Matthew Suderman" userId="2709995e-3ea8-4fb0-9b62-eb8034dec529" providerId="ADAL" clId="{494F1318-6255-4D87-B28E-76222DCA4808}" dt="2021-09-05T23:14:36.583" v="3053" actId="403"/>
          <ac:spMkLst>
            <pc:docMk/>
            <pc:sldMk cId="220029430" sldId="292"/>
            <ac:spMk id="3" creationId="{59790457-ECE7-4BC5-8513-414ED4776E73}"/>
          </ac:spMkLst>
        </pc:spChg>
        <pc:spChg chg="add mod">
          <ac:chgData name="Matthew Suderman" userId="2709995e-3ea8-4fb0-9b62-eb8034dec529" providerId="ADAL" clId="{494F1318-6255-4D87-B28E-76222DCA4808}" dt="2021-09-05T22:36:35.743" v="1177" actId="404"/>
          <ac:spMkLst>
            <pc:docMk/>
            <pc:sldMk cId="220029430" sldId="292"/>
            <ac:spMk id="4" creationId="{87B22A1E-2AD6-4D8C-8AC2-6CAB5A671B8A}"/>
          </ac:spMkLst>
        </pc:spChg>
        <pc:spChg chg="add mod">
          <ac:chgData name="Matthew Suderman" userId="2709995e-3ea8-4fb0-9b62-eb8034dec529" providerId="ADAL" clId="{494F1318-6255-4D87-B28E-76222DCA4808}" dt="2021-09-05T22:36:25.149" v="1174" actId="120"/>
          <ac:spMkLst>
            <pc:docMk/>
            <pc:sldMk cId="220029430" sldId="292"/>
            <ac:spMk id="8" creationId="{C3BA1D8E-CB0F-4CF0-B261-BE0B8A9FA592}"/>
          </ac:spMkLst>
        </pc:spChg>
        <pc:picChg chg="add mod">
          <ac:chgData name="Matthew Suderman" userId="2709995e-3ea8-4fb0-9b62-eb8034dec529" providerId="ADAL" clId="{494F1318-6255-4D87-B28E-76222DCA4808}" dt="2021-09-05T22:38:01.997" v="1195" actId="732"/>
          <ac:picMkLst>
            <pc:docMk/>
            <pc:sldMk cId="220029430" sldId="292"/>
            <ac:picMk id="6" creationId="{787335C7-C02D-42EA-ABFB-D100A0EDFF14}"/>
          </ac:picMkLst>
        </pc:picChg>
        <pc:picChg chg="add mod">
          <ac:chgData name="Matthew Suderman" userId="2709995e-3ea8-4fb0-9b62-eb8034dec529" providerId="ADAL" clId="{494F1318-6255-4D87-B28E-76222DCA4808}" dt="2021-09-05T22:26:33.584" v="341" actId="1076"/>
          <ac:picMkLst>
            <pc:docMk/>
            <pc:sldMk cId="220029430" sldId="292"/>
            <ac:picMk id="1026" creationId="{53214BAD-5E38-47A5-9429-DF519E09006E}"/>
          </ac:picMkLst>
        </pc:picChg>
      </pc:sldChg>
      <pc:sldChg chg="modSp new mod modAnim">
        <pc:chgData name="Matthew Suderman" userId="2709995e-3ea8-4fb0-9b62-eb8034dec529" providerId="ADAL" clId="{494F1318-6255-4D87-B28E-76222DCA4808}" dt="2021-09-05T22:50:34.996" v="1703" actId="21"/>
        <pc:sldMkLst>
          <pc:docMk/>
          <pc:sldMk cId="981884099" sldId="293"/>
        </pc:sldMkLst>
        <pc:spChg chg="mod">
          <ac:chgData name="Matthew Suderman" userId="2709995e-3ea8-4fb0-9b62-eb8034dec529" providerId="ADAL" clId="{494F1318-6255-4D87-B28E-76222DCA4808}" dt="2021-09-05T22:40:10.328" v="1203"/>
          <ac:spMkLst>
            <pc:docMk/>
            <pc:sldMk cId="981884099" sldId="293"/>
            <ac:spMk id="2" creationId="{978ED433-1509-42A1-B207-EF7AA8D45D7B}"/>
          </ac:spMkLst>
        </pc:spChg>
        <pc:spChg chg="mod">
          <ac:chgData name="Matthew Suderman" userId="2709995e-3ea8-4fb0-9b62-eb8034dec529" providerId="ADAL" clId="{494F1318-6255-4D87-B28E-76222DCA4808}" dt="2021-09-05T22:50:34.996" v="1703" actId="21"/>
          <ac:spMkLst>
            <pc:docMk/>
            <pc:sldMk cId="981884099" sldId="293"/>
            <ac:spMk id="3" creationId="{16D25A17-E3CF-4042-982C-B48E59172EF3}"/>
          </ac:spMkLst>
        </pc:spChg>
      </pc:sldChg>
      <pc:sldChg chg="modSp new mod modAnim">
        <pc:chgData name="Matthew Suderman" userId="2709995e-3ea8-4fb0-9b62-eb8034dec529" providerId="ADAL" clId="{494F1318-6255-4D87-B28E-76222DCA4808}" dt="2021-09-05T23:00:21.074" v="2110" actId="20577"/>
        <pc:sldMkLst>
          <pc:docMk/>
          <pc:sldMk cId="1918481118" sldId="294"/>
        </pc:sldMkLst>
        <pc:spChg chg="mod">
          <ac:chgData name="Matthew Suderman" userId="2709995e-3ea8-4fb0-9b62-eb8034dec529" providerId="ADAL" clId="{494F1318-6255-4D87-B28E-76222DCA4808}" dt="2021-09-05T22:50:41.633" v="1714" actId="20577"/>
          <ac:spMkLst>
            <pc:docMk/>
            <pc:sldMk cId="1918481118" sldId="294"/>
            <ac:spMk id="2" creationId="{E10F0DD5-F7E5-4D52-B3A3-4031EFDF0B5C}"/>
          </ac:spMkLst>
        </pc:spChg>
        <pc:spChg chg="mod">
          <ac:chgData name="Matthew Suderman" userId="2709995e-3ea8-4fb0-9b62-eb8034dec529" providerId="ADAL" clId="{494F1318-6255-4D87-B28E-76222DCA4808}" dt="2021-09-05T23:00:21.074" v="2110" actId="20577"/>
          <ac:spMkLst>
            <pc:docMk/>
            <pc:sldMk cId="1918481118" sldId="294"/>
            <ac:spMk id="3" creationId="{A6426083-478E-4A48-844F-7B02BFD1383F}"/>
          </ac:spMkLst>
        </pc:spChg>
      </pc:sldChg>
      <pc:sldChg chg="addSp delSp modSp new mod modAnim">
        <pc:chgData name="Matthew Suderman" userId="2709995e-3ea8-4fb0-9b62-eb8034dec529" providerId="ADAL" clId="{494F1318-6255-4D87-B28E-76222DCA4808}" dt="2021-09-05T23:13:22.331" v="3051"/>
        <pc:sldMkLst>
          <pc:docMk/>
          <pc:sldMk cId="561624156" sldId="295"/>
        </pc:sldMkLst>
        <pc:spChg chg="mod">
          <ac:chgData name="Matthew Suderman" userId="2709995e-3ea8-4fb0-9b62-eb8034dec529" providerId="ADAL" clId="{494F1318-6255-4D87-B28E-76222DCA4808}" dt="2021-09-05T23:10:58.917" v="3020" actId="20577"/>
          <ac:spMkLst>
            <pc:docMk/>
            <pc:sldMk cId="561624156" sldId="295"/>
            <ac:spMk id="2" creationId="{3534AA92-DDD4-4407-A1CF-92CD510F5992}"/>
          </ac:spMkLst>
        </pc:spChg>
        <pc:spChg chg="mod">
          <ac:chgData name="Matthew Suderman" userId="2709995e-3ea8-4fb0-9b62-eb8034dec529" providerId="ADAL" clId="{494F1318-6255-4D87-B28E-76222DCA4808}" dt="2021-09-05T23:12:25.585" v="3039" actId="14100"/>
          <ac:spMkLst>
            <pc:docMk/>
            <pc:sldMk cId="561624156" sldId="295"/>
            <ac:spMk id="3" creationId="{D7EA2041-4B05-4309-A09F-E23553FEB7C8}"/>
          </ac:spMkLst>
        </pc:spChg>
        <pc:spChg chg="add mod">
          <ac:chgData name="Matthew Suderman" userId="2709995e-3ea8-4fb0-9b62-eb8034dec529" providerId="ADAL" clId="{494F1318-6255-4D87-B28E-76222DCA4808}" dt="2021-09-05T23:12:29.403" v="3046" actId="1038"/>
          <ac:spMkLst>
            <pc:docMk/>
            <pc:sldMk cId="561624156" sldId="295"/>
            <ac:spMk id="9" creationId="{1AB7EA57-76D1-41E9-BDCD-BABBDDBF5B5E}"/>
          </ac:spMkLst>
        </pc:spChg>
        <pc:picChg chg="add del mod">
          <ac:chgData name="Matthew Suderman" userId="2709995e-3ea8-4fb0-9b62-eb8034dec529" providerId="ADAL" clId="{494F1318-6255-4D87-B28E-76222DCA4808}" dt="2021-09-05T23:09:30.479" v="3008" actId="478"/>
          <ac:picMkLst>
            <pc:docMk/>
            <pc:sldMk cId="561624156" sldId="295"/>
            <ac:picMk id="2050" creationId="{FE856E3E-F8B6-4F76-A8E3-55188189C0E1}"/>
          </ac:picMkLst>
        </pc:picChg>
        <pc:picChg chg="add del">
          <ac:chgData name="Matthew Suderman" userId="2709995e-3ea8-4fb0-9b62-eb8034dec529" providerId="ADAL" clId="{494F1318-6255-4D87-B28E-76222DCA4808}" dt="2021-09-05T23:09:33.581" v="3010"/>
          <ac:picMkLst>
            <pc:docMk/>
            <pc:sldMk cId="561624156" sldId="295"/>
            <ac:picMk id="2052" creationId="{D8E34E4C-CD2D-4670-B193-96295A5BA52E}"/>
          </ac:picMkLst>
        </pc:picChg>
        <pc:picChg chg="add del mod">
          <ac:chgData name="Matthew Suderman" userId="2709995e-3ea8-4fb0-9b62-eb8034dec529" providerId="ADAL" clId="{494F1318-6255-4D87-B28E-76222DCA4808}" dt="2021-09-05T23:12:29.403" v="3046" actId="1038"/>
          <ac:picMkLst>
            <pc:docMk/>
            <pc:sldMk cId="561624156" sldId="295"/>
            <ac:picMk id="2054" creationId="{6919DB1C-7214-4791-BBE4-59DE1B04CCD3}"/>
          </ac:picMkLst>
        </pc:picChg>
        <pc:picChg chg="add del">
          <ac:chgData name="Matthew Suderman" userId="2709995e-3ea8-4fb0-9b62-eb8034dec529" providerId="ADAL" clId="{494F1318-6255-4D87-B28E-76222DCA4808}" dt="2021-09-05T23:10:23.850" v="3016" actId="478"/>
          <ac:picMkLst>
            <pc:docMk/>
            <pc:sldMk cId="561624156" sldId="295"/>
            <ac:picMk id="2056" creationId="{C23B6AB1-EE87-4331-984D-F404F65C99A5}"/>
          </ac:picMkLst>
        </pc:picChg>
      </pc:sldChg>
      <pc:sldChg chg="del">
        <pc:chgData name="Matthew Suderman" userId="2709995e-3ea8-4fb0-9b62-eb8034dec529" providerId="ADAL" clId="{494F1318-6255-4D87-B28E-76222DCA4808}" dt="2021-09-05T21:41:55.154" v="0" actId="47"/>
        <pc:sldMkLst>
          <pc:docMk/>
          <pc:sldMk cId="0" sldId="318"/>
        </pc:sldMkLst>
      </pc:sldChg>
      <pc:sldChg chg="del">
        <pc:chgData name="Matthew Suderman" userId="2709995e-3ea8-4fb0-9b62-eb8034dec529" providerId="ADAL" clId="{494F1318-6255-4D87-B28E-76222DCA4808}" dt="2021-09-05T21:41:55.742" v="1" actId="47"/>
        <pc:sldMkLst>
          <pc:docMk/>
          <pc:sldMk cId="123698861" sldId="319"/>
        </pc:sldMkLst>
      </pc:sldChg>
      <pc:sldChg chg="del">
        <pc:chgData name="Matthew Suderman" userId="2709995e-3ea8-4fb0-9b62-eb8034dec529" providerId="ADAL" clId="{494F1318-6255-4D87-B28E-76222DCA4808}" dt="2021-09-05T21:41:56.131" v="2" actId="47"/>
        <pc:sldMkLst>
          <pc:docMk/>
          <pc:sldMk cId="3755787548" sldId="320"/>
        </pc:sldMkLst>
      </pc:sldChg>
      <pc:sldChg chg="del">
        <pc:chgData name="Matthew Suderman" userId="2709995e-3ea8-4fb0-9b62-eb8034dec529" providerId="ADAL" clId="{494F1318-6255-4D87-B28E-76222DCA4808}" dt="2021-09-05T21:41:56.953" v="6" actId="47"/>
        <pc:sldMkLst>
          <pc:docMk/>
          <pc:sldMk cId="676957949" sldId="321"/>
        </pc:sldMkLst>
      </pc:sldChg>
      <pc:sldChg chg="del">
        <pc:chgData name="Matthew Suderman" userId="2709995e-3ea8-4fb0-9b62-eb8034dec529" providerId="ADAL" clId="{494F1318-6255-4D87-B28E-76222DCA4808}" dt="2021-09-05T21:41:56.377" v="3" actId="47"/>
        <pc:sldMkLst>
          <pc:docMk/>
          <pc:sldMk cId="3650141433" sldId="322"/>
        </pc:sldMkLst>
      </pc:sldChg>
      <pc:sldChg chg="del">
        <pc:chgData name="Matthew Suderman" userId="2709995e-3ea8-4fb0-9b62-eb8034dec529" providerId="ADAL" clId="{494F1318-6255-4D87-B28E-76222DCA4808}" dt="2021-09-05T21:41:56.584" v="4" actId="47"/>
        <pc:sldMkLst>
          <pc:docMk/>
          <pc:sldMk cId="3927452386" sldId="323"/>
        </pc:sldMkLst>
      </pc:sldChg>
      <pc:sldChg chg="del">
        <pc:chgData name="Matthew Suderman" userId="2709995e-3ea8-4fb0-9b62-eb8034dec529" providerId="ADAL" clId="{494F1318-6255-4D87-B28E-76222DCA4808}" dt="2021-09-05T21:41:56.774" v="5" actId="47"/>
        <pc:sldMkLst>
          <pc:docMk/>
          <pc:sldMk cId="936950022" sldId="324"/>
        </pc:sldMkLst>
      </pc:sldChg>
      <pc:sldChg chg="del">
        <pc:chgData name="Matthew Suderman" userId="2709995e-3ea8-4fb0-9b62-eb8034dec529" providerId="ADAL" clId="{494F1318-6255-4D87-B28E-76222DCA4808}" dt="2021-09-05T21:41:57.511" v="9" actId="47"/>
        <pc:sldMkLst>
          <pc:docMk/>
          <pc:sldMk cId="1034794282" sldId="325"/>
        </pc:sldMkLst>
      </pc:sldChg>
      <pc:sldChg chg="del">
        <pc:chgData name="Matthew Suderman" userId="2709995e-3ea8-4fb0-9b62-eb8034dec529" providerId="ADAL" clId="{494F1318-6255-4D87-B28E-76222DCA4808}" dt="2021-09-05T21:41:57.164" v="7" actId="47"/>
        <pc:sldMkLst>
          <pc:docMk/>
          <pc:sldMk cId="1069533982" sldId="326"/>
        </pc:sldMkLst>
      </pc:sldChg>
      <pc:sldChg chg="del">
        <pc:chgData name="Matthew Suderman" userId="2709995e-3ea8-4fb0-9b62-eb8034dec529" providerId="ADAL" clId="{494F1318-6255-4D87-B28E-76222DCA4808}" dt="2021-09-05T21:41:57.324" v="8" actId="47"/>
        <pc:sldMkLst>
          <pc:docMk/>
          <pc:sldMk cId="4004834370" sldId="327"/>
        </pc:sldMkLst>
      </pc:sldChg>
      <pc:sldChg chg="del">
        <pc:chgData name="Matthew Suderman" userId="2709995e-3ea8-4fb0-9b62-eb8034dec529" providerId="ADAL" clId="{494F1318-6255-4D87-B28E-76222DCA4808}" dt="2021-09-05T21:41:57.652" v="10" actId="47"/>
        <pc:sldMkLst>
          <pc:docMk/>
          <pc:sldMk cId="1046233399" sldId="328"/>
        </pc:sldMkLst>
      </pc:sldChg>
    </pc:docChg>
  </pc:docChgLst>
  <pc:docChgLst>
    <pc:chgData name="Matthew Suderman" userId="2709995e-3ea8-4fb0-9b62-eb8034dec529" providerId="ADAL" clId="{0E34BF37-D3A1-4D43-A599-70CB49C8EC85}"/>
    <pc:docChg chg="undo custSel addSld delSld modSld sldOrd">
      <pc:chgData name="Matthew Suderman" userId="2709995e-3ea8-4fb0-9b62-eb8034dec529" providerId="ADAL" clId="{0E34BF37-D3A1-4D43-A599-70CB49C8EC85}" dt="2021-10-03T23:53:10.304" v="4746" actId="20577"/>
      <pc:docMkLst>
        <pc:docMk/>
      </pc:docMkLst>
      <pc:sldChg chg="modSp mod">
        <pc:chgData name="Matthew Suderman" userId="2709995e-3ea8-4fb0-9b62-eb8034dec529" providerId="ADAL" clId="{0E34BF37-D3A1-4D43-A599-70CB49C8EC85}" dt="2021-10-03T20:08:46.809" v="25" actId="20577"/>
        <pc:sldMkLst>
          <pc:docMk/>
          <pc:sldMk cId="0" sldId="288"/>
        </pc:sldMkLst>
        <pc:spChg chg="mod">
          <ac:chgData name="Matthew Suderman" userId="2709995e-3ea8-4fb0-9b62-eb8034dec529" providerId="ADAL" clId="{0E34BF37-D3A1-4D43-A599-70CB49C8EC85}" dt="2021-10-03T20:08:46.809" v="25" actId="20577"/>
          <ac:spMkLst>
            <pc:docMk/>
            <pc:sldMk cId="0" sldId="288"/>
            <ac:spMk id="3" creationId="{00000000-0000-0000-0000-000000000000}"/>
          </ac:spMkLst>
        </pc:spChg>
      </pc:sldChg>
      <pc:sldChg chg="add del">
        <pc:chgData name="Matthew Suderman" userId="2709995e-3ea8-4fb0-9b62-eb8034dec529" providerId="ADAL" clId="{0E34BF37-D3A1-4D43-A599-70CB49C8EC85}" dt="2021-10-03T22:28:40.073" v="2804" actId="2696"/>
        <pc:sldMkLst>
          <pc:docMk/>
          <pc:sldMk cId="2070802930" sldId="289"/>
        </pc:sldMkLst>
      </pc:sldChg>
      <pc:sldChg chg="del">
        <pc:chgData name="Matthew Suderman" userId="2709995e-3ea8-4fb0-9b62-eb8034dec529" providerId="ADAL" clId="{0E34BF37-D3A1-4D43-A599-70CB49C8EC85}" dt="2021-10-03T20:08:52.870" v="30" actId="47"/>
        <pc:sldMkLst>
          <pc:docMk/>
          <pc:sldMk cId="1230045071" sldId="290"/>
        </pc:sldMkLst>
      </pc:sldChg>
      <pc:sldChg chg="addSp delSp modSp new mod modClrScheme chgLayout">
        <pc:chgData name="Matthew Suderman" userId="2709995e-3ea8-4fb0-9b62-eb8034dec529" providerId="ADAL" clId="{0E34BF37-D3A1-4D43-A599-70CB49C8EC85}" dt="2021-10-03T21:20:59.573" v="2094" actId="20577"/>
        <pc:sldMkLst>
          <pc:docMk/>
          <pc:sldMk cId="3976131759" sldId="290"/>
        </pc:sldMkLst>
        <pc:spChg chg="del">
          <ac:chgData name="Matthew Suderman" userId="2709995e-3ea8-4fb0-9b62-eb8034dec529" providerId="ADAL" clId="{0E34BF37-D3A1-4D43-A599-70CB49C8EC85}" dt="2021-10-03T20:09:27.425" v="36" actId="26606"/>
          <ac:spMkLst>
            <pc:docMk/>
            <pc:sldMk cId="3976131759" sldId="290"/>
            <ac:spMk id="2" creationId="{30979351-8688-49AB-B015-CAFC67442EB7}"/>
          </ac:spMkLst>
        </pc:spChg>
        <pc:spChg chg="del">
          <ac:chgData name="Matthew Suderman" userId="2709995e-3ea8-4fb0-9b62-eb8034dec529" providerId="ADAL" clId="{0E34BF37-D3A1-4D43-A599-70CB49C8EC85}" dt="2021-10-03T20:09:21.363" v="35"/>
          <ac:spMkLst>
            <pc:docMk/>
            <pc:sldMk cId="3976131759" sldId="290"/>
            <ac:spMk id="3" creationId="{03D29260-3084-4388-9667-3CCEB3A6998D}"/>
          </ac:spMkLst>
        </pc:spChg>
        <pc:spChg chg="add mod">
          <ac:chgData name="Matthew Suderman" userId="2709995e-3ea8-4fb0-9b62-eb8034dec529" providerId="ADAL" clId="{0E34BF37-D3A1-4D43-A599-70CB49C8EC85}" dt="2021-10-03T20:30:08.573" v="188" actId="1035"/>
          <ac:spMkLst>
            <pc:docMk/>
            <pc:sldMk cId="3976131759" sldId="290"/>
            <ac:spMk id="8" creationId="{AAEEB9A6-A481-4D4F-9C4E-B25806E7040B}"/>
          </ac:spMkLst>
        </pc:spChg>
        <pc:spChg chg="add mod">
          <ac:chgData name="Matthew Suderman" userId="2709995e-3ea8-4fb0-9b62-eb8034dec529" providerId="ADAL" clId="{0E34BF37-D3A1-4D43-A599-70CB49C8EC85}" dt="2021-10-03T20:12:46.026" v="151" actId="20577"/>
          <ac:spMkLst>
            <pc:docMk/>
            <pc:sldMk cId="3976131759" sldId="290"/>
            <ac:spMk id="71" creationId="{F4E01FA9-4D55-45D9-B2B5-8CABDD88604F}"/>
          </ac:spMkLst>
        </pc:spChg>
        <pc:spChg chg="add mod">
          <ac:chgData name="Matthew Suderman" userId="2709995e-3ea8-4fb0-9b62-eb8034dec529" providerId="ADAL" clId="{0E34BF37-D3A1-4D43-A599-70CB49C8EC85}" dt="2021-10-03T21:20:59.573" v="2094" actId="20577"/>
          <ac:spMkLst>
            <pc:docMk/>
            <pc:sldMk cId="3976131759" sldId="290"/>
            <ac:spMk id="73" creationId="{7EF9E6EE-2CCE-474B-8FA9-8C20D5415BC6}"/>
          </ac:spMkLst>
        </pc:spChg>
        <pc:picChg chg="add mod">
          <ac:chgData name="Matthew Suderman" userId="2709995e-3ea8-4fb0-9b62-eb8034dec529" providerId="ADAL" clId="{0E34BF37-D3A1-4D43-A599-70CB49C8EC85}" dt="2021-10-03T20:11:25.098" v="87" actId="1036"/>
          <ac:picMkLst>
            <pc:docMk/>
            <pc:sldMk cId="3976131759" sldId="290"/>
            <ac:picMk id="1026" creationId="{1B141AA5-BF4D-4A16-B8F3-904C13051261}"/>
          </ac:picMkLst>
        </pc:picChg>
      </pc:sldChg>
      <pc:sldChg chg="addSp delSp modSp new del mod modClrScheme chgLayout">
        <pc:chgData name="Matthew Suderman" userId="2709995e-3ea8-4fb0-9b62-eb8034dec529" providerId="ADAL" clId="{0E34BF37-D3A1-4D43-A599-70CB49C8EC85}" dt="2021-10-03T21:25:49.770" v="2513" actId="2696"/>
        <pc:sldMkLst>
          <pc:docMk/>
          <pc:sldMk cId="1743167879" sldId="291"/>
        </pc:sldMkLst>
        <pc:spChg chg="mod ord">
          <ac:chgData name="Matthew Suderman" userId="2709995e-3ea8-4fb0-9b62-eb8034dec529" providerId="ADAL" clId="{0E34BF37-D3A1-4D43-A599-70CB49C8EC85}" dt="2021-10-03T20:46:14.224" v="985"/>
          <ac:spMkLst>
            <pc:docMk/>
            <pc:sldMk cId="1743167879" sldId="291"/>
            <ac:spMk id="2" creationId="{DD2D4346-6382-46C6-B790-4FCF65A6F5E1}"/>
          </ac:spMkLst>
        </pc:spChg>
        <pc:spChg chg="del mod ord">
          <ac:chgData name="Matthew Suderman" userId="2709995e-3ea8-4fb0-9b62-eb8034dec529" providerId="ADAL" clId="{0E34BF37-D3A1-4D43-A599-70CB49C8EC85}" dt="2021-10-03T20:45:55.083" v="984" actId="700"/>
          <ac:spMkLst>
            <pc:docMk/>
            <pc:sldMk cId="1743167879" sldId="291"/>
            <ac:spMk id="3" creationId="{856BE2B7-05CC-421A-9C40-CEEFA9BAE8D5}"/>
          </ac:spMkLst>
        </pc:spChg>
        <pc:spChg chg="del">
          <ac:chgData name="Matthew Suderman" userId="2709995e-3ea8-4fb0-9b62-eb8034dec529" providerId="ADAL" clId="{0E34BF37-D3A1-4D43-A599-70CB49C8EC85}" dt="2021-10-03T20:45:55.083" v="984" actId="700"/>
          <ac:spMkLst>
            <pc:docMk/>
            <pc:sldMk cId="1743167879" sldId="291"/>
            <ac:spMk id="4" creationId="{0F61FFAF-FA63-4D41-B219-245EBD0F4F4A}"/>
          </ac:spMkLst>
        </pc:spChg>
        <pc:spChg chg="add mod ord">
          <ac:chgData name="Matthew Suderman" userId="2709995e-3ea8-4fb0-9b62-eb8034dec529" providerId="ADAL" clId="{0E34BF37-D3A1-4D43-A599-70CB49C8EC85}" dt="2021-10-03T20:56:14.237" v="1570" actId="20577"/>
          <ac:spMkLst>
            <pc:docMk/>
            <pc:sldMk cId="1743167879" sldId="291"/>
            <ac:spMk id="5" creationId="{7DF1CB3A-6B34-4FA6-AD25-1C1EC816F363}"/>
          </ac:spMkLst>
        </pc:spChg>
      </pc:sldChg>
      <pc:sldChg chg="del">
        <pc:chgData name="Matthew Suderman" userId="2709995e-3ea8-4fb0-9b62-eb8034dec529" providerId="ADAL" clId="{0E34BF37-D3A1-4D43-A599-70CB49C8EC85}" dt="2021-10-03T20:08:53.109" v="31" actId="47"/>
        <pc:sldMkLst>
          <pc:docMk/>
          <pc:sldMk cId="3302419284" sldId="291"/>
        </pc:sldMkLst>
      </pc:sldChg>
      <pc:sldChg chg="del">
        <pc:chgData name="Matthew Suderman" userId="2709995e-3ea8-4fb0-9b62-eb8034dec529" providerId="ADAL" clId="{0E34BF37-D3A1-4D43-A599-70CB49C8EC85}" dt="2021-10-03T20:08:52.051" v="27" actId="47"/>
        <pc:sldMkLst>
          <pc:docMk/>
          <pc:sldMk cId="1242910687" sldId="292"/>
        </pc:sldMkLst>
      </pc:sldChg>
      <pc:sldChg chg="modSp add mod">
        <pc:chgData name="Matthew Suderman" userId="2709995e-3ea8-4fb0-9b62-eb8034dec529" providerId="ADAL" clId="{0E34BF37-D3A1-4D43-A599-70CB49C8EC85}" dt="2021-10-03T21:25:36.494" v="2512" actId="20577"/>
        <pc:sldMkLst>
          <pc:docMk/>
          <pc:sldMk cId="3027161321" sldId="292"/>
        </pc:sldMkLst>
        <pc:spChg chg="mod">
          <ac:chgData name="Matthew Suderman" userId="2709995e-3ea8-4fb0-9b62-eb8034dec529" providerId="ADAL" clId="{0E34BF37-D3A1-4D43-A599-70CB49C8EC85}" dt="2021-10-03T21:25:36.494" v="2512" actId="20577"/>
          <ac:spMkLst>
            <pc:docMk/>
            <pc:sldMk cId="3027161321" sldId="292"/>
            <ac:spMk id="73" creationId="{7EF9E6EE-2CCE-474B-8FA9-8C20D5415BC6}"/>
          </ac:spMkLst>
        </pc:spChg>
      </pc:sldChg>
      <pc:sldChg chg="del">
        <pc:chgData name="Matthew Suderman" userId="2709995e-3ea8-4fb0-9b62-eb8034dec529" providerId="ADAL" clId="{0E34BF37-D3A1-4D43-A599-70CB49C8EC85}" dt="2021-10-03T20:08:52.497" v="28" actId="47"/>
        <pc:sldMkLst>
          <pc:docMk/>
          <pc:sldMk cId="457932714" sldId="293"/>
        </pc:sldMkLst>
      </pc:sldChg>
      <pc:sldChg chg="addSp delSp modSp new mod modAnim">
        <pc:chgData name="Matthew Suderman" userId="2709995e-3ea8-4fb0-9b62-eb8034dec529" providerId="ADAL" clId="{0E34BF37-D3A1-4D43-A599-70CB49C8EC85}" dt="2021-10-03T22:47:27.202" v="3124" actId="166"/>
        <pc:sldMkLst>
          <pc:docMk/>
          <pc:sldMk cId="2594997046" sldId="293"/>
        </pc:sldMkLst>
        <pc:spChg chg="mod">
          <ac:chgData name="Matthew Suderman" userId="2709995e-3ea8-4fb0-9b62-eb8034dec529" providerId="ADAL" clId="{0E34BF37-D3A1-4D43-A599-70CB49C8EC85}" dt="2021-10-03T22:23:11.173" v="2777" actId="20577"/>
          <ac:spMkLst>
            <pc:docMk/>
            <pc:sldMk cId="2594997046" sldId="293"/>
            <ac:spMk id="2" creationId="{1CA4AFD4-3725-4112-B60D-7E93DA5E08CC}"/>
          </ac:spMkLst>
        </pc:spChg>
        <pc:spChg chg="del">
          <ac:chgData name="Matthew Suderman" userId="2709995e-3ea8-4fb0-9b62-eb8034dec529" providerId="ADAL" clId="{0E34BF37-D3A1-4D43-A599-70CB49C8EC85}" dt="2021-10-03T22:08:52.695" v="2515"/>
          <ac:spMkLst>
            <pc:docMk/>
            <pc:sldMk cId="2594997046" sldId="293"/>
            <ac:spMk id="3" creationId="{DCFEC87F-0C64-4383-BD12-82036A8F31BA}"/>
          </ac:spMkLst>
        </pc:spChg>
        <pc:spChg chg="add del mod">
          <ac:chgData name="Matthew Suderman" userId="2709995e-3ea8-4fb0-9b62-eb8034dec529" providerId="ADAL" clId="{0E34BF37-D3A1-4D43-A599-70CB49C8EC85}" dt="2021-10-03T22:13:33.316" v="2537"/>
          <ac:spMkLst>
            <pc:docMk/>
            <pc:sldMk cId="2594997046" sldId="293"/>
            <ac:spMk id="6" creationId="{0455D0D1-31A2-4C37-9548-5C4F040FB368}"/>
          </ac:spMkLst>
        </pc:spChg>
        <pc:spChg chg="add del mod">
          <ac:chgData name="Matthew Suderman" userId="2709995e-3ea8-4fb0-9b62-eb8034dec529" providerId="ADAL" clId="{0E34BF37-D3A1-4D43-A599-70CB49C8EC85}" dt="2021-10-03T22:14:45.021" v="2546"/>
          <ac:spMkLst>
            <pc:docMk/>
            <pc:sldMk cId="2594997046" sldId="293"/>
            <ac:spMk id="9" creationId="{C842405C-DEA5-48D6-BB13-BA19686A249C}"/>
          </ac:spMkLst>
        </pc:spChg>
        <pc:spChg chg="add mod ord">
          <ac:chgData name="Matthew Suderman" userId="2709995e-3ea8-4fb0-9b62-eb8034dec529" providerId="ADAL" clId="{0E34BF37-D3A1-4D43-A599-70CB49C8EC85}" dt="2021-10-03T22:47:27.202" v="3124" actId="166"/>
          <ac:spMkLst>
            <pc:docMk/>
            <pc:sldMk cId="2594997046" sldId="293"/>
            <ac:spMk id="12" creationId="{93FAAB06-8B65-47C1-BA75-947F3C85B2D4}"/>
          </ac:spMkLst>
        </pc:spChg>
        <pc:graphicFrameChg chg="add del mod modGraphic">
          <ac:chgData name="Matthew Suderman" userId="2709995e-3ea8-4fb0-9b62-eb8034dec529" providerId="ADAL" clId="{0E34BF37-D3A1-4D43-A599-70CB49C8EC85}" dt="2021-10-03T22:10:42.788" v="2536" actId="478"/>
          <ac:graphicFrameMkLst>
            <pc:docMk/>
            <pc:sldMk cId="2594997046" sldId="293"/>
            <ac:graphicFrameMk id="4" creationId="{DF5A2296-F763-452F-9878-73B3DBFFF937}"/>
          </ac:graphicFrameMkLst>
        </pc:graphicFrameChg>
        <pc:graphicFrameChg chg="add del mod modGraphic">
          <ac:chgData name="Matthew Suderman" userId="2709995e-3ea8-4fb0-9b62-eb8034dec529" providerId="ADAL" clId="{0E34BF37-D3A1-4D43-A599-70CB49C8EC85}" dt="2021-10-03T22:14:22.204" v="2545" actId="478"/>
          <ac:graphicFrameMkLst>
            <pc:docMk/>
            <pc:sldMk cId="2594997046" sldId="293"/>
            <ac:graphicFrameMk id="7" creationId="{05DB1276-C108-4B2A-A190-759EB9AD4E6E}"/>
          </ac:graphicFrameMkLst>
        </pc:graphicFrameChg>
        <pc:graphicFrameChg chg="add mod modGraphic">
          <ac:chgData name="Matthew Suderman" userId="2709995e-3ea8-4fb0-9b62-eb8034dec529" providerId="ADAL" clId="{0E34BF37-D3A1-4D43-A599-70CB49C8EC85}" dt="2021-10-03T22:47:20.095" v="3123" actId="20577"/>
          <ac:graphicFrameMkLst>
            <pc:docMk/>
            <pc:sldMk cId="2594997046" sldId="293"/>
            <ac:graphicFrameMk id="10" creationId="{065FA294-F681-46A7-BD04-E1E841EBBE97}"/>
          </ac:graphicFrameMkLst>
        </pc:graphicFrameChg>
        <pc:graphicFrameChg chg="add del mod">
          <ac:chgData name="Matthew Suderman" userId="2709995e-3ea8-4fb0-9b62-eb8034dec529" providerId="ADAL" clId="{0E34BF37-D3A1-4D43-A599-70CB49C8EC85}" dt="2021-10-03T22:23:19.208" v="2778" actId="478"/>
          <ac:graphicFrameMkLst>
            <pc:docMk/>
            <pc:sldMk cId="2594997046" sldId="293"/>
            <ac:graphicFrameMk id="11" creationId="{7B58D0AB-9A49-4EF5-B0DF-8FEBD0F11B83}"/>
          </ac:graphicFrameMkLst>
        </pc:graphicFrameChg>
      </pc:sldChg>
      <pc:sldChg chg="del">
        <pc:chgData name="Matthew Suderman" userId="2709995e-3ea8-4fb0-9b62-eb8034dec529" providerId="ADAL" clId="{0E34BF37-D3A1-4D43-A599-70CB49C8EC85}" dt="2021-10-03T20:08:52.698" v="29" actId="47"/>
        <pc:sldMkLst>
          <pc:docMk/>
          <pc:sldMk cId="647796064" sldId="294"/>
        </pc:sldMkLst>
      </pc:sldChg>
      <pc:sldChg chg="addSp delSp modSp new del mod">
        <pc:chgData name="Matthew Suderman" userId="2709995e-3ea8-4fb0-9b62-eb8034dec529" providerId="ADAL" clId="{0E34BF37-D3A1-4D43-A599-70CB49C8EC85}" dt="2021-10-03T22:28:27.548" v="2803" actId="2696"/>
        <pc:sldMkLst>
          <pc:docMk/>
          <pc:sldMk cId="2639197381" sldId="294"/>
        </pc:sldMkLst>
        <pc:spChg chg="mod">
          <ac:chgData name="Matthew Suderman" userId="2709995e-3ea8-4fb0-9b62-eb8034dec529" providerId="ADAL" clId="{0E34BF37-D3A1-4D43-A599-70CB49C8EC85}" dt="2021-10-03T22:18:36.413" v="2690" actId="20577"/>
          <ac:spMkLst>
            <pc:docMk/>
            <pc:sldMk cId="2639197381" sldId="294"/>
            <ac:spMk id="2" creationId="{0D086E9C-07ED-4033-8B30-CB92EC883C0D}"/>
          </ac:spMkLst>
        </pc:spChg>
        <pc:spChg chg="del mod">
          <ac:chgData name="Matthew Suderman" userId="2709995e-3ea8-4fb0-9b62-eb8034dec529" providerId="ADAL" clId="{0E34BF37-D3A1-4D43-A599-70CB49C8EC85}" dt="2021-10-03T22:15:03.579" v="2547"/>
          <ac:spMkLst>
            <pc:docMk/>
            <pc:sldMk cId="2639197381" sldId="294"/>
            <ac:spMk id="3" creationId="{D2F8C217-F6DC-4AC8-92A1-A984ABB3B47C}"/>
          </ac:spMkLst>
        </pc:spChg>
        <pc:graphicFrameChg chg="add mod modGraphic">
          <ac:chgData name="Matthew Suderman" userId="2709995e-3ea8-4fb0-9b62-eb8034dec529" providerId="ADAL" clId="{0E34BF37-D3A1-4D43-A599-70CB49C8EC85}" dt="2021-10-03T22:22:45.165" v="2762" actId="113"/>
          <ac:graphicFrameMkLst>
            <pc:docMk/>
            <pc:sldMk cId="2639197381" sldId="294"/>
            <ac:graphicFrameMk id="4" creationId="{56A6526F-BA5A-4B26-A4DD-6C851414BB3E}"/>
          </ac:graphicFrameMkLst>
        </pc:graphicFrameChg>
      </pc:sldChg>
      <pc:sldChg chg="addSp delSp modSp new del mod modClrScheme chgLayout">
        <pc:chgData name="Matthew Suderman" userId="2709995e-3ea8-4fb0-9b62-eb8034dec529" providerId="ADAL" clId="{0E34BF37-D3A1-4D43-A599-70CB49C8EC85}" dt="2021-10-03T23:33:45.197" v="4131" actId="2696"/>
        <pc:sldMkLst>
          <pc:docMk/>
          <pc:sldMk cId="3262459716" sldId="294"/>
        </pc:sldMkLst>
        <pc:spChg chg="del mod ord">
          <ac:chgData name="Matthew Suderman" userId="2709995e-3ea8-4fb0-9b62-eb8034dec529" providerId="ADAL" clId="{0E34BF37-D3A1-4D43-A599-70CB49C8EC85}" dt="2021-10-03T22:32:48.462" v="2806" actId="700"/>
          <ac:spMkLst>
            <pc:docMk/>
            <pc:sldMk cId="3262459716" sldId="294"/>
            <ac:spMk id="2" creationId="{658BB986-F477-47A6-A77E-909986C6A37C}"/>
          </ac:spMkLst>
        </pc:spChg>
        <pc:spChg chg="del mod ord">
          <ac:chgData name="Matthew Suderman" userId="2709995e-3ea8-4fb0-9b62-eb8034dec529" providerId="ADAL" clId="{0E34BF37-D3A1-4D43-A599-70CB49C8EC85}" dt="2021-10-03T22:32:48.462" v="2806" actId="700"/>
          <ac:spMkLst>
            <pc:docMk/>
            <pc:sldMk cId="3262459716" sldId="294"/>
            <ac:spMk id="3" creationId="{D92A722F-305E-4042-ABCA-573214D47FDC}"/>
          </ac:spMkLst>
        </pc:spChg>
        <pc:spChg chg="del">
          <ac:chgData name="Matthew Suderman" userId="2709995e-3ea8-4fb0-9b62-eb8034dec529" providerId="ADAL" clId="{0E34BF37-D3A1-4D43-A599-70CB49C8EC85}" dt="2021-10-03T22:32:48.462" v="2806" actId="700"/>
          <ac:spMkLst>
            <pc:docMk/>
            <pc:sldMk cId="3262459716" sldId="294"/>
            <ac:spMk id="4" creationId="{278F133D-17BD-41FE-BFF5-CB1BEFD3EE06}"/>
          </ac:spMkLst>
        </pc:spChg>
        <pc:spChg chg="add mod ord">
          <ac:chgData name="Matthew Suderman" userId="2709995e-3ea8-4fb0-9b62-eb8034dec529" providerId="ADAL" clId="{0E34BF37-D3A1-4D43-A599-70CB49C8EC85}" dt="2021-10-03T22:32:48.462" v="2806" actId="700"/>
          <ac:spMkLst>
            <pc:docMk/>
            <pc:sldMk cId="3262459716" sldId="294"/>
            <ac:spMk id="5" creationId="{EABEA025-204F-40BB-B6DD-E77B47D4B6D3}"/>
          </ac:spMkLst>
        </pc:spChg>
        <pc:spChg chg="add del mod ord">
          <ac:chgData name="Matthew Suderman" userId="2709995e-3ea8-4fb0-9b62-eb8034dec529" providerId="ADAL" clId="{0E34BF37-D3A1-4D43-A599-70CB49C8EC85}" dt="2021-10-03T22:32:50.540" v="2807"/>
          <ac:spMkLst>
            <pc:docMk/>
            <pc:sldMk cId="3262459716" sldId="294"/>
            <ac:spMk id="6" creationId="{4DCE3986-AC0E-4899-B344-AEACC9911979}"/>
          </ac:spMkLst>
        </pc:spChg>
        <pc:graphicFrameChg chg="add mod modGraphic">
          <ac:chgData name="Matthew Suderman" userId="2709995e-3ea8-4fb0-9b62-eb8034dec529" providerId="ADAL" clId="{0E34BF37-D3A1-4D43-A599-70CB49C8EC85}" dt="2021-10-03T22:33:04.883" v="2816" actId="14100"/>
          <ac:graphicFrameMkLst>
            <pc:docMk/>
            <pc:sldMk cId="3262459716" sldId="294"/>
            <ac:graphicFrameMk id="7" creationId="{46DF3587-AD46-48C2-AE9E-C973596A09D0}"/>
          </ac:graphicFrameMkLst>
        </pc:graphicFrameChg>
      </pc:sldChg>
      <pc:sldChg chg="del">
        <pc:chgData name="Matthew Suderman" userId="2709995e-3ea8-4fb0-9b62-eb8034dec529" providerId="ADAL" clId="{0E34BF37-D3A1-4D43-A599-70CB49C8EC85}" dt="2021-10-03T20:08:51.470" v="26" actId="47"/>
        <pc:sldMkLst>
          <pc:docMk/>
          <pc:sldMk cId="96798056" sldId="295"/>
        </pc:sldMkLst>
      </pc:sldChg>
      <pc:sldChg chg="addSp modSp new mod ord">
        <pc:chgData name="Matthew Suderman" userId="2709995e-3ea8-4fb0-9b62-eb8034dec529" providerId="ADAL" clId="{0E34BF37-D3A1-4D43-A599-70CB49C8EC85}" dt="2021-10-03T22:42:55.162" v="2978" actId="20577"/>
        <pc:sldMkLst>
          <pc:docMk/>
          <pc:sldMk cId="316733845" sldId="295"/>
        </pc:sldMkLst>
        <pc:spChg chg="mod">
          <ac:chgData name="Matthew Suderman" userId="2709995e-3ea8-4fb0-9b62-eb8034dec529" providerId="ADAL" clId="{0E34BF37-D3A1-4D43-A599-70CB49C8EC85}" dt="2021-10-03T22:33:56.263" v="2868" actId="20577"/>
          <ac:spMkLst>
            <pc:docMk/>
            <pc:sldMk cId="316733845" sldId="295"/>
            <ac:spMk id="2" creationId="{D8072004-0E62-4A41-9603-564DC9F5E1E6}"/>
          </ac:spMkLst>
        </pc:spChg>
        <pc:spChg chg="mod">
          <ac:chgData name="Matthew Suderman" userId="2709995e-3ea8-4fb0-9b62-eb8034dec529" providerId="ADAL" clId="{0E34BF37-D3A1-4D43-A599-70CB49C8EC85}" dt="2021-10-03T22:42:55.162" v="2978" actId="20577"/>
          <ac:spMkLst>
            <pc:docMk/>
            <pc:sldMk cId="316733845" sldId="295"/>
            <ac:spMk id="3" creationId="{C42E9CF8-2587-4F83-9062-3DA613FE3078}"/>
          </ac:spMkLst>
        </pc:spChg>
        <pc:graphicFrameChg chg="add mod modGraphic">
          <ac:chgData name="Matthew Suderman" userId="2709995e-3ea8-4fb0-9b62-eb8034dec529" providerId="ADAL" clId="{0E34BF37-D3A1-4D43-A599-70CB49C8EC85}" dt="2021-10-03T22:42:44.109" v="2964" actId="113"/>
          <ac:graphicFrameMkLst>
            <pc:docMk/>
            <pc:sldMk cId="316733845" sldId="295"/>
            <ac:graphicFrameMk id="4" creationId="{0D12BE19-E32B-4A0A-9BBD-8F70695C5397}"/>
          </ac:graphicFrameMkLst>
        </pc:graphicFrameChg>
      </pc:sldChg>
      <pc:sldChg chg="addSp delSp modSp new mod">
        <pc:chgData name="Matthew Suderman" userId="2709995e-3ea8-4fb0-9b62-eb8034dec529" providerId="ADAL" clId="{0E34BF37-D3A1-4D43-A599-70CB49C8EC85}" dt="2021-10-03T22:46:41.052" v="3116" actId="20577"/>
        <pc:sldMkLst>
          <pc:docMk/>
          <pc:sldMk cId="3120615481" sldId="296"/>
        </pc:sldMkLst>
        <pc:spChg chg="del">
          <ac:chgData name="Matthew Suderman" userId="2709995e-3ea8-4fb0-9b62-eb8034dec529" providerId="ADAL" clId="{0E34BF37-D3A1-4D43-A599-70CB49C8EC85}" dt="2021-10-03T22:42:01.918" v="2963"/>
          <ac:spMkLst>
            <pc:docMk/>
            <pc:sldMk cId="3120615481" sldId="296"/>
            <ac:spMk id="2" creationId="{E07DE2B4-36A9-4514-8602-14D3D7AC9D56}"/>
          </ac:spMkLst>
        </pc:spChg>
        <pc:spChg chg="del">
          <ac:chgData name="Matthew Suderman" userId="2709995e-3ea8-4fb0-9b62-eb8034dec529" providerId="ADAL" clId="{0E34BF37-D3A1-4D43-A599-70CB49C8EC85}" dt="2021-10-03T22:43:44.057" v="2981" actId="478"/>
          <ac:spMkLst>
            <pc:docMk/>
            <pc:sldMk cId="3120615481" sldId="296"/>
            <ac:spMk id="3" creationId="{90920DEA-CD12-4FC8-B5A7-A954AE4AD8C9}"/>
          </ac:spMkLst>
        </pc:spChg>
        <pc:spChg chg="add mod">
          <ac:chgData name="Matthew Suderman" userId="2709995e-3ea8-4fb0-9b62-eb8034dec529" providerId="ADAL" clId="{0E34BF37-D3A1-4D43-A599-70CB49C8EC85}" dt="2021-10-03T22:42:01.918" v="2963"/>
          <ac:spMkLst>
            <pc:docMk/>
            <pc:sldMk cId="3120615481" sldId="296"/>
            <ac:spMk id="4" creationId="{249C9B0E-4A17-4AB7-BED3-B83A942D064E}"/>
          </ac:spMkLst>
        </pc:spChg>
        <pc:spChg chg="add mod">
          <ac:chgData name="Matthew Suderman" userId="2709995e-3ea8-4fb0-9b62-eb8034dec529" providerId="ADAL" clId="{0E34BF37-D3A1-4D43-A599-70CB49C8EC85}" dt="2021-10-03T22:46:41.052" v="3116" actId="20577"/>
          <ac:spMkLst>
            <pc:docMk/>
            <pc:sldMk cId="3120615481" sldId="296"/>
            <ac:spMk id="6" creationId="{092C9648-28F9-402A-B383-B5968D87ACCA}"/>
          </ac:spMkLst>
        </pc:spChg>
        <pc:picChg chg="add mod">
          <ac:chgData name="Matthew Suderman" userId="2709995e-3ea8-4fb0-9b62-eb8034dec529" providerId="ADAL" clId="{0E34BF37-D3A1-4D43-A599-70CB49C8EC85}" dt="2021-10-03T22:44:34.077" v="2998" actId="167"/>
          <ac:picMkLst>
            <pc:docMk/>
            <pc:sldMk cId="3120615481" sldId="296"/>
            <ac:picMk id="6146" creationId="{13A84984-3D55-4803-B716-C456CFCB0A07}"/>
          </ac:picMkLst>
        </pc:picChg>
      </pc:sldChg>
      <pc:sldChg chg="modSp new mod modAnim">
        <pc:chgData name="Matthew Suderman" userId="2709995e-3ea8-4fb0-9b62-eb8034dec529" providerId="ADAL" clId="{0E34BF37-D3A1-4D43-A599-70CB49C8EC85}" dt="2021-10-03T23:06:11.219" v="3652"/>
        <pc:sldMkLst>
          <pc:docMk/>
          <pc:sldMk cId="2877745955" sldId="297"/>
        </pc:sldMkLst>
        <pc:spChg chg="mod">
          <ac:chgData name="Matthew Suderman" userId="2709995e-3ea8-4fb0-9b62-eb8034dec529" providerId="ADAL" clId="{0E34BF37-D3A1-4D43-A599-70CB49C8EC85}" dt="2021-10-03T22:48:26.648" v="3126"/>
          <ac:spMkLst>
            <pc:docMk/>
            <pc:sldMk cId="2877745955" sldId="297"/>
            <ac:spMk id="2" creationId="{4165F1E3-FF94-4B11-A7F0-6B6A29E3893D}"/>
          </ac:spMkLst>
        </pc:spChg>
        <pc:spChg chg="mod">
          <ac:chgData name="Matthew Suderman" userId="2709995e-3ea8-4fb0-9b62-eb8034dec529" providerId="ADAL" clId="{0E34BF37-D3A1-4D43-A599-70CB49C8EC85}" dt="2021-10-03T23:04:03.319" v="3650" actId="20577"/>
          <ac:spMkLst>
            <pc:docMk/>
            <pc:sldMk cId="2877745955" sldId="297"/>
            <ac:spMk id="3" creationId="{AAEEDB6E-A31B-419C-BDD0-D8B81524E3CB}"/>
          </ac:spMkLst>
        </pc:spChg>
      </pc:sldChg>
      <pc:sldChg chg="modSp new mod ord modAnim">
        <pc:chgData name="Matthew Suderman" userId="2709995e-3ea8-4fb0-9b62-eb8034dec529" providerId="ADAL" clId="{0E34BF37-D3A1-4D43-A599-70CB49C8EC85}" dt="2021-10-03T23:33:27.446" v="4129" actId="20577"/>
        <pc:sldMkLst>
          <pc:docMk/>
          <pc:sldMk cId="2620836704" sldId="298"/>
        </pc:sldMkLst>
        <pc:spChg chg="mod">
          <ac:chgData name="Matthew Suderman" userId="2709995e-3ea8-4fb0-9b62-eb8034dec529" providerId="ADAL" clId="{0E34BF37-D3A1-4D43-A599-70CB49C8EC85}" dt="2021-10-03T23:21:27.426" v="3675" actId="20577"/>
          <ac:spMkLst>
            <pc:docMk/>
            <pc:sldMk cId="2620836704" sldId="298"/>
            <ac:spMk id="2" creationId="{E67FD9D8-115E-4893-87D2-CB85C3F4049A}"/>
          </ac:spMkLst>
        </pc:spChg>
        <pc:spChg chg="mod">
          <ac:chgData name="Matthew Suderman" userId="2709995e-3ea8-4fb0-9b62-eb8034dec529" providerId="ADAL" clId="{0E34BF37-D3A1-4D43-A599-70CB49C8EC85}" dt="2021-10-03T23:33:27.446" v="4129" actId="20577"/>
          <ac:spMkLst>
            <pc:docMk/>
            <pc:sldMk cId="2620836704" sldId="298"/>
            <ac:spMk id="3" creationId="{9C38802B-EA75-472B-95A7-7271BFF3F1DC}"/>
          </ac:spMkLst>
        </pc:spChg>
      </pc:sldChg>
      <pc:sldChg chg="modSp add mod modAnim">
        <pc:chgData name="Matthew Suderman" userId="2709995e-3ea8-4fb0-9b62-eb8034dec529" providerId="ADAL" clId="{0E34BF37-D3A1-4D43-A599-70CB49C8EC85}" dt="2021-10-03T23:53:10.304" v="4746" actId="20577"/>
        <pc:sldMkLst>
          <pc:docMk/>
          <pc:sldMk cId="2515515165" sldId="299"/>
        </pc:sldMkLst>
        <pc:spChg chg="mod">
          <ac:chgData name="Matthew Suderman" userId="2709995e-3ea8-4fb0-9b62-eb8034dec529" providerId="ADAL" clId="{0E34BF37-D3A1-4D43-A599-70CB49C8EC85}" dt="2021-10-03T23:53:10.304" v="4746" actId="20577"/>
          <ac:spMkLst>
            <pc:docMk/>
            <pc:sldMk cId="2515515165" sldId="299"/>
            <ac:spMk id="3" creationId="{9C38802B-EA75-472B-95A7-7271BFF3F1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8131" name="Rectangle 3"/>
          <p:cNvSpPr>
            <a:spLocks noGrp="1" noChangeArrowheads="1"/>
          </p:cNvSpPr>
          <p:nvPr>
            <p:ph type="dt" sz="quarter"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8132" name="Rectangle 4"/>
          <p:cNvSpPr>
            <a:spLocks noGrp="1" noChangeArrowheads="1"/>
          </p:cNvSpPr>
          <p:nvPr>
            <p:ph type="ftr" sz="quarter" idx="2"/>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8133" name="Rectangle 5"/>
          <p:cNvSpPr>
            <a:spLocks noGrp="1" noChangeArrowheads="1"/>
          </p:cNvSpPr>
          <p:nvPr>
            <p:ph type="sldNum" sz="quarter" idx="3"/>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E2476FF0-F6F9-2D43-9F89-D54FAA1298A3}" type="slidenum">
              <a:rPr lang="en-US"/>
              <a:pPr/>
              <a:t>‹#›</a:t>
            </a:fld>
            <a:endParaRPr lang="en-US"/>
          </a:p>
        </p:txBody>
      </p:sp>
    </p:spTree>
    <p:extLst>
      <p:ext uri="{BB962C8B-B14F-4D97-AF65-F5344CB8AC3E}">
        <p14:creationId xmlns:p14="http://schemas.microsoft.com/office/powerpoint/2010/main" val="288631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l" defTabSz="919163">
              <a:defRPr sz="1200">
                <a:latin typeface="Times New Roman" pitchFamily="-1" charset="0"/>
              </a:defRPr>
            </a:lvl1pPr>
          </a:lstStyle>
          <a:p>
            <a:endParaRPr lang="en-US"/>
          </a:p>
        </p:txBody>
      </p:sp>
      <p:sp>
        <p:nvSpPr>
          <p:cNvPr id="46083" name="Rectangle 3"/>
          <p:cNvSpPr>
            <a:spLocks noGrp="1" noChangeArrowheads="1"/>
          </p:cNvSpPr>
          <p:nvPr>
            <p:ph type="dt" idx="1"/>
          </p:nvPr>
        </p:nvSpPr>
        <p:spPr bwMode="auto">
          <a:xfrm>
            <a:off x="3849688" y="0"/>
            <a:ext cx="2944812" cy="496888"/>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lvl1pPr algn="r" defTabSz="919163">
              <a:defRPr sz="1200">
                <a:latin typeface="Times New Roman" pitchFamily="-1" charset="0"/>
              </a:defRPr>
            </a:lvl1pPr>
          </a:lstStyle>
          <a:p>
            <a:endParaRPr lang="en-US"/>
          </a:p>
        </p:txBody>
      </p:sp>
      <p:sp>
        <p:nvSpPr>
          <p:cNvPr id="46084" name="Rectangle 4"/>
          <p:cNvSpPr>
            <a:spLocks noGrp="1" noRot="1" noChangeAspect="1" noChangeArrowheads="1" noTextEdit="1"/>
          </p:cNvSpPr>
          <p:nvPr>
            <p:ph type="sldImg" idx="2"/>
          </p:nvPr>
        </p:nvSpPr>
        <p:spPr bwMode="auto">
          <a:xfrm>
            <a:off x="90488" y="744538"/>
            <a:ext cx="6615112" cy="3722687"/>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08050" y="4718050"/>
            <a:ext cx="4978400" cy="4468813"/>
          </a:xfrm>
          <a:prstGeom prst="rect">
            <a:avLst/>
          </a:prstGeom>
          <a:noFill/>
          <a:ln w="9525">
            <a:noFill/>
            <a:miter lim="800000"/>
            <a:headEnd/>
            <a:tailEnd/>
          </a:ln>
          <a:effectLst/>
        </p:spPr>
        <p:txBody>
          <a:bodyPr vert="horz" wrap="square" lIns="91914" tIns="45957" rIns="91914" bIns="4595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6" name="Rectangle 6"/>
          <p:cNvSpPr>
            <a:spLocks noGrp="1" noChangeArrowheads="1"/>
          </p:cNvSpPr>
          <p:nvPr>
            <p:ph type="ftr" sz="quarter" idx="4"/>
          </p:nvPr>
        </p:nvSpPr>
        <p:spPr bwMode="auto">
          <a:xfrm>
            <a:off x="0" y="9434513"/>
            <a:ext cx="2944813"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l" defTabSz="919163">
              <a:defRPr sz="1200">
                <a:latin typeface="Times New Roman" pitchFamily="-1" charset="0"/>
              </a:defRPr>
            </a:lvl1pPr>
          </a:lstStyle>
          <a:p>
            <a:endParaRPr lang="en-US"/>
          </a:p>
        </p:txBody>
      </p:sp>
      <p:sp>
        <p:nvSpPr>
          <p:cNvPr id="46087" name="Rectangle 7"/>
          <p:cNvSpPr>
            <a:spLocks noGrp="1" noChangeArrowheads="1"/>
          </p:cNvSpPr>
          <p:nvPr>
            <p:ph type="sldNum" sz="quarter" idx="5"/>
          </p:nvPr>
        </p:nvSpPr>
        <p:spPr bwMode="auto">
          <a:xfrm>
            <a:off x="3849688" y="9434513"/>
            <a:ext cx="2944812" cy="496887"/>
          </a:xfrm>
          <a:prstGeom prst="rect">
            <a:avLst/>
          </a:prstGeom>
          <a:noFill/>
          <a:ln w="9525">
            <a:noFill/>
            <a:miter lim="800000"/>
            <a:headEnd/>
            <a:tailEnd/>
          </a:ln>
          <a:effectLst/>
        </p:spPr>
        <p:txBody>
          <a:bodyPr vert="horz" wrap="square" lIns="91914" tIns="45957" rIns="91914" bIns="45957" numCol="1" anchor="b" anchorCtr="0" compatLnSpc="1">
            <a:prstTxWarp prst="textNoShape">
              <a:avLst/>
            </a:prstTxWarp>
          </a:bodyPr>
          <a:lstStyle>
            <a:lvl1pPr algn="r" defTabSz="919163">
              <a:defRPr sz="1200">
                <a:latin typeface="Times New Roman" pitchFamily="-1" charset="0"/>
              </a:defRPr>
            </a:lvl1pPr>
          </a:lstStyle>
          <a:p>
            <a:fld id="{91BF0018-C91C-C54F-8FA5-51685180A2D8}" type="slidenum">
              <a:rPr lang="en-US"/>
              <a:pPr/>
              <a:t>‹#›</a:t>
            </a:fld>
            <a:endParaRPr lang="en-US"/>
          </a:p>
        </p:txBody>
      </p:sp>
    </p:spTree>
    <p:extLst>
      <p:ext uri="{BB962C8B-B14F-4D97-AF65-F5344CB8AC3E}">
        <p14:creationId xmlns:p14="http://schemas.microsoft.com/office/powerpoint/2010/main" val="8177426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 charset="0"/>
        <a:ea typeface="+mn-ea"/>
        <a:cs typeface="+mn-cs"/>
      </a:defRPr>
    </a:lvl1pPr>
    <a:lvl2pPr marL="4572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Times"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cbi.nlm.nih.gov/pmc/articles/PMC8480875/figure/pcbi.1009327.g001/"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ncbi.nlm.nih.gov/pmc/articles/PMC8480875/#pcbi.1009327.ref02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3</a:t>
            </a:fld>
            <a:endParaRPr lang="en-US"/>
          </a:p>
        </p:txBody>
      </p:sp>
    </p:spTree>
    <p:extLst>
      <p:ext uri="{BB962C8B-B14F-4D97-AF65-F5344CB8AC3E}">
        <p14:creationId xmlns:p14="http://schemas.microsoft.com/office/powerpoint/2010/main" val="358678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F4A8B"/>
                </a:solidFill>
                <a:effectLst/>
                <a:latin typeface="Times New Roman" panose="02020603050405020304" pitchFamily="18" charset="0"/>
                <a:hlinkClick r:id="rId3"/>
              </a:rPr>
              <a:t>Fig 1</a:t>
            </a:r>
            <a:endParaRPr lang="en-US" b="0" i="0" dirty="0">
              <a:solidFill>
                <a:srgbClr val="666666"/>
              </a:solidFill>
              <a:effectLst/>
              <a:latin typeface="Times New Roman" panose="02020603050405020304" pitchFamily="18" charset="0"/>
            </a:endParaRPr>
          </a:p>
          <a:p>
            <a:pPr algn="l"/>
            <a:r>
              <a:rPr lang="en-US" b="1" i="0" dirty="0">
                <a:solidFill>
                  <a:srgbClr val="666666"/>
                </a:solidFill>
                <a:effectLst/>
                <a:latin typeface="Times New Roman" panose="02020603050405020304" pitchFamily="18" charset="0"/>
              </a:rPr>
              <a:t>Flow chart of our </a:t>
            </a:r>
            <a:r>
              <a:rPr lang="en-US" b="1" i="0" dirty="0" err="1">
                <a:solidFill>
                  <a:srgbClr val="666666"/>
                </a:solidFill>
                <a:effectLst/>
                <a:latin typeface="Times New Roman" panose="02020603050405020304" pitchFamily="18" charset="0"/>
              </a:rPr>
              <a:t>analysis.</a:t>
            </a:r>
            <a:r>
              <a:rPr lang="en-US" b="0" i="0" dirty="0" err="1">
                <a:solidFill>
                  <a:srgbClr val="666666"/>
                </a:solidFill>
                <a:effectLst/>
                <a:latin typeface="Times New Roman" panose="02020603050405020304" pitchFamily="18" charset="0"/>
              </a:rPr>
              <a:t>a</a:t>
            </a:r>
            <a:r>
              <a:rPr lang="en-US" b="0" i="0" dirty="0">
                <a:solidFill>
                  <a:srgbClr val="666666"/>
                </a:solidFill>
                <a:effectLst/>
                <a:latin typeface="Times New Roman" panose="02020603050405020304" pitchFamily="18" charset="0"/>
              </a:rPr>
              <a:t>) Our study is based on cytosine methylation, a phenomenon where a methyl group is attached to a CpG dinucleotide in the DNA. b) We focus on the methylation level of the 353 CpG dinucleotides appearing in Horvath’s clock, using the data from Ref. [</a:t>
            </a:r>
            <a:r>
              <a:rPr lang="en-US" b="0" i="0" dirty="0">
                <a:solidFill>
                  <a:srgbClr val="2F4A8B"/>
                </a:solidFill>
                <a:effectLst/>
                <a:latin typeface="Times New Roman" panose="02020603050405020304" pitchFamily="18" charset="0"/>
                <a:hlinkClick r:id="rId4"/>
              </a:rPr>
              <a:t>28</a:t>
            </a:r>
            <a:r>
              <a:rPr lang="en-US" b="0" i="0" dirty="0">
                <a:solidFill>
                  <a:srgbClr val="666666"/>
                </a:solidFill>
                <a:effectLst/>
                <a:latin typeface="Times New Roman" panose="02020603050405020304" pitchFamily="18" charset="0"/>
              </a:rPr>
              <a:t>], listing altogether 656 patients. c) By plugging in the methylation levels of a given patient into Horvath’s clock, we obtain the </a:t>
            </a:r>
            <a:r>
              <a:rPr lang="en-US" b="0" i="0" dirty="0" err="1">
                <a:solidFill>
                  <a:srgbClr val="666666"/>
                </a:solidFill>
                <a:effectLst/>
                <a:latin typeface="Times New Roman" panose="02020603050405020304" pitchFamily="18" charset="0"/>
              </a:rPr>
              <a:t>DNAm</a:t>
            </a:r>
            <a:r>
              <a:rPr lang="en-US" b="0" i="0" dirty="0">
                <a:solidFill>
                  <a:srgbClr val="666666"/>
                </a:solidFill>
                <a:effectLst/>
                <a:latin typeface="Times New Roman" panose="02020603050405020304" pitchFamily="18" charset="0"/>
              </a:rPr>
              <a:t> age, which is in strong correlation with the chronological age, but is also affected by e.g., the health status. d) Using Lasso-regression, we construct a methylation network between the CpG dinucleotides. In order to seek for key influential nodes in the system we </a:t>
            </a:r>
            <a:r>
              <a:rPr lang="en-US" b="0" i="0" dirty="0" err="1">
                <a:solidFill>
                  <a:srgbClr val="666666"/>
                </a:solidFill>
                <a:effectLst/>
                <a:latin typeface="Times New Roman" panose="02020603050405020304" pitchFamily="18" charset="0"/>
              </a:rPr>
              <a:t>analyse</a:t>
            </a:r>
            <a:r>
              <a:rPr lang="en-US" b="0" i="0" dirty="0">
                <a:solidFill>
                  <a:srgbClr val="666666"/>
                </a:solidFill>
                <a:effectLst/>
                <a:latin typeface="Times New Roman" panose="02020603050405020304" pitchFamily="18" charset="0"/>
              </a:rPr>
              <a:t> the hierarchical (panel e) and control properties (panel f) of the network. g) In addition, we also investigate how would the change of the methylation levels affect the estimated age when the perturbations are transmitted over the methylation network.</a:t>
            </a:r>
          </a:p>
          <a:p>
            <a:endParaRPr lang="en-US" dirty="0"/>
          </a:p>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4</a:t>
            </a:fld>
            <a:endParaRPr lang="en-US"/>
          </a:p>
        </p:txBody>
      </p:sp>
    </p:spTree>
    <p:extLst>
      <p:ext uri="{BB962C8B-B14F-4D97-AF65-F5344CB8AC3E}">
        <p14:creationId xmlns:p14="http://schemas.microsoft.com/office/powerpoint/2010/main" val="182772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7</a:t>
            </a:fld>
            <a:endParaRPr lang="en-US"/>
          </a:p>
        </p:txBody>
      </p:sp>
    </p:spTree>
    <p:extLst>
      <p:ext uri="{BB962C8B-B14F-4D97-AF65-F5344CB8AC3E}">
        <p14:creationId xmlns:p14="http://schemas.microsoft.com/office/powerpoint/2010/main" val="420794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F0018-C91C-C54F-8FA5-51685180A2D8}" type="slidenum">
              <a:rPr lang="en-US" smtClean="0"/>
              <a:pPr/>
              <a:t>12</a:t>
            </a:fld>
            <a:endParaRPr lang="en-US"/>
          </a:p>
        </p:txBody>
      </p:sp>
    </p:spTree>
    <p:extLst>
      <p:ext uri="{BB962C8B-B14F-4D97-AF65-F5344CB8AC3E}">
        <p14:creationId xmlns:p14="http://schemas.microsoft.com/office/powerpoint/2010/main" val="403241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3200">
                <a:solidFill>
                  <a:schemeClr val="tx2"/>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624000" y="3582000"/>
            <a:ext cx="10363200" cy="684600"/>
          </a:xfrm>
          <a:prstGeom prst="rect">
            <a:avLst/>
          </a:prstGeom>
        </p:spPr>
        <p:txBody>
          <a:bodyPr vert="horz"/>
          <a:lstStyle>
            <a:lvl1pPr algn="l">
              <a:defRPr sz="2800">
                <a:solidFill>
                  <a:schemeClr val="tx1"/>
                </a:solidFill>
                <a:latin typeface="Arial"/>
                <a:cs typeface="Arial"/>
              </a:defRPr>
            </a:lvl1pPr>
          </a:lstStyle>
          <a:p>
            <a:r>
              <a:rPr lang="en-GB" dirty="0"/>
              <a:t>Click to edit Master title style</a:t>
            </a:r>
            <a:endParaRPr lang="en-US" dirty="0"/>
          </a:p>
        </p:txBody>
      </p:sp>
      <p:sp>
        <p:nvSpPr>
          <p:cNvPr id="5" name="Subtitle 2"/>
          <p:cNvSpPr>
            <a:spLocks noGrp="1"/>
          </p:cNvSpPr>
          <p:nvPr>
            <p:ph type="subTitle" idx="1"/>
          </p:nvPr>
        </p:nvSpPr>
        <p:spPr>
          <a:xfrm>
            <a:off x="624000" y="4572000"/>
            <a:ext cx="85344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9144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609600" y="1897200"/>
            <a:ext cx="10871200" cy="45720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97600" y="1800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624000" y="1447800"/>
            <a:ext cx="10848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sz="2400" dirty="0"/>
          </a:p>
        </p:txBody>
      </p:sp>
      <p:sp>
        <p:nvSpPr>
          <p:cNvPr id="5" name="TextBox 4"/>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pic>
        <p:nvPicPr>
          <p:cNvPr id="3" name="Picture 2" descr="A close up of a sign&#10;&#10;Description automatically generated">
            <a:extLst>
              <a:ext uri="{FF2B5EF4-FFF2-40B4-BE49-F238E27FC236}">
                <a16:creationId xmlns:a16="http://schemas.microsoft.com/office/drawing/2014/main" id="{CD3E422D-DA8A-4DC2-B6BD-6FE58FEC6E73}"/>
              </a:ext>
            </a:extLst>
          </p:cNvPr>
          <p:cNvPicPr>
            <a:picLocks noChangeAspect="1"/>
          </p:cNvPicPr>
          <p:nvPr userDrawn="1"/>
        </p:nvPicPr>
        <p:blipFill>
          <a:blip r:embed="rId5"/>
          <a:stretch>
            <a:fillRect/>
          </a:stretch>
        </p:blipFill>
        <p:spPr>
          <a:xfrm>
            <a:off x="479376" y="332656"/>
            <a:ext cx="3909310" cy="90113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7226A00-C8B1-43FE-8F27-8BAE794011B4}"/>
              </a:ext>
            </a:extLst>
          </p:cNvPr>
          <p:cNvPicPr>
            <a:picLocks noChangeAspect="1"/>
          </p:cNvPicPr>
          <p:nvPr userDrawn="1"/>
        </p:nvPicPr>
        <p:blipFill>
          <a:blip r:embed="rId6"/>
          <a:stretch>
            <a:fillRect/>
          </a:stretch>
        </p:blipFill>
        <p:spPr>
          <a:xfrm>
            <a:off x="2279575" y="462270"/>
            <a:ext cx="2016225" cy="66247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algn="l" rtl="0" fontAlgn="base">
        <a:spcBef>
          <a:spcPct val="0"/>
        </a:spcBef>
        <a:spcAft>
          <a:spcPct val="0"/>
        </a:spcAft>
        <a:defRPr sz="2800">
          <a:solidFill>
            <a:schemeClr val="tx1"/>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rgbClr val="920049"/>
        </a:buClr>
        <a:buChar char="•"/>
        <a:defRPr>
          <a:solidFill>
            <a:schemeClr val="tx1"/>
          </a:solidFill>
          <a:latin typeface="+mn-lt"/>
          <a:ea typeface="+mn-ea"/>
          <a:cs typeface="+mn-cs"/>
        </a:defRPr>
      </a:lvl1pPr>
      <a:lvl2pPr marL="742950" indent="-285750" algn="l" rtl="0" fontAlgn="base">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fontAlgn="base">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fontAlgn="base">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bwMode="auto">
          <a:xfrm>
            <a:off x="609600" y="1524000"/>
            <a:ext cx="108712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1891" name="Rectangle 3"/>
          <p:cNvSpPr>
            <a:spLocks noGrp="1" noChangeArrowheads="1"/>
          </p:cNvSpPr>
          <p:nvPr>
            <p:ph type="title"/>
          </p:nvPr>
        </p:nvSpPr>
        <p:spPr bwMode="auto">
          <a:xfrm>
            <a:off x="609600" y="458791"/>
            <a:ext cx="10871200" cy="809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US" dirty="0"/>
          </a:p>
        </p:txBody>
      </p:sp>
      <p:sp>
        <p:nvSpPr>
          <p:cNvPr id="8" name="TextBox 7"/>
          <p:cNvSpPr txBox="1"/>
          <p:nvPr userDrawn="1"/>
        </p:nvSpPr>
        <p:spPr>
          <a:xfrm>
            <a:off x="624000" y="6474768"/>
            <a:ext cx="2946400" cy="230832"/>
          </a:xfrm>
          <a:prstGeom prst="rect">
            <a:avLst/>
          </a:prstGeom>
          <a:noFill/>
        </p:spPr>
        <p:txBody>
          <a:bodyPr wrap="square" lIns="0" rIns="0" rtlCol="0">
            <a:spAutoFit/>
          </a:bodyPr>
          <a:lstStyle/>
          <a:p>
            <a:pPr algn="l"/>
            <a:r>
              <a:rPr lang="en-US" sz="900" dirty="0">
                <a:solidFill>
                  <a:srgbClr val="8A7967"/>
                </a:solidFill>
                <a:latin typeface="Arial"/>
                <a:cs typeface="Arial"/>
              </a:rPr>
              <a:t>MRC Integrative</a:t>
            </a:r>
            <a:r>
              <a:rPr lang="en-US" sz="900" baseline="0" dirty="0">
                <a:solidFill>
                  <a:srgbClr val="8A7967"/>
                </a:solidFill>
                <a:latin typeface="Arial"/>
                <a:cs typeface="Arial"/>
              </a:rPr>
              <a:t> Epidemiology Unit</a:t>
            </a:r>
            <a:endParaRPr lang="en-US" sz="900" dirty="0">
              <a:solidFill>
                <a:srgbClr val="8A7967"/>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algn="l" rtl="0" fontAlgn="base">
        <a:spcBef>
          <a:spcPct val="0"/>
        </a:spcBef>
        <a:spcAft>
          <a:spcPct val="0"/>
        </a:spcAft>
        <a:defRPr sz="2800">
          <a:solidFill>
            <a:srgbClr val="B01F2E"/>
          </a:solidFill>
          <a:latin typeface="+mj-lt"/>
          <a:ea typeface="+mj-ea"/>
          <a:cs typeface="+mj-cs"/>
        </a:defRPr>
      </a:lvl1pPr>
      <a:lvl2pPr algn="l" rtl="0" fontAlgn="base">
        <a:spcBef>
          <a:spcPct val="0"/>
        </a:spcBef>
        <a:spcAft>
          <a:spcPct val="0"/>
        </a:spcAft>
        <a:defRPr sz="2800">
          <a:solidFill>
            <a:schemeClr val="tx1"/>
          </a:solidFill>
          <a:latin typeface="Verdana" pitchFamily="-1" charset="0"/>
        </a:defRPr>
      </a:lvl2pPr>
      <a:lvl3pPr algn="l" rtl="0" fontAlgn="base">
        <a:spcBef>
          <a:spcPct val="0"/>
        </a:spcBef>
        <a:spcAft>
          <a:spcPct val="0"/>
        </a:spcAft>
        <a:defRPr sz="2800">
          <a:solidFill>
            <a:schemeClr val="tx1"/>
          </a:solidFill>
          <a:latin typeface="Verdana" pitchFamily="-1" charset="0"/>
        </a:defRPr>
      </a:lvl3pPr>
      <a:lvl4pPr algn="l" rtl="0" fontAlgn="base">
        <a:spcBef>
          <a:spcPct val="0"/>
        </a:spcBef>
        <a:spcAft>
          <a:spcPct val="0"/>
        </a:spcAft>
        <a:defRPr sz="2800">
          <a:solidFill>
            <a:schemeClr val="tx1"/>
          </a:solidFill>
          <a:latin typeface="Verdana" pitchFamily="-1" charset="0"/>
        </a:defRPr>
      </a:lvl4pPr>
      <a:lvl5pPr algn="l" rtl="0" fontAlgn="base">
        <a:spcBef>
          <a:spcPct val="0"/>
        </a:spcBef>
        <a:spcAft>
          <a:spcPct val="0"/>
        </a:spcAft>
        <a:defRPr sz="2800">
          <a:solidFill>
            <a:schemeClr val="tx1"/>
          </a:solidFill>
          <a:latin typeface="Verdana" pitchFamily="-1" charset="0"/>
        </a:defRPr>
      </a:lvl5pPr>
      <a:lvl6pPr marL="457200" algn="l" rtl="0" fontAlgn="base">
        <a:spcBef>
          <a:spcPct val="0"/>
        </a:spcBef>
        <a:spcAft>
          <a:spcPct val="0"/>
        </a:spcAft>
        <a:defRPr sz="2800">
          <a:solidFill>
            <a:schemeClr val="tx1"/>
          </a:solidFill>
          <a:latin typeface="Verdana" pitchFamily="-1" charset="0"/>
        </a:defRPr>
      </a:lvl6pPr>
      <a:lvl7pPr marL="914400" algn="l" rtl="0" fontAlgn="base">
        <a:spcBef>
          <a:spcPct val="0"/>
        </a:spcBef>
        <a:spcAft>
          <a:spcPct val="0"/>
        </a:spcAft>
        <a:defRPr sz="2800">
          <a:solidFill>
            <a:schemeClr val="tx1"/>
          </a:solidFill>
          <a:latin typeface="Verdana" pitchFamily="-1" charset="0"/>
        </a:defRPr>
      </a:lvl7pPr>
      <a:lvl8pPr marL="1371600" algn="l" rtl="0" fontAlgn="base">
        <a:spcBef>
          <a:spcPct val="0"/>
        </a:spcBef>
        <a:spcAft>
          <a:spcPct val="0"/>
        </a:spcAft>
        <a:defRPr sz="2800">
          <a:solidFill>
            <a:schemeClr val="tx1"/>
          </a:solidFill>
          <a:latin typeface="Verdana" pitchFamily="-1" charset="0"/>
        </a:defRPr>
      </a:lvl8pPr>
      <a:lvl9pPr marL="1828800" algn="l" rtl="0" fontAlgn="base">
        <a:spcBef>
          <a:spcPct val="0"/>
        </a:spcBef>
        <a:spcAft>
          <a:spcPct val="0"/>
        </a:spcAft>
        <a:defRPr sz="2800">
          <a:solidFill>
            <a:schemeClr val="tx1"/>
          </a:solidFill>
          <a:latin typeface="Verdana" pitchFamily="-1" charset="0"/>
        </a:defRPr>
      </a:lvl9pPr>
    </p:titleStyle>
    <p:bodyStyle>
      <a:lvl1pPr marL="342900" indent="-342900" algn="l" rtl="0" fontAlgn="base">
        <a:spcBef>
          <a:spcPct val="20000"/>
        </a:spcBef>
        <a:spcAft>
          <a:spcPct val="0"/>
        </a:spcAft>
        <a:buClr>
          <a:schemeClr val="tx2"/>
        </a:buClr>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pitchFamily="-1" charset="-128"/>
        </a:defRPr>
      </a:lvl2pPr>
      <a:lvl3pPr marL="11430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3pPr>
      <a:lvl4pPr marL="1562100" indent="-228600" algn="l" rtl="0" fontAlgn="base">
        <a:spcBef>
          <a:spcPct val="20000"/>
        </a:spcBef>
        <a:spcAft>
          <a:spcPct val="0"/>
        </a:spcAft>
        <a:buClr>
          <a:schemeClr val="tx2"/>
        </a:buClr>
        <a:buChar char="–"/>
        <a:defRPr>
          <a:solidFill>
            <a:schemeClr val="tx1"/>
          </a:solidFill>
          <a:latin typeface="+mn-lt"/>
          <a:ea typeface="ＭＳ Ｐゴシック" pitchFamily="-1" charset="-128"/>
        </a:defRPr>
      </a:lvl4pPr>
      <a:lvl5pPr marL="1981200" indent="-228600" algn="l" rtl="0" fontAlgn="base">
        <a:spcBef>
          <a:spcPct val="20000"/>
        </a:spcBef>
        <a:spcAft>
          <a:spcPct val="0"/>
        </a:spcAft>
        <a:buClr>
          <a:schemeClr val="tx2"/>
        </a:buClr>
        <a:buChar char="»"/>
        <a:defRPr i="1">
          <a:solidFill>
            <a:schemeClr val="tx1"/>
          </a:solidFill>
          <a:latin typeface="+mn-lt"/>
          <a:ea typeface="ＭＳ Ｐゴシック" pitchFamily="-1" charset="-128"/>
        </a:defRPr>
      </a:lvl5pPr>
      <a:lvl6pPr marL="24384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6pPr>
      <a:lvl7pPr marL="28956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7pPr>
      <a:lvl8pPr marL="33528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8pPr>
      <a:lvl9pPr marL="3810000" indent="-228600" algn="l" rtl="0" fontAlgn="base">
        <a:spcBef>
          <a:spcPct val="20000"/>
        </a:spcBef>
        <a:spcAft>
          <a:spcPct val="0"/>
        </a:spcAft>
        <a:buClr>
          <a:srgbClr val="920049"/>
        </a:buClr>
        <a:buChar char="»"/>
        <a:defRPr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992313" y="3430803"/>
            <a:ext cx="8102600" cy="2208297"/>
          </a:xfrm>
          <a:prstGeom prst="rect">
            <a:avLst/>
          </a:prstGeom>
          <a:noFill/>
          <a:ln w="50800">
            <a:noFill/>
            <a:miter lim="800000"/>
            <a:headEnd/>
            <a:tailEnd/>
          </a:ln>
          <a:effectLst/>
        </p:spPr>
        <p:txBody>
          <a:bodyPr>
            <a:prstTxWarp prst="textNoShape">
              <a:avLst/>
            </a:prstTxWarp>
            <a:spAutoFit/>
          </a:bodyPr>
          <a:lstStyle/>
          <a:p>
            <a:pPr algn="l">
              <a:spcBef>
                <a:spcPct val="50000"/>
              </a:spcBef>
            </a:pPr>
            <a:r>
              <a:rPr lang="en-US" sz="3200" dirty="0">
                <a:solidFill>
                  <a:schemeClr val="accent2"/>
                </a:solidFill>
                <a:latin typeface="Arial"/>
                <a:cs typeface="Arial"/>
              </a:rPr>
              <a:t>Epigenetic Epidemiology Update</a:t>
            </a:r>
          </a:p>
          <a:p>
            <a:pPr algn="l">
              <a:spcBef>
                <a:spcPct val="50000"/>
              </a:spcBef>
            </a:pPr>
            <a:endParaRPr lang="en-US" dirty="0">
              <a:solidFill>
                <a:srgbClr val="9A044B"/>
              </a:solidFill>
              <a:latin typeface="Verdana" pitchFamily="-1" charset="0"/>
            </a:endParaRPr>
          </a:p>
          <a:p>
            <a:pPr algn="l">
              <a:lnSpc>
                <a:spcPct val="70000"/>
              </a:lnSpc>
              <a:spcBef>
                <a:spcPct val="50000"/>
              </a:spcBef>
            </a:pPr>
            <a:r>
              <a:rPr lang="en-US" sz="2000" b="1" dirty="0">
                <a:latin typeface="Arial"/>
                <a:cs typeface="Arial"/>
              </a:rPr>
              <a:t>Matthew Suderman</a:t>
            </a:r>
          </a:p>
          <a:p>
            <a:pPr algn="l">
              <a:lnSpc>
                <a:spcPct val="70000"/>
              </a:lnSpc>
              <a:spcBef>
                <a:spcPct val="50000"/>
              </a:spcBef>
            </a:pPr>
            <a:r>
              <a:rPr lang="en-US" sz="2000" dirty="0">
                <a:latin typeface="Arial"/>
                <a:cs typeface="Arial"/>
              </a:rPr>
              <a:t>MRC Integrative Epidemiology Unit</a:t>
            </a:r>
          </a:p>
          <a:p>
            <a:pPr algn="l">
              <a:lnSpc>
                <a:spcPct val="70000"/>
              </a:lnSpc>
              <a:spcBef>
                <a:spcPct val="50000"/>
              </a:spcBef>
            </a:pPr>
            <a:r>
              <a:rPr lang="en-US" sz="1400" dirty="0">
                <a:latin typeface="Arial"/>
                <a:cs typeface="Arial"/>
              </a:rPr>
              <a:t>Oct 18, 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7721-17A6-47AA-AE2A-64467D50C921}"/>
              </a:ext>
            </a:extLst>
          </p:cNvPr>
          <p:cNvSpPr>
            <a:spLocks noGrp="1"/>
          </p:cNvSpPr>
          <p:nvPr>
            <p:ph type="title"/>
          </p:nvPr>
        </p:nvSpPr>
        <p:spPr/>
        <p:txBody>
          <a:bodyPr/>
          <a:lstStyle/>
          <a:p>
            <a:r>
              <a:rPr lang="en-CA" dirty="0"/>
              <a:t>Improving reliability, cont.</a:t>
            </a:r>
            <a:endParaRPr lang="en-US" dirty="0"/>
          </a:p>
        </p:txBody>
      </p:sp>
      <p:sp>
        <p:nvSpPr>
          <p:cNvPr id="3" name="Content Placeholder 2">
            <a:extLst>
              <a:ext uri="{FF2B5EF4-FFF2-40B4-BE49-F238E27FC236}">
                <a16:creationId xmlns:a16="http://schemas.microsoft.com/office/drawing/2014/main" id="{F3765CD9-D86C-4E85-9A5F-C25880464F97}"/>
              </a:ext>
            </a:extLst>
          </p:cNvPr>
          <p:cNvSpPr>
            <a:spLocks noGrp="1"/>
          </p:cNvSpPr>
          <p:nvPr>
            <p:ph idx="1"/>
          </p:nvPr>
        </p:nvSpPr>
        <p:spPr>
          <a:xfrm>
            <a:off x="609600" y="1556792"/>
            <a:ext cx="4550296" cy="4912408"/>
          </a:xfrm>
        </p:spPr>
        <p:txBody>
          <a:bodyPr/>
          <a:lstStyle/>
          <a:p>
            <a:pPr marL="0" indent="0">
              <a:buNone/>
            </a:pPr>
            <a:r>
              <a:rPr lang="en-CA" b="1" dirty="0"/>
              <a:t>Solution?</a:t>
            </a:r>
            <a:r>
              <a:rPr lang="en-CA" dirty="0"/>
              <a:t> Train on CpG sites that satisfy a given ICC </a:t>
            </a:r>
            <a:r>
              <a:rPr lang="en-CA" dirty="0" err="1"/>
              <a:t>cutoff</a:t>
            </a:r>
            <a:r>
              <a:rPr lang="en-CA" dirty="0"/>
              <a:t>.</a:t>
            </a:r>
          </a:p>
          <a:p>
            <a:pPr marL="0" indent="0">
              <a:buNone/>
            </a:pPr>
            <a:endParaRPr lang="en-CA" dirty="0"/>
          </a:p>
          <a:p>
            <a:pPr marL="0" indent="0">
              <a:buNone/>
            </a:pPr>
            <a:r>
              <a:rPr lang="en-CA" b="1" dirty="0"/>
              <a:t>Example</a:t>
            </a:r>
            <a:r>
              <a:rPr lang="en-CA" dirty="0"/>
              <a:t>: regenerated </a:t>
            </a:r>
            <a:r>
              <a:rPr lang="en-CA" dirty="0" err="1"/>
              <a:t>PhenoAge</a:t>
            </a:r>
            <a:r>
              <a:rPr lang="en-CA" dirty="0"/>
              <a:t> with different ICC </a:t>
            </a:r>
            <a:r>
              <a:rPr lang="en-CA" dirty="0" err="1"/>
              <a:t>cutoffs</a:t>
            </a:r>
            <a:endParaRPr lang="en-CA" dirty="0"/>
          </a:p>
          <a:p>
            <a:pPr marL="0" indent="0">
              <a:buNone/>
            </a:pPr>
            <a:endParaRPr lang="en-CA" dirty="0"/>
          </a:p>
          <a:p>
            <a:pPr marL="0" indent="0">
              <a:buNone/>
            </a:pPr>
            <a:r>
              <a:rPr lang="en-CA" dirty="0"/>
              <a:t>X-axis = ICC </a:t>
            </a:r>
            <a:r>
              <a:rPr lang="en-CA" dirty="0" err="1"/>
              <a:t>cutoff</a:t>
            </a:r>
            <a:endParaRPr lang="en-CA" dirty="0"/>
          </a:p>
          <a:p>
            <a:pPr marL="0" indent="0">
              <a:buNone/>
            </a:pPr>
            <a:endParaRPr lang="en-CA" dirty="0"/>
          </a:p>
          <a:p>
            <a:pPr marL="0" indent="0">
              <a:buNone/>
            </a:pPr>
            <a:r>
              <a:rPr lang="en-CA" dirty="0"/>
              <a:t>Y-axis = amount of deviation between technical replicates</a:t>
            </a:r>
          </a:p>
          <a:p>
            <a:pPr marL="0" indent="0">
              <a:buNone/>
            </a:pPr>
            <a:endParaRPr lang="en-CA" dirty="0"/>
          </a:p>
          <a:p>
            <a:pPr marL="0" indent="0">
              <a:buNone/>
            </a:pPr>
            <a:r>
              <a:rPr lang="en-CA" dirty="0"/>
              <a:t>Conclusion: ICC &gt; 0.9 is an optimal </a:t>
            </a:r>
            <a:r>
              <a:rPr lang="en-CA" dirty="0" err="1"/>
              <a:t>cutoff</a:t>
            </a:r>
            <a:r>
              <a:rPr lang="en-CA" dirty="0"/>
              <a:t> but the improvement is modest.</a:t>
            </a:r>
          </a:p>
        </p:txBody>
      </p:sp>
      <p:pic>
        <p:nvPicPr>
          <p:cNvPr id="4" name="Picture 8">
            <a:extLst>
              <a:ext uri="{FF2B5EF4-FFF2-40B4-BE49-F238E27FC236}">
                <a16:creationId xmlns:a16="http://schemas.microsoft.com/office/drawing/2014/main" id="{49E96654-F99C-497B-8D9E-4EAAE7D42C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602" t="76847" r="38"/>
          <a:stretch/>
        </p:blipFill>
        <p:spPr bwMode="auto">
          <a:xfrm>
            <a:off x="5408997" y="1897200"/>
            <a:ext cx="6048672"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7859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378-3433-408F-A38A-D38A7F408B8D}"/>
              </a:ext>
            </a:extLst>
          </p:cNvPr>
          <p:cNvSpPr>
            <a:spLocks noGrp="1"/>
          </p:cNvSpPr>
          <p:nvPr>
            <p:ph type="title"/>
          </p:nvPr>
        </p:nvSpPr>
        <p:spPr/>
        <p:txBody>
          <a:bodyPr/>
          <a:lstStyle/>
          <a:p>
            <a:r>
              <a:rPr lang="en-CA" dirty="0"/>
              <a:t>Improving reliability, cont.</a:t>
            </a:r>
            <a:endParaRPr lang="en-US" dirty="0"/>
          </a:p>
        </p:txBody>
      </p:sp>
      <p:sp>
        <p:nvSpPr>
          <p:cNvPr id="3" name="Content Placeholder 2">
            <a:extLst>
              <a:ext uri="{FF2B5EF4-FFF2-40B4-BE49-F238E27FC236}">
                <a16:creationId xmlns:a16="http://schemas.microsoft.com/office/drawing/2014/main" id="{B959BB4D-4793-46AA-8DF6-FDE6130BE439}"/>
              </a:ext>
            </a:extLst>
          </p:cNvPr>
          <p:cNvSpPr>
            <a:spLocks noGrp="1"/>
          </p:cNvSpPr>
          <p:nvPr>
            <p:ph idx="1"/>
          </p:nvPr>
        </p:nvSpPr>
        <p:spPr/>
        <p:txBody>
          <a:bodyPr/>
          <a:lstStyle/>
          <a:p>
            <a:pPr marL="0" indent="0">
              <a:buNone/>
            </a:pPr>
            <a:r>
              <a:rPr lang="en-CA" b="1" dirty="0"/>
              <a:t>Problem</a:t>
            </a:r>
            <a:r>
              <a:rPr lang="en-CA" dirty="0"/>
              <a:t>: Elastic net assumes measurements are noiseless.</a:t>
            </a:r>
          </a:p>
          <a:p>
            <a:pPr marL="0" indent="0">
              <a:buNone/>
            </a:pPr>
            <a:endParaRPr lang="en-CA" dirty="0"/>
          </a:p>
          <a:p>
            <a:pPr marL="0" indent="0">
              <a:buNone/>
            </a:pPr>
            <a:r>
              <a:rPr lang="en-CA" b="1" dirty="0"/>
              <a:t>Solution? </a:t>
            </a:r>
            <a:r>
              <a:rPr lang="en-CA" dirty="0"/>
              <a:t>Perform principal components analysis on the DNA methylation data, apply elastic net to the principal components.</a:t>
            </a:r>
          </a:p>
          <a:p>
            <a:pPr marL="0" indent="0">
              <a:buNone/>
            </a:pPr>
            <a:endParaRPr lang="en-CA" b="1" dirty="0"/>
          </a:p>
          <a:p>
            <a:pPr marL="0" indent="0">
              <a:buNone/>
            </a:pPr>
            <a:endParaRPr lang="en-US" b="1" dirty="0"/>
          </a:p>
        </p:txBody>
      </p:sp>
      <p:pic>
        <p:nvPicPr>
          <p:cNvPr id="7170" name="Picture 2">
            <a:extLst>
              <a:ext uri="{FF2B5EF4-FFF2-40B4-BE49-F238E27FC236}">
                <a16:creationId xmlns:a16="http://schemas.microsoft.com/office/drawing/2014/main" id="{4DC88A98-2C93-4B97-95F7-FE519530CD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 b="68900"/>
          <a:stretch/>
        </p:blipFill>
        <p:spPr bwMode="auto">
          <a:xfrm>
            <a:off x="1775520" y="3479672"/>
            <a:ext cx="7848872" cy="29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595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DB87-34E3-4696-9DB5-7D7F479E493B}"/>
              </a:ext>
            </a:extLst>
          </p:cNvPr>
          <p:cNvSpPr>
            <a:spLocks noGrp="1"/>
          </p:cNvSpPr>
          <p:nvPr>
            <p:ph type="title"/>
          </p:nvPr>
        </p:nvSpPr>
        <p:spPr/>
        <p:txBody>
          <a:bodyPr/>
          <a:lstStyle/>
          <a:p>
            <a:r>
              <a:rPr lang="en-CA" dirty="0"/>
              <a:t>Improving reliability, cont.</a:t>
            </a:r>
            <a:endParaRPr lang="en-US" dirty="0"/>
          </a:p>
        </p:txBody>
      </p:sp>
      <p:pic>
        <p:nvPicPr>
          <p:cNvPr id="9218" name="Picture 2">
            <a:extLst>
              <a:ext uri="{FF2B5EF4-FFF2-40B4-BE49-F238E27FC236}">
                <a16:creationId xmlns:a16="http://schemas.microsoft.com/office/drawing/2014/main" id="{B958D344-B780-4C83-9422-500CDB2E0B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8400" r="433"/>
          <a:stretch/>
        </p:blipFill>
        <p:spPr bwMode="auto">
          <a:xfrm>
            <a:off x="1514996" y="1669788"/>
            <a:ext cx="9060408" cy="4855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AB7BD9-1499-4926-B28D-9D6A396FE54F}"/>
              </a:ext>
            </a:extLst>
          </p:cNvPr>
          <p:cNvSpPr txBox="1"/>
          <p:nvPr/>
        </p:nvSpPr>
        <p:spPr>
          <a:xfrm>
            <a:off x="1415480" y="980728"/>
            <a:ext cx="10099431" cy="707886"/>
          </a:xfrm>
          <a:prstGeom prst="rect">
            <a:avLst/>
          </a:prstGeom>
          <a:noFill/>
        </p:spPr>
        <p:txBody>
          <a:bodyPr wrap="none" rtlCol="0">
            <a:spAutoFit/>
          </a:bodyPr>
          <a:lstStyle/>
          <a:p>
            <a:pPr algn="l"/>
            <a:r>
              <a:rPr lang="en-CA" sz="2000" b="1" dirty="0">
                <a:latin typeface="+mn-lt"/>
              </a:rPr>
              <a:t>Result</a:t>
            </a:r>
            <a:r>
              <a:rPr lang="en-CA" sz="2000" dirty="0">
                <a:latin typeface="+mn-lt"/>
              </a:rPr>
              <a:t>: reliability goes up (G+H), </a:t>
            </a:r>
          </a:p>
          <a:p>
            <a:pPr algn="l"/>
            <a:r>
              <a:rPr lang="en-CA" sz="2000" dirty="0">
                <a:latin typeface="+mn-lt"/>
              </a:rPr>
              <a:t>                            but we can get quite different age accelerations from original clocks (I)</a:t>
            </a:r>
            <a:endParaRPr lang="en-US" sz="2000" dirty="0">
              <a:latin typeface="+mn-lt"/>
            </a:endParaRPr>
          </a:p>
        </p:txBody>
      </p:sp>
    </p:spTree>
    <p:extLst>
      <p:ext uri="{BB962C8B-B14F-4D97-AF65-F5344CB8AC3E}">
        <p14:creationId xmlns:p14="http://schemas.microsoft.com/office/powerpoint/2010/main" val="15265934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734-46BE-408D-93E0-822097E2FF12}"/>
              </a:ext>
            </a:extLst>
          </p:cNvPr>
          <p:cNvSpPr>
            <a:spLocks noGrp="1"/>
          </p:cNvSpPr>
          <p:nvPr>
            <p:ph type="title"/>
          </p:nvPr>
        </p:nvSpPr>
        <p:spPr/>
        <p:txBody>
          <a:bodyPr/>
          <a:lstStyle/>
          <a:p>
            <a:r>
              <a:rPr lang="en-CA" dirty="0"/>
              <a:t>Improving reliability, cont.</a:t>
            </a:r>
            <a:endParaRPr lang="en-US" dirty="0"/>
          </a:p>
        </p:txBody>
      </p:sp>
      <p:sp>
        <p:nvSpPr>
          <p:cNvPr id="3" name="Content Placeholder 2">
            <a:extLst>
              <a:ext uri="{FF2B5EF4-FFF2-40B4-BE49-F238E27FC236}">
                <a16:creationId xmlns:a16="http://schemas.microsoft.com/office/drawing/2014/main" id="{BAD50A57-7C0C-4C71-B0FA-2BA0B4517E8C}"/>
              </a:ext>
            </a:extLst>
          </p:cNvPr>
          <p:cNvSpPr>
            <a:spLocks noGrp="1"/>
          </p:cNvSpPr>
          <p:nvPr>
            <p:ph idx="1"/>
          </p:nvPr>
        </p:nvSpPr>
        <p:spPr/>
        <p:txBody>
          <a:bodyPr/>
          <a:lstStyle/>
          <a:p>
            <a:pPr marL="0" indent="0">
              <a:buNone/>
            </a:pPr>
            <a:r>
              <a:rPr lang="en-CA" dirty="0"/>
              <a:t>Other findings</a:t>
            </a:r>
          </a:p>
          <a:p>
            <a:pPr marL="0" indent="0">
              <a:buNone/>
            </a:pPr>
            <a:r>
              <a:rPr lang="en-US" dirty="0"/>
              <a:t>PC clocks are reliable in saliva and brain</a:t>
            </a:r>
          </a:p>
          <a:p>
            <a:pPr marL="0" indent="0">
              <a:buNone/>
            </a:pPr>
            <a:r>
              <a:rPr lang="en-US" dirty="0"/>
              <a:t>PC clocks preserve relevant aging and mortality signals</a:t>
            </a:r>
          </a:p>
          <a:p>
            <a:pPr marL="0" indent="0">
              <a:buNone/>
            </a:pPr>
            <a:r>
              <a:rPr lang="en-US" dirty="0"/>
              <a:t>PC clocks show improved stability in long- and short-term longitudinal data</a:t>
            </a:r>
          </a:p>
          <a:p>
            <a:pPr marL="0" indent="0">
              <a:buNone/>
            </a:pPr>
            <a:r>
              <a:rPr lang="en-US" dirty="0"/>
              <a:t>PC clocks show improved stability in an in vitro model of aging</a:t>
            </a:r>
          </a:p>
          <a:p>
            <a:pPr marL="0" indent="0">
              <a:buNone/>
            </a:pPr>
            <a:endParaRPr lang="en-US" dirty="0"/>
          </a:p>
          <a:p>
            <a:pPr marL="0" indent="0">
              <a:buNone/>
            </a:pPr>
            <a:r>
              <a:rPr lang="en-US" i="1" dirty="0"/>
              <a:t>Can we adapt this approach for modelling something that does not influence DNA methylation at most CpG sites? e.g. alcohol intake</a:t>
            </a:r>
          </a:p>
        </p:txBody>
      </p:sp>
    </p:spTree>
    <p:extLst>
      <p:ext uri="{BB962C8B-B14F-4D97-AF65-F5344CB8AC3E}">
        <p14:creationId xmlns:p14="http://schemas.microsoft.com/office/powerpoint/2010/main" val="2451055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0E14-27A3-46ED-9726-2DC494E53D59}"/>
              </a:ext>
            </a:extLst>
          </p:cNvPr>
          <p:cNvSpPr>
            <a:spLocks noGrp="1"/>
          </p:cNvSpPr>
          <p:nvPr>
            <p:ph type="title"/>
          </p:nvPr>
        </p:nvSpPr>
        <p:spPr/>
        <p:txBody>
          <a:bodyPr/>
          <a:lstStyle/>
          <a:p>
            <a:r>
              <a:rPr lang="en-CA" dirty="0"/>
              <a:t>Adversarial networks for improved prediction</a:t>
            </a:r>
            <a:endParaRPr lang="en-US" dirty="0"/>
          </a:p>
        </p:txBody>
      </p:sp>
      <p:sp>
        <p:nvSpPr>
          <p:cNvPr id="3" name="Content Placeholder 2">
            <a:extLst>
              <a:ext uri="{FF2B5EF4-FFF2-40B4-BE49-F238E27FC236}">
                <a16:creationId xmlns:a16="http://schemas.microsoft.com/office/drawing/2014/main" id="{CF7532F1-2BBC-493F-8BFD-7BF15087E8FB}"/>
              </a:ext>
            </a:extLst>
          </p:cNvPr>
          <p:cNvSpPr>
            <a:spLocks noGrp="1"/>
          </p:cNvSpPr>
          <p:nvPr>
            <p:ph idx="1"/>
          </p:nvPr>
        </p:nvSpPr>
        <p:spPr/>
        <p:txBody>
          <a:bodyPr/>
          <a:lstStyle/>
          <a:p>
            <a:pPr marL="0" indent="0">
              <a:buNone/>
            </a:pPr>
            <a:r>
              <a:rPr lang="en-US" dirty="0" err="1"/>
              <a:t>Khandakar</a:t>
            </a:r>
            <a:r>
              <a:rPr lang="en-US" dirty="0"/>
              <a:t> Tanvir Ahmed, Jiao Sun, Sze Cheng, </a:t>
            </a:r>
            <a:r>
              <a:rPr lang="en-US" dirty="0" err="1"/>
              <a:t>Jeongsik</a:t>
            </a:r>
            <a:r>
              <a:rPr lang="en-US" dirty="0"/>
              <a:t> Yong, Wei Zhang. </a:t>
            </a:r>
            <a:r>
              <a:rPr lang="en-US" b="1" dirty="0"/>
              <a:t>Multi-omics Data Integration by Generative Adversarial Network. </a:t>
            </a:r>
            <a:r>
              <a:rPr lang="en-US" dirty="0" err="1"/>
              <a:t>bioRxiv</a:t>
            </a:r>
            <a:r>
              <a:rPr lang="en-US" dirty="0"/>
              <a:t> 2021.03.13.435251</a:t>
            </a:r>
          </a:p>
          <a:p>
            <a:pPr marL="0" indent="0">
              <a:buNone/>
            </a:pPr>
            <a:endParaRPr lang="en-US" dirty="0"/>
          </a:p>
          <a:p>
            <a:pPr marL="0" indent="0">
              <a:buNone/>
            </a:pPr>
            <a:r>
              <a:rPr lang="en-US" b="1" dirty="0"/>
              <a:t>Idea: </a:t>
            </a:r>
            <a:r>
              <a:rPr lang="en-US" dirty="0"/>
              <a:t>Create better predictors by learning modelling relationships between omics and using these models to generate synthetic training data that ‘enhance’ these relationships.</a:t>
            </a:r>
          </a:p>
          <a:p>
            <a:pPr marL="0" indent="0">
              <a:buNone/>
            </a:pPr>
            <a:endParaRPr lang="en-US" dirty="0"/>
          </a:p>
          <a:p>
            <a:pPr marL="0" indent="0">
              <a:buNone/>
            </a:pPr>
            <a:r>
              <a:rPr lang="en-US" b="1" dirty="0"/>
              <a:t>Generative adversarial networks (GANs) </a:t>
            </a:r>
            <a:r>
              <a:rPr lang="en-US" dirty="0"/>
              <a:t>have been used to ‘improve’ data in imaging applications. </a:t>
            </a:r>
          </a:p>
          <a:p>
            <a:pPr>
              <a:buFont typeface="Arial" panose="020B0604020202020204" pitchFamily="34" charset="0"/>
              <a:buChar char="•"/>
            </a:pPr>
            <a:r>
              <a:rPr lang="en-US" dirty="0"/>
              <a:t>two neural networks, one ‘generative’ and the other ‘discriminative’.  </a:t>
            </a:r>
          </a:p>
          <a:p>
            <a:pPr>
              <a:buFont typeface="Arial" panose="020B0604020202020204" pitchFamily="34" charset="0"/>
              <a:buChar char="•"/>
            </a:pPr>
            <a:r>
              <a:rPr lang="en-US" dirty="0"/>
              <a:t>The ‘generative’ network attempts to produce synthetic data that looks like the training data.</a:t>
            </a:r>
          </a:p>
          <a:p>
            <a:pPr>
              <a:buFont typeface="Arial" panose="020B0604020202020204" pitchFamily="34" charset="0"/>
              <a:buChar char="•"/>
            </a:pPr>
            <a:r>
              <a:rPr lang="en-US" dirty="0"/>
              <a:t>The ‘discriminative’ network attempts to distinguish between original and synthetic data. </a:t>
            </a:r>
          </a:p>
          <a:p>
            <a:pPr>
              <a:buFont typeface="Arial" panose="020B0604020202020204" pitchFamily="34" charset="0"/>
              <a:buChar char="•"/>
            </a:pPr>
            <a:r>
              <a:rPr lang="en-US" dirty="0"/>
              <a:t>Learning is competitive. The ‘generative’ network tries to fool the ‘discriminative’ network. The ‘discriminative’ network tries not to be fooled.</a:t>
            </a:r>
          </a:p>
          <a:p>
            <a:pPr>
              <a:buFontTx/>
              <a:buChar char="-"/>
            </a:pPr>
            <a:endParaRPr lang="en-US" dirty="0"/>
          </a:p>
        </p:txBody>
      </p:sp>
    </p:spTree>
    <p:extLst>
      <p:ext uri="{BB962C8B-B14F-4D97-AF65-F5344CB8AC3E}">
        <p14:creationId xmlns:p14="http://schemas.microsoft.com/office/powerpoint/2010/main" val="14218340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0E14-27A3-46ED-9726-2DC494E53D59}"/>
              </a:ext>
            </a:extLst>
          </p:cNvPr>
          <p:cNvSpPr>
            <a:spLocks noGrp="1"/>
          </p:cNvSpPr>
          <p:nvPr>
            <p:ph type="title"/>
          </p:nvPr>
        </p:nvSpPr>
        <p:spPr/>
        <p:txBody>
          <a:bodyPr/>
          <a:lstStyle/>
          <a:p>
            <a:r>
              <a:rPr lang="en-CA" dirty="0"/>
              <a:t>Adversarial networks, cont.</a:t>
            </a:r>
            <a:endParaRPr lang="en-US" dirty="0"/>
          </a:p>
        </p:txBody>
      </p:sp>
      <p:sp>
        <p:nvSpPr>
          <p:cNvPr id="3" name="Content Placeholder 2">
            <a:extLst>
              <a:ext uri="{FF2B5EF4-FFF2-40B4-BE49-F238E27FC236}">
                <a16:creationId xmlns:a16="http://schemas.microsoft.com/office/drawing/2014/main" id="{CF7532F1-2BBC-493F-8BFD-7BF15087E8FB}"/>
              </a:ext>
            </a:extLst>
          </p:cNvPr>
          <p:cNvSpPr>
            <a:spLocks noGrp="1"/>
          </p:cNvSpPr>
          <p:nvPr>
            <p:ph idx="1"/>
          </p:nvPr>
        </p:nvSpPr>
        <p:spPr/>
        <p:txBody>
          <a:bodyPr/>
          <a:lstStyle/>
          <a:p>
            <a:pPr marL="0" indent="0">
              <a:buNone/>
            </a:pPr>
            <a:r>
              <a:rPr lang="en-US" b="1" dirty="0" err="1"/>
              <a:t>omicsGAN</a:t>
            </a:r>
            <a:endParaRPr lang="en-US" dirty="0"/>
          </a:p>
          <a:p>
            <a:pPr>
              <a:buFontTx/>
              <a:buChar char="-"/>
            </a:pPr>
            <a:r>
              <a:rPr lang="en-US" dirty="0"/>
              <a:t>Builds GANs from two matching </a:t>
            </a:r>
            <a:r>
              <a:rPr lang="en-US" dirty="0" err="1"/>
              <a:t>omic</a:t>
            </a:r>
            <a:r>
              <a:rPr lang="en-US" dirty="0"/>
              <a:t> datasets and an interaction network between them (e.g., mRNA expression, miRNA expression, and miRNA-mRNA interaction network)</a:t>
            </a:r>
          </a:p>
          <a:p>
            <a:pPr>
              <a:buFontTx/>
              <a:buChar char="-"/>
            </a:pPr>
            <a:r>
              <a:rPr lang="en-US" dirty="0"/>
              <a:t>Use GANs to generate synthetic datasets</a:t>
            </a:r>
          </a:p>
          <a:p>
            <a:pPr>
              <a:buFontTx/>
              <a:buChar char="-"/>
            </a:pPr>
            <a:r>
              <a:rPr lang="en-US" dirty="0"/>
              <a:t>Fit prediction models to synthetic datasets</a:t>
            </a:r>
          </a:p>
          <a:p>
            <a:pPr marL="0" indent="0">
              <a:buNone/>
            </a:pPr>
            <a:endParaRPr lang="en-US" dirty="0"/>
          </a:p>
        </p:txBody>
      </p:sp>
      <p:pic>
        <p:nvPicPr>
          <p:cNvPr id="4" name="Picture 4" descr="Fig. 5.">
            <a:extLst>
              <a:ext uri="{FF2B5EF4-FFF2-40B4-BE49-F238E27FC236}">
                <a16:creationId xmlns:a16="http://schemas.microsoft.com/office/drawing/2014/main" id="{5EDED305-1BB5-49D4-9E91-CCEB29A51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3861048"/>
            <a:ext cx="5305853" cy="25202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Fig. 6.">
            <a:extLst>
              <a:ext uri="{FF2B5EF4-FFF2-40B4-BE49-F238E27FC236}">
                <a16:creationId xmlns:a16="http://schemas.microsoft.com/office/drawing/2014/main" id="{816928DF-0F00-4A54-9235-D5646D331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5" y="3861048"/>
            <a:ext cx="5331362"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1911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AFD4-3725-4112-B60D-7E93DA5E08CC}"/>
              </a:ext>
            </a:extLst>
          </p:cNvPr>
          <p:cNvSpPr>
            <a:spLocks noGrp="1"/>
          </p:cNvSpPr>
          <p:nvPr>
            <p:ph type="title"/>
          </p:nvPr>
        </p:nvSpPr>
        <p:spPr/>
        <p:txBody>
          <a:bodyPr/>
          <a:lstStyle/>
          <a:p>
            <a:r>
              <a:rPr lang="en-CA" dirty="0"/>
              <a:t>EWAS</a:t>
            </a:r>
            <a:endParaRPr lang="en-US" dirty="0"/>
          </a:p>
        </p:txBody>
      </p:sp>
      <p:graphicFrame>
        <p:nvGraphicFramePr>
          <p:cNvPr id="10" name="Content Placeholder 9">
            <a:extLst>
              <a:ext uri="{FF2B5EF4-FFF2-40B4-BE49-F238E27FC236}">
                <a16:creationId xmlns:a16="http://schemas.microsoft.com/office/drawing/2014/main" id="{065FA294-F681-46A7-BD04-E1E841EBBE97}"/>
              </a:ext>
            </a:extLst>
          </p:cNvPr>
          <p:cNvGraphicFramePr>
            <a:graphicFrameLocks noGrp="1"/>
          </p:cNvGraphicFramePr>
          <p:nvPr>
            <p:ph idx="1"/>
            <p:extLst>
              <p:ext uri="{D42A27DB-BD31-4B8C-83A1-F6EECF244321}">
                <p14:modId xmlns:p14="http://schemas.microsoft.com/office/powerpoint/2010/main" val="3239460382"/>
              </p:ext>
            </p:extLst>
          </p:nvPr>
        </p:nvGraphicFramePr>
        <p:xfrm>
          <a:off x="660399" y="1303933"/>
          <a:ext cx="10871201" cy="1508760"/>
        </p:xfrm>
        <a:graphic>
          <a:graphicData uri="http://schemas.openxmlformats.org/drawingml/2006/table">
            <a:tbl>
              <a:tblPr/>
              <a:tblGrid>
                <a:gridCol w="1021904">
                  <a:extLst>
                    <a:ext uri="{9D8B030D-6E8A-4147-A177-3AD203B41FA5}">
                      <a16:colId xmlns:a16="http://schemas.microsoft.com/office/drawing/2014/main" val="545125857"/>
                    </a:ext>
                  </a:extLst>
                </a:gridCol>
                <a:gridCol w="1399524">
                  <a:extLst>
                    <a:ext uri="{9D8B030D-6E8A-4147-A177-3AD203B41FA5}">
                      <a16:colId xmlns:a16="http://schemas.microsoft.com/office/drawing/2014/main" val="3969303281"/>
                    </a:ext>
                  </a:extLst>
                </a:gridCol>
                <a:gridCol w="2488908">
                  <a:extLst>
                    <a:ext uri="{9D8B030D-6E8A-4147-A177-3AD203B41FA5}">
                      <a16:colId xmlns:a16="http://schemas.microsoft.com/office/drawing/2014/main" val="2201686731"/>
                    </a:ext>
                  </a:extLst>
                </a:gridCol>
                <a:gridCol w="1440160">
                  <a:extLst>
                    <a:ext uri="{9D8B030D-6E8A-4147-A177-3AD203B41FA5}">
                      <a16:colId xmlns:a16="http://schemas.microsoft.com/office/drawing/2014/main" val="934008629"/>
                    </a:ext>
                  </a:extLst>
                </a:gridCol>
                <a:gridCol w="3309991">
                  <a:extLst>
                    <a:ext uri="{9D8B030D-6E8A-4147-A177-3AD203B41FA5}">
                      <a16:colId xmlns:a16="http://schemas.microsoft.com/office/drawing/2014/main" val="4186807170"/>
                    </a:ext>
                  </a:extLst>
                </a:gridCol>
                <a:gridCol w="1210714">
                  <a:extLst>
                    <a:ext uri="{9D8B030D-6E8A-4147-A177-3AD203B41FA5}">
                      <a16:colId xmlns:a16="http://schemas.microsoft.com/office/drawing/2014/main" val="3483192443"/>
                    </a:ext>
                  </a:extLst>
                </a:gridCol>
              </a:tblGrid>
              <a:tr h="260350">
                <a:tc>
                  <a:txBody>
                    <a:bodyPr/>
                    <a:lstStyle/>
                    <a:p>
                      <a:pPr algn="l" fontAlgn="b"/>
                      <a:r>
                        <a:rPr lang="en-US" sz="1600" b="1" i="0" u="none" strike="noStrike" dirty="0" err="1">
                          <a:solidFill>
                            <a:srgbClr val="000000"/>
                          </a:solidFill>
                          <a:effectLst/>
                          <a:latin typeface="Calibri" panose="020F0502020204030204" pitchFamily="34" charset="0"/>
                        </a:rPr>
                        <a:t>pmid</a:t>
                      </a:r>
                      <a:endParaRPr lang="en-US" sz="1600" b="1" i="0" u="none" strike="noStrike" dirty="0">
                        <a:solidFill>
                          <a:srgbClr val="000000"/>
                        </a:solidFill>
                        <a:effectLst/>
                        <a:latin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journal</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a:solidFill>
                            <a:srgbClr val="000000"/>
                          </a:solidFill>
                          <a:effectLst/>
                          <a:latin typeface="Calibri" panose="020F0502020204030204" pitchFamily="34" charset="0"/>
                        </a:rPr>
                        <a:t>variable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tissue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population</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Calibri" panose="020F0502020204030204" pitchFamily="34" charset="0"/>
                        </a:rPr>
                        <a:t>associations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4956398"/>
                  </a:ext>
                </a:extLst>
              </a:tr>
              <a:tr h="260350">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34600028</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a:solidFill>
                            <a:srgbClr val="000000"/>
                          </a:solidFill>
                          <a:effectLst/>
                          <a:latin typeface="Calibri" panose="020F0502020204030204" pitchFamily="34" charset="0"/>
                          <a:cs typeface="Calibri" panose="020F0502020204030204" pitchFamily="34" charset="0"/>
                        </a:rPr>
                        <a:t>Genomics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exposure to the great Chinese Famine at birth</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a:solidFill>
                            <a:srgbClr val="000000"/>
                          </a:solidFill>
                          <a:effectLst/>
                          <a:latin typeface="Calibri" panose="020F0502020204030204" pitchFamily="34" charset="0"/>
                          <a:cs typeface="Calibri" panose="020F0502020204030204" pitchFamily="34" charset="0"/>
                        </a:rPr>
                        <a:t>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79 exposed adults; 105 controls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null</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2806304"/>
                  </a:ext>
                </a:extLst>
              </a:tr>
              <a:tr h="260350">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34596421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a:solidFill>
                            <a:srgbClr val="000000"/>
                          </a:solidFill>
                          <a:effectLst/>
                          <a:latin typeface="Calibri" panose="020F0502020204030204" pitchFamily="34" charset="0"/>
                          <a:cs typeface="Calibri" panose="020F0502020204030204" pitchFamily="34" charset="0"/>
                        </a:rPr>
                        <a:t>Epigenomics</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maternal hyperglycemia </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cord blood</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430 (Gen3G cohort, European)</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77915861"/>
                  </a:ext>
                </a:extLst>
              </a:tr>
              <a:tr h="260350">
                <a:tc>
                  <a:txBody>
                    <a:bodyPr/>
                    <a:lstStyle/>
                    <a:p>
                      <a:pPr algn="r" fontAlgn="b"/>
                      <a:r>
                        <a:rPr lang="en-US" sz="1600" b="0" i="0" u="none" strike="noStrike" dirty="0">
                          <a:solidFill>
                            <a:srgbClr val="000000"/>
                          </a:solidFill>
                          <a:effectLst/>
                          <a:latin typeface="Calibri" panose="020F0502020204030204" pitchFamily="34" charset="0"/>
                          <a:cs typeface="Calibri" panose="020F0502020204030204" pitchFamily="34" charset="0"/>
                        </a:rPr>
                        <a:t>34633450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J Clin Endocrinol </a:t>
                      </a:r>
                      <a:r>
                        <a:rPr lang="en-US" sz="1600" b="0" i="0" u="none" strike="noStrike" dirty="0" err="1">
                          <a:solidFill>
                            <a:srgbClr val="000000"/>
                          </a:solidFill>
                          <a:effectLst/>
                          <a:latin typeface="Calibri" panose="020F0502020204030204" pitchFamily="34" charset="0"/>
                          <a:cs typeface="Calibri" panose="020F0502020204030204" pitchFamily="34" charset="0"/>
                        </a:rPr>
                        <a:t>Metab</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maternal hyperglycemia </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fontAlgn="b"/>
                      <a:r>
                        <a:rPr lang="en-US" sz="1600" b="0" i="0" u="none" strike="noStrike" dirty="0">
                          <a:solidFill>
                            <a:srgbClr val="000000"/>
                          </a:solidFill>
                          <a:effectLst/>
                          <a:latin typeface="Calibri" panose="020F0502020204030204" pitchFamily="34" charset="0"/>
                          <a:cs typeface="Calibri" panose="020F0502020204030204" pitchFamily="34" charset="0"/>
                        </a:rPr>
                        <a:t>cord tissue</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CA" sz="1600" b="0" i="0" u="none" strike="noStrike" dirty="0">
                          <a:solidFill>
                            <a:srgbClr val="000000"/>
                          </a:solidFill>
                          <a:effectLst/>
                          <a:latin typeface="Calibri" panose="020F0502020204030204" pitchFamily="34" charset="0"/>
                          <a:cs typeface="Calibri" panose="020F0502020204030204" pitchFamily="34" charset="0"/>
                        </a:rPr>
                        <a:t>830 (Chinese)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r" fontAlgn="b"/>
                      <a:r>
                        <a:rPr lang="en-CA" sz="1600" b="0" i="0" u="none" strike="noStrike" dirty="0">
                          <a:solidFill>
                            <a:srgbClr val="000000"/>
                          </a:solidFill>
                          <a:effectLst/>
                          <a:latin typeface="Calibri" panose="020F0502020204030204" pitchFamily="34" charset="0"/>
                          <a:cs typeface="Calibri" panose="020F0502020204030204" pitchFamily="34" charset="0"/>
                        </a:rPr>
                        <a:t>null</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91174082"/>
                  </a:ext>
                </a:extLst>
              </a:tr>
            </a:tbl>
          </a:graphicData>
        </a:graphic>
      </p:graphicFrame>
    </p:spTree>
    <p:extLst>
      <p:ext uri="{BB962C8B-B14F-4D97-AF65-F5344CB8AC3E}">
        <p14:creationId xmlns:p14="http://schemas.microsoft.com/office/powerpoint/2010/main" val="259499704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004-0E62-4A41-9603-564DC9F5E1E6}"/>
              </a:ext>
            </a:extLst>
          </p:cNvPr>
          <p:cNvSpPr>
            <a:spLocks noGrp="1"/>
          </p:cNvSpPr>
          <p:nvPr>
            <p:ph type="title"/>
          </p:nvPr>
        </p:nvSpPr>
        <p:spPr/>
        <p:txBody>
          <a:bodyPr/>
          <a:lstStyle/>
          <a:p>
            <a:r>
              <a:rPr lang="en-CA" dirty="0"/>
              <a:t>Dependency structure within multi-variable predictors</a:t>
            </a:r>
            <a:endParaRPr lang="en-US" dirty="0"/>
          </a:p>
        </p:txBody>
      </p:sp>
      <p:sp>
        <p:nvSpPr>
          <p:cNvPr id="3" name="Content Placeholder 2">
            <a:extLst>
              <a:ext uri="{FF2B5EF4-FFF2-40B4-BE49-F238E27FC236}">
                <a16:creationId xmlns:a16="http://schemas.microsoft.com/office/drawing/2014/main" id="{C42E9CF8-2587-4F83-9062-3DA613FE3078}"/>
              </a:ext>
            </a:extLst>
          </p:cNvPr>
          <p:cNvSpPr>
            <a:spLocks noGrp="1"/>
          </p:cNvSpPr>
          <p:nvPr>
            <p:ph idx="1"/>
          </p:nvPr>
        </p:nvSpPr>
        <p:spPr>
          <a:xfrm>
            <a:off x="609600" y="1268416"/>
            <a:ext cx="10670976" cy="5200784"/>
          </a:xfrm>
        </p:spPr>
        <p:txBody>
          <a:bodyPr/>
          <a:lstStyle/>
          <a:p>
            <a:pPr marL="0" indent="0">
              <a:buNone/>
            </a:pPr>
            <a:r>
              <a:rPr lang="en-US" dirty="0" err="1"/>
              <a:t>Palla</a:t>
            </a:r>
            <a:r>
              <a:rPr lang="en-US" dirty="0"/>
              <a:t> G, </a:t>
            </a:r>
            <a:r>
              <a:rPr lang="en-US" dirty="0" err="1"/>
              <a:t>Pollner</a:t>
            </a:r>
            <a:r>
              <a:rPr lang="en-US" dirty="0"/>
              <a:t> P, </a:t>
            </a:r>
            <a:r>
              <a:rPr lang="en-US" dirty="0" err="1"/>
              <a:t>Börcsök</a:t>
            </a:r>
            <a:r>
              <a:rPr lang="en-US" dirty="0"/>
              <a:t> J, Major A, </a:t>
            </a:r>
            <a:r>
              <a:rPr lang="en-US" dirty="0" err="1"/>
              <a:t>Molnár</a:t>
            </a:r>
            <a:r>
              <a:rPr lang="en-US" dirty="0"/>
              <a:t> B, Csabai I. </a:t>
            </a:r>
            <a:r>
              <a:rPr lang="en-US" b="1" dirty="0"/>
              <a:t>Hierarchy and control of ageing-related methylation networks</a:t>
            </a:r>
            <a:r>
              <a:rPr lang="en-US" dirty="0"/>
              <a:t>. </a:t>
            </a:r>
            <a:r>
              <a:rPr lang="en-US" dirty="0" err="1"/>
              <a:t>PLoS</a:t>
            </a:r>
            <a:r>
              <a:rPr lang="en-US" dirty="0"/>
              <a:t> </a:t>
            </a:r>
            <a:r>
              <a:rPr lang="en-US" dirty="0" err="1"/>
              <a:t>Comput</a:t>
            </a:r>
            <a:r>
              <a:rPr lang="en-US" dirty="0"/>
              <a:t> Biol. 2021;17(9):e1009327.</a:t>
            </a:r>
          </a:p>
          <a:p>
            <a:pPr marL="0" indent="0">
              <a:buNone/>
            </a:pPr>
            <a:endParaRPr lang="en-US" dirty="0"/>
          </a:p>
          <a:p>
            <a:pPr marL="0" indent="0">
              <a:buNone/>
            </a:pPr>
            <a:r>
              <a:rPr lang="en-US" dirty="0"/>
              <a:t>Consider Horvath’s 353-CpG site model of age:</a:t>
            </a:r>
          </a:p>
          <a:p>
            <a:pPr marL="0" indent="0">
              <a:buNone/>
            </a:pPr>
            <a:r>
              <a:rPr lang="en-US" dirty="0"/>
              <a:t>    </a:t>
            </a:r>
            <a:r>
              <a:rPr lang="en-US" b="1" dirty="0" err="1"/>
              <a:t>DNAm</a:t>
            </a:r>
            <a:r>
              <a:rPr lang="en-US" b="1" dirty="0"/>
              <a:t> age =</a:t>
            </a:r>
            <a:r>
              <a:rPr lang="en-US" dirty="0"/>
              <a:t> </a:t>
            </a:r>
            <a:r>
              <a:rPr lang="en-US" b="1" dirty="0"/>
              <a:t>intercept +</a:t>
            </a:r>
            <a:r>
              <a:rPr lang="en-US" dirty="0"/>
              <a:t> </a:t>
            </a:r>
            <a:r>
              <a:rPr lang="en-CA" b="1" dirty="0"/>
              <a:t>H</a:t>
            </a:r>
            <a:r>
              <a:rPr lang="en-CA" b="1" baseline="-25000" dirty="0"/>
              <a:t>1</a:t>
            </a:r>
            <a:r>
              <a:rPr lang="en-US" dirty="0"/>
              <a:t> </a:t>
            </a:r>
            <a:r>
              <a:rPr lang="en-CA" sz="2000" b="1" dirty="0"/>
              <a:t>cg</a:t>
            </a:r>
            <a:r>
              <a:rPr lang="en-CA" b="1" baseline="-25000" dirty="0"/>
              <a:t>1</a:t>
            </a:r>
            <a:r>
              <a:rPr lang="en-US" dirty="0"/>
              <a:t> + </a:t>
            </a:r>
            <a:r>
              <a:rPr lang="en-CA" b="1" dirty="0"/>
              <a:t>H</a:t>
            </a:r>
            <a:r>
              <a:rPr lang="en-CA" b="1" baseline="-25000" dirty="0"/>
              <a:t>2</a:t>
            </a:r>
            <a:r>
              <a:rPr lang="en-US" dirty="0"/>
              <a:t> </a:t>
            </a:r>
            <a:r>
              <a:rPr lang="en-CA" sz="2000" b="1" dirty="0"/>
              <a:t>cg</a:t>
            </a:r>
            <a:r>
              <a:rPr lang="en-CA" b="1" baseline="-25000" dirty="0"/>
              <a:t>2</a:t>
            </a:r>
            <a:r>
              <a:rPr lang="en-US" dirty="0"/>
              <a:t> + … + </a:t>
            </a:r>
            <a:r>
              <a:rPr lang="en-CA" b="1" dirty="0"/>
              <a:t>H</a:t>
            </a:r>
            <a:r>
              <a:rPr lang="en-CA" b="1" baseline="-25000" dirty="0"/>
              <a:t>353</a:t>
            </a:r>
            <a:r>
              <a:rPr lang="en-US" dirty="0"/>
              <a:t> </a:t>
            </a:r>
            <a:r>
              <a:rPr lang="en-CA" sz="2000" b="1" dirty="0"/>
              <a:t>cg</a:t>
            </a:r>
            <a:r>
              <a:rPr lang="en-CA" b="1" baseline="-25000" dirty="0"/>
              <a:t>353</a:t>
            </a:r>
            <a:endParaRPr lang="en-US" dirty="0"/>
          </a:p>
          <a:p>
            <a:pPr marL="0" indent="0">
              <a:buNone/>
            </a:pPr>
            <a:endParaRPr lang="en-US" dirty="0"/>
          </a:p>
          <a:p>
            <a:pPr marL="0" indent="0">
              <a:buNone/>
            </a:pPr>
            <a:r>
              <a:rPr lang="en-US" dirty="0"/>
              <a:t>Consider increasing methylation at CpG </a:t>
            </a:r>
            <a:r>
              <a:rPr lang="en-US" b="1" dirty="0" err="1"/>
              <a:t>i</a:t>
            </a:r>
            <a:r>
              <a:rPr lang="en-US" dirty="0"/>
              <a:t> by </a:t>
            </a:r>
            <a:r>
              <a:rPr lang="en-US" b="1" dirty="0"/>
              <a:t>∆.</a:t>
            </a:r>
          </a:p>
          <a:p>
            <a:pPr marL="0" indent="0">
              <a:buNone/>
            </a:pPr>
            <a:endParaRPr lang="en-US" dirty="0"/>
          </a:p>
          <a:p>
            <a:pPr marL="0" indent="0">
              <a:buNone/>
            </a:pPr>
            <a:r>
              <a:rPr lang="en-US" dirty="0"/>
              <a:t>This will change </a:t>
            </a:r>
            <a:r>
              <a:rPr lang="en-US" b="1" dirty="0" err="1"/>
              <a:t>DNAm</a:t>
            </a:r>
            <a:r>
              <a:rPr lang="en-US" b="1" dirty="0"/>
              <a:t> age</a:t>
            </a:r>
            <a:r>
              <a:rPr lang="en-US" dirty="0"/>
              <a:t>.</a:t>
            </a:r>
          </a:p>
          <a:p>
            <a:pPr marL="0" indent="0">
              <a:buNone/>
            </a:pPr>
            <a:endParaRPr lang="en-US" dirty="0"/>
          </a:p>
          <a:p>
            <a:pPr marL="0" indent="0">
              <a:buNone/>
            </a:pPr>
            <a:r>
              <a:rPr lang="en-US" dirty="0"/>
              <a:t>Naively, we might say change </a:t>
            </a:r>
            <a:r>
              <a:rPr lang="en-US" b="1" dirty="0"/>
              <a:t>∆ </a:t>
            </a:r>
            <a:r>
              <a:rPr lang="en-US" b="1" dirty="0" err="1"/>
              <a:t>DNAm</a:t>
            </a:r>
            <a:r>
              <a:rPr lang="en-US" b="1" dirty="0"/>
              <a:t> age </a:t>
            </a:r>
            <a:r>
              <a:rPr lang="en-US" dirty="0"/>
              <a:t>will be = </a:t>
            </a:r>
            <a:r>
              <a:rPr lang="en-CA" b="1" dirty="0"/>
              <a:t>H</a:t>
            </a:r>
            <a:r>
              <a:rPr lang="en-CA" b="1" baseline="-25000" dirty="0"/>
              <a:t>i</a:t>
            </a:r>
            <a:r>
              <a:rPr lang="en-US" dirty="0"/>
              <a:t> </a:t>
            </a:r>
            <a:r>
              <a:rPr lang="en-US" b="1" dirty="0"/>
              <a:t>∆</a:t>
            </a:r>
          </a:p>
          <a:p>
            <a:pPr marL="0" indent="0">
              <a:buNone/>
            </a:pPr>
            <a:endParaRPr lang="en-US" b="1" dirty="0"/>
          </a:p>
          <a:p>
            <a:pPr marL="0" indent="0">
              <a:buNone/>
            </a:pPr>
            <a:r>
              <a:rPr lang="en-US" dirty="0"/>
              <a:t>However, considering what we know about dependencies between CpG sites, changing CpG </a:t>
            </a:r>
            <a:r>
              <a:rPr lang="en-US" dirty="0" err="1"/>
              <a:t>i</a:t>
            </a:r>
            <a:r>
              <a:rPr lang="en-US" dirty="0"/>
              <a:t> will likely produce changes in other CpG sites …</a:t>
            </a:r>
          </a:p>
        </p:txBody>
      </p:sp>
    </p:spTree>
    <p:extLst>
      <p:ext uri="{BB962C8B-B14F-4D97-AF65-F5344CB8AC3E}">
        <p14:creationId xmlns:p14="http://schemas.microsoft.com/office/powerpoint/2010/main" val="3167338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B4954A3-F70D-4D9E-BE58-695475F4C4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7528" y="60322"/>
            <a:ext cx="8232320" cy="6338887"/>
          </a:xfrm>
          <a:prstGeom prst="rect">
            <a:avLst/>
          </a:prstGeom>
          <a:solidFill>
            <a:srgbClr val="FFFFFF"/>
          </a:solidFill>
          <a:ln w="9525">
            <a:noFill/>
            <a:miter lim="800000"/>
            <a:headEnd/>
            <a:tailEnd/>
          </a:ln>
          <a:effectLst/>
        </p:spPr>
      </p:pic>
    </p:spTree>
    <p:extLst>
      <p:ext uri="{BB962C8B-B14F-4D97-AF65-F5344CB8AC3E}">
        <p14:creationId xmlns:p14="http://schemas.microsoft.com/office/powerpoint/2010/main" val="3483005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7799-013C-4BDD-ADBF-1AF719433321}"/>
              </a:ext>
            </a:extLst>
          </p:cNvPr>
          <p:cNvSpPr>
            <a:spLocks noGrp="1"/>
          </p:cNvSpPr>
          <p:nvPr>
            <p:ph type="title"/>
          </p:nvPr>
        </p:nvSpPr>
        <p:spPr/>
        <p:txBody>
          <a:bodyPr/>
          <a:lstStyle/>
          <a:p>
            <a:r>
              <a:rPr lang="en-CA" dirty="0"/>
              <a:t>Dependency structure, cont.</a:t>
            </a:r>
            <a:endParaRPr lang="en-US" dirty="0"/>
          </a:p>
        </p:txBody>
      </p:sp>
      <p:sp>
        <p:nvSpPr>
          <p:cNvPr id="3" name="Content Placeholder 2">
            <a:extLst>
              <a:ext uri="{FF2B5EF4-FFF2-40B4-BE49-F238E27FC236}">
                <a16:creationId xmlns:a16="http://schemas.microsoft.com/office/drawing/2014/main" id="{BEF91C69-CD51-4176-A1C5-C97BF898FA33}"/>
              </a:ext>
            </a:extLst>
          </p:cNvPr>
          <p:cNvSpPr>
            <a:spLocks noGrp="1"/>
          </p:cNvSpPr>
          <p:nvPr>
            <p:ph idx="1"/>
          </p:nvPr>
        </p:nvSpPr>
        <p:spPr/>
        <p:txBody>
          <a:bodyPr/>
          <a:lstStyle/>
          <a:p>
            <a:pPr marL="0" indent="0">
              <a:buNone/>
            </a:pPr>
            <a:r>
              <a:rPr lang="en-CA" sz="2400" dirty="0"/>
              <a:t>For each CpG site </a:t>
            </a:r>
            <a:r>
              <a:rPr lang="en-CA" sz="2400" b="1" dirty="0" err="1"/>
              <a:t>cg</a:t>
            </a:r>
            <a:r>
              <a:rPr lang="en-CA" sz="2400" b="1" baseline="-25000" dirty="0" err="1"/>
              <a:t>i</a:t>
            </a:r>
            <a:r>
              <a:rPr lang="en-CA" sz="2400" dirty="0"/>
              <a:t>, apply LASSO to create </a:t>
            </a:r>
            <a:br>
              <a:rPr lang="en-US" sz="2400" dirty="0"/>
            </a:br>
            <a:r>
              <a:rPr lang="en-US" sz="2400" dirty="0"/>
              <a:t>a predictor of </a:t>
            </a:r>
            <a:r>
              <a:rPr lang="en-US" sz="2400" b="1" dirty="0"/>
              <a:t>cg</a:t>
            </a:r>
            <a:r>
              <a:rPr lang="en-CA" sz="2400" b="1" baseline="-25000" dirty="0" err="1"/>
              <a:t>i</a:t>
            </a:r>
            <a:r>
              <a:rPr lang="en-CA" sz="2400" baseline="-25000" dirty="0"/>
              <a:t> </a:t>
            </a:r>
            <a:r>
              <a:rPr lang="en-US" sz="2400" dirty="0"/>
              <a:t>from the other 352 CpG sites.</a:t>
            </a:r>
            <a:endParaRPr lang="en-CA" sz="2400" dirty="0"/>
          </a:p>
        </p:txBody>
      </p:sp>
      <p:pic>
        <p:nvPicPr>
          <p:cNvPr id="4" name="Picture 2">
            <a:extLst>
              <a:ext uri="{FF2B5EF4-FFF2-40B4-BE49-F238E27FC236}">
                <a16:creationId xmlns:a16="http://schemas.microsoft.com/office/drawing/2014/main" id="{3FB8CB86-8C2E-4CFE-B849-B291CEA97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30" t="31435" r="26383" b="37894"/>
          <a:stretch/>
        </p:blipFill>
        <p:spPr bwMode="auto">
          <a:xfrm>
            <a:off x="7356504" y="382454"/>
            <a:ext cx="4224469" cy="2592288"/>
          </a:xfrm>
          <a:prstGeom prst="rect">
            <a:avLst/>
          </a:prstGeom>
          <a:solidFill>
            <a:srgbClr val="FFFFFF"/>
          </a:solidFill>
          <a:ln w="9525">
            <a:noFill/>
            <a:miter lim="800000"/>
            <a:headEnd/>
            <a:tailEnd/>
          </a:ln>
          <a:effectLst/>
        </p:spPr>
      </p:pic>
      <p:sp>
        <p:nvSpPr>
          <p:cNvPr id="8" name="Rectangle: Rounded Corners 7">
            <a:extLst>
              <a:ext uri="{FF2B5EF4-FFF2-40B4-BE49-F238E27FC236}">
                <a16:creationId xmlns:a16="http://schemas.microsoft.com/office/drawing/2014/main" id="{B6FADC08-9BC8-4C18-9706-7107A2400FC2}"/>
              </a:ext>
            </a:extLst>
          </p:cNvPr>
          <p:cNvSpPr/>
          <p:nvPr/>
        </p:nvSpPr>
        <p:spPr bwMode="auto">
          <a:xfrm>
            <a:off x="6452622" y="4948351"/>
            <a:ext cx="1587593" cy="576064"/>
          </a:xfrm>
          <a:prstGeom prst="roundRect">
            <a:avLst/>
          </a:prstGeom>
          <a:solidFill>
            <a:srgbClr val="ACCDFD"/>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CA" sz="2400" b="1" dirty="0" err="1"/>
              <a:t>cg</a:t>
            </a:r>
            <a:r>
              <a:rPr lang="en-CA" sz="2400" b="1" baseline="-25000" dirty="0" err="1"/>
              <a:t>i</a:t>
            </a:r>
            <a:r>
              <a:rPr kumimoji="0" lang="en-CA" sz="2400" b="0" i="0" u="none" strike="noStrike" cap="none" normalizeH="0" baseline="0" dirty="0">
                <a:ln>
                  <a:noFill/>
                </a:ln>
                <a:solidFill>
                  <a:schemeClr val="tx1"/>
                </a:solidFill>
                <a:effectLst/>
                <a:latin typeface="+mn-lt"/>
              </a:rPr>
              <a:t>=CpG4</a:t>
            </a:r>
            <a:endParaRPr kumimoji="0" lang="en-US" sz="2400" b="0" i="0" u="none" strike="noStrike" cap="none" normalizeH="0" baseline="0" dirty="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18C13DB5-6656-499A-A30D-E5D0ED0E18BA}"/>
              </a:ext>
            </a:extLst>
          </p:cNvPr>
          <p:cNvSpPr/>
          <p:nvPr/>
        </p:nvSpPr>
        <p:spPr bwMode="auto">
          <a:xfrm>
            <a:off x="3503712" y="4158841"/>
            <a:ext cx="1224136" cy="576064"/>
          </a:xfrm>
          <a:prstGeom prst="roundRect">
            <a:avLst/>
          </a:prstGeom>
          <a:solidFill>
            <a:srgbClr val="ACCDFD"/>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2400" b="0" i="0" u="none" strike="noStrike" cap="none" normalizeH="0" baseline="0" dirty="0">
                <a:ln>
                  <a:noFill/>
                </a:ln>
                <a:solidFill>
                  <a:schemeClr val="tx1"/>
                </a:solidFill>
                <a:effectLst/>
                <a:latin typeface="+mn-lt"/>
              </a:rPr>
              <a:t>CpG1</a:t>
            </a:r>
            <a:endParaRPr kumimoji="0" lang="en-US" sz="2400" b="0" i="0" u="none" strike="noStrike" cap="none" normalizeH="0" baseline="0" dirty="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9841A014-7ED8-4336-B32F-359516A919B4}"/>
              </a:ext>
            </a:extLst>
          </p:cNvPr>
          <p:cNvSpPr/>
          <p:nvPr/>
        </p:nvSpPr>
        <p:spPr bwMode="auto">
          <a:xfrm>
            <a:off x="3503712" y="5754880"/>
            <a:ext cx="1224136" cy="576064"/>
          </a:xfrm>
          <a:prstGeom prst="roundRect">
            <a:avLst/>
          </a:prstGeom>
          <a:solidFill>
            <a:srgbClr val="ACCDFD"/>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2400" b="0" i="0" u="none" strike="noStrike" cap="none" normalizeH="0" baseline="0" dirty="0">
                <a:ln>
                  <a:noFill/>
                </a:ln>
                <a:solidFill>
                  <a:schemeClr val="tx1"/>
                </a:solidFill>
                <a:effectLst/>
                <a:latin typeface="+mn-lt"/>
              </a:rPr>
              <a:t>CpG4</a:t>
            </a:r>
            <a:endParaRPr kumimoji="0" lang="en-US" sz="2400" b="0" i="0" u="none" strike="noStrike" cap="none" normalizeH="0" baseline="0" dirty="0">
              <a:ln>
                <a:noFill/>
              </a:ln>
              <a:solidFill>
                <a:schemeClr val="tx1"/>
              </a:solidFill>
              <a:effectLst/>
              <a:latin typeface="+mn-lt"/>
            </a:endParaRPr>
          </a:p>
        </p:txBody>
      </p:sp>
      <p:sp>
        <p:nvSpPr>
          <p:cNvPr id="11" name="Rectangle: Rounded Corners 10">
            <a:extLst>
              <a:ext uri="{FF2B5EF4-FFF2-40B4-BE49-F238E27FC236}">
                <a16:creationId xmlns:a16="http://schemas.microsoft.com/office/drawing/2014/main" id="{4E10E078-B9FA-4B2B-A140-8A0E8398B208}"/>
              </a:ext>
            </a:extLst>
          </p:cNvPr>
          <p:cNvSpPr/>
          <p:nvPr/>
        </p:nvSpPr>
        <p:spPr bwMode="auto">
          <a:xfrm>
            <a:off x="3503712" y="4951013"/>
            <a:ext cx="1224136" cy="576064"/>
          </a:xfrm>
          <a:prstGeom prst="roundRect">
            <a:avLst/>
          </a:prstGeom>
          <a:solidFill>
            <a:srgbClr val="ACCDFD"/>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2400" b="0" i="0" u="none" strike="noStrike" cap="none" normalizeH="0" baseline="0" dirty="0">
                <a:ln>
                  <a:noFill/>
                </a:ln>
                <a:solidFill>
                  <a:schemeClr val="tx1"/>
                </a:solidFill>
                <a:effectLst/>
                <a:latin typeface="+mn-lt"/>
              </a:rPr>
              <a:t>CpG2</a:t>
            </a:r>
            <a:endParaRPr kumimoji="0" lang="en-US" sz="2400" b="0" i="0" u="none" strike="noStrike" cap="none" normalizeH="0" baseline="0" dirty="0">
              <a:ln>
                <a:noFill/>
              </a:ln>
              <a:solidFill>
                <a:schemeClr val="tx1"/>
              </a:solidFill>
              <a:effectLst/>
              <a:latin typeface="+mn-lt"/>
            </a:endParaRPr>
          </a:p>
        </p:txBody>
      </p:sp>
      <p:cxnSp>
        <p:nvCxnSpPr>
          <p:cNvPr id="13" name="Straight Arrow Connector 12">
            <a:extLst>
              <a:ext uri="{FF2B5EF4-FFF2-40B4-BE49-F238E27FC236}">
                <a16:creationId xmlns:a16="http://schemas.microsoft.com/office/drawing/2014/main" id="{4AB30682-B54E-46E5-8913-1806A09F1F35}"/>
              </a:ext>
            </a:extLst>
          </p:cNvPr>
          <p:cNvCxnSpPr>
            <a:cxnSpLocks/>
            <a:stCxn id="11" idx="3"/>
            <a:endCxn id="8" idx="1"/>
          </p:cNvCxnSpPr>
          <p:nvPr/>
        </p:nvCxnSpPr>
        <p:spPr bwMode="auto">
          <a:xfrm flipV="1">
            <a:off x="4727848" y="5236383"/>
            <a:ext cx="1724774" cy="2662"/>
          </a:xfrm>
          <a:prstGeom prst="straightConnector1">
            <a:avLst/>
          </a:prstGeom>
          <a:solidFill>
            <a:schemeClr val="accent1"/>
          </a:solidFill>
          <a:ln w="50800" cap="flat" cmpd="sng" algn="ctr">
            <a:solidFill>
              <a:srgbClr val="B2B2B2"/>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D5E3BE04-4DAA-4A48-9222-24688779F4DD}"/>
              </a:ext>
            </a:extLst>
          </p:cNvPr>
          <p:cNvCxnSpPr>
            <a:cxnSpLocks/>
            <a:stCxn id="9" idx="3"/>
          </p:cNvCxnSpPr>
          <p:nvPr/>
        </p:nvCxnSpPr>
        <p:spPr bwMode="auto">
          <a:xfrm>
            <a:off x="4727848" y="4446873"/>
            <a:ext cx="1724775" cy="598860"/>
          </a:xfrm>
          <a:prstGeom prst="straightConnector1">
            <a:avLst/>
          </a:prstGeom>
          <a:solidFill>
            <a:schemeClr val="accent1"/>
          </a:solidFill>
          <a:ln w="50800" cap="flat" cmpd="sng" algn="ctr">
            <a:solidFill>
              <a:srgbClr val="B2B2B2"/>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167F9F45-D141-4DC1-872E-A40E4AEF22EC}"/>
              </a:ext>
            </a:extLst>
          </p:cNvPr>
          <p:cNvCxnSpPr>
            <a:cxnSpLocks/>
            <a:stCxn id="10" idx="3"/>
          </p:cNvCxnSpPr>
          <p:nvPr/>
        </p:nvCxnSpPr>
        <p:spPr bwMode="auto">
          <a:xfrm flipV="1">
            <a:off x="4727848" y="5452491"/>
            <a:ext cx="1724775" cy="590421"/>
          </a:xfrm>
          <a:prstGeom prst="straightConnector1">
            <a:avLst/>
          </a:prstGeom>
          <a:solidFill>
            <a:schemeClr val="accent1"/>
          </a:solidFill>
          <a:ln w="50800" cap="flat" cmpd="sng" algn="ctr">
            <a:solidFill>
              <a:srgbClr val="B2B2B2"/>
            </a:solidFill>
            <a:prstDash val="solid"/>
            <a:round/>
            <a:headEnd type="none" w="med" len="med"/>
            <a:tailEnd type="triangle"/>
          </a:ln>
          <a:effectLst/>
        </p:spPr>
      </p:cxnSp>
      <p:sp>
        <p:nvSpPr>
          <p:cNvPr id="21" name="TextBox 20">
            <a:extLst>
              <a:ext uri="{FF2B5EF4-FFF2-40B4-BE49-F238E27FC236}">
                <a16:creationId xmlns:a16="http://schemas.microsoft.com/office/drawing/2014/main" id="{474B4485-FEB0-4D16-AF1C-86BA558CA23E}"/>
              </a:ext>
            </a:extLst>
          </p:cNvPr>
          <p:cNvSpPr txBox="1"/>
          <p:nvPr/>
        </p:nvSpPr>
        <p:spPr>
          <a:xfrm>
            <a:off x="4915893" y="4099916"/>
            <a:ext cx="894797" cy="461665"/>
          </a:xfrm>
          <a:prstGeom prst="rect">
            <a:avLst/>
          </a:prstGeom>
          <a:noFill/>
        </p:spPr>
        <p:txBody>
          <a:bodyPr wrap="none" rtlCol="0">
            <a:spAutoFit/>
          </a:bodyPr>
          <a:lstStyle/>
          <a:p>
            <a:r>
              <a:rPr lang="el-GR" dirty="0"/>
              <a:t>β</a:t>
            </a:r>
            <a:r>
              <a:rPr lang="en-CA" baseline="-25000" dirty="0"/>
              <a:t>1 </a:t>
            </a:r>
            <a:r>
              <a:rPr lang="en-CA" dirty="0"/>
              <a:t>≠ 0</a:t>
            </a:r>
            <a:endParaRPr lang="en-US" dirty="0"/>
          </a:p>
        </p:txBody>
      </p:sp>
      <p:sp>
        <p:nvSpPr>
          <p:cNvPr id="22" name="TextBox 21">
            <a:extLst>
              <a:ext uri="{FF2B5EF4-FFF2-40B4-BE49-F238E27FC236}">
                <a16:creationId xmlns:a16="http://schemas.microsoft.com/office/drawing/2014/main" id="{074ED21F-72C3-4547-94FA-95ABB989BD13}"/>
              </a:ext>
            </a:extLst>
          </p:cNvPr>
          <p:cNvSpPr txBox="1"/>
          <p:nvPr/>
        </p:nvSpPr>
        <p:spPr>
          <a:xfrm>
            <a:off x="4918299" y="4774718"/>
            <a:ext cx="894796" cy="461665"/>
          </a:xfrm>
          <a:prstGeom prst="rect">
            <a:avLst/>
          </a:prstGeom>
          <a:noFill/>
        </p:spPr>
        <p:txBody>
          <a:bodyPr wrap="none" rtlCol="0">
            <a:spAutoFit/>
          </a:bodyPr>
          <a:lstStyle/>
          <a:p>
            <a:r>
              <a:rPr lang="el-GR" dirty="0"/>
              <a:t>β</a:t>
            </a:r>
            <a:r>
              <a:rPr lang="en-CA" baseline="-25000" dirty="0"/>
              <a:t>2 </a:t>
            </a:r>
            <a:r>
              <a:rPr lang="en-CA" dirty="0"/>
              <a:t>≠ 0</a:t>
            </a:r>
            <a:endParaRPr lang="en-US" dirty="0"/>
          </a:p>
        </p:txBody>
      </p:sp>
      <p:sp>
        <p:nvSpPr>
          <p:cNvPr id="23" name="TextBox 22">
            <a:extLst>
              <a:ext uri="{FF2B5EF4-FFF2-40B4-BE49-F238E27FC236}">
                <a16:creationId xmlns:a16="http://schemas.microsoft.com/office/drawing/2014/main" id="{D48625D3-C1C2-4206-8312-7C26209AEFCB}"/>
              </a:ext>
            </a:extLst>
          </p:cNvPr>
          <p:cNvSpPr txBox="1"/>
          <p:nvPr/>
        </p:nvSpPr>
        <p:spPr>
          <a:xfrm>
            <a:off x="4913490" y="5330902"/>
            <a:ext cx="899605" cy="461665"/>
          </a:xfrm>
          <a:prstGeom prst="rect">
            <a:avLst/>
          </a:prstGeom>
          <a:noFill/>
        </p:spPr>
        <p:txBody>
          <a:bodyPr wrap="none" rtlCol="0">
            <a:spAutoFit/>
          </a:bodyPr>
          <a:lstStyle/>
          <a:p>
            <a:r>
              <a:rPr lang="el-GR" dirty="0"/>
              <a:t>β</a:t>
            </a:r>
            <a:r>
              <a:rPr lang="en-CA" baseline="-25000" dirty="0"/>
              <a:t>3 </a:t>
            </a:r>
            <a:r>
              <a:rPr lang="en-CA" dirty="0"/>
              <a:t>= 0</a:t>
            </a:r>
            <a:endParaRPr lang="en-US" dirty="0"/>
          </a:p>
        </p:txBody>
      </p:sp>
      <p:pic>
        <p:nvPicPr>
          <p:cNvPr id="25" name="Graphic 24">
            <a:extLst>
              <a:ext uri="{FF2B5EF4-FFF2-40B4-BE49-F238E27FC236}">
                <a16:creationId xmlns:a16="http://schemas.microsoft.com/office/drawing/2014/main" id="{2DE4DEF3-F2B0-42D0-9844-E34E241FD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1225" y="2826500"/>
            <a:ext cx="4481289" cy="906053"/>
          </a:xfrm>
          <a:prstGeom prst="rect">
            <a:avLst/>
          </a:prstGeom>
        </p:spPr>
      </p:pic>
    </p:spTree>
    <p:extLst>
      <p:ext uri="{BB962C8B-B14F-4D97-AF65-F5344CB8AC3E}">
        <p14:creationId xmlns:p14="http://schemas.microsoft.com/office/powerpoint/2010/main" val="38238829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D216-A2BC-4B70-AC9C-7D909DC4239A}"/>
              </a:ext>
            </a:extLst>
          </p:cNvPr>
          <p:cNvSpPr>
            <a:spLocks noGrp="1"/>
          </p:cNvSpPr>
          <p:nvPr>
            <p:ph type="title"/>
          </p:nvPr>
        </p:nvSpPr>
        <p:spPr/>
        <p:txBody>
          <a:bodyPr/>
          <a:lstStyle/>
          <a:p>
            <a:r>
              <a:rPr lang="en-CA" dirty="0"/>
              <a:t>Dependency structure, cont.</a:t>
            </a:r>
            <a:endParaRPr lang="en-US" dirty="0"/>
          </a:p>
        </p:txBody>
      </p:sp>
      <p:sp>
        <p:nvSpPr>
          <p:cNvPr id="3" name="Content Placeholder 2">
            <a:extLst>
              <a:ext uri="{FF2B5EF4-FFF2-40B4-BE49-F238E27FC236}">
                <a16:creationId xmlns:a16="http://schemas.microsoft.com/office/drawing/2014/main" id="{353E8E54-8F4A-43E1-814B-1BB0E5493C86}"/>
              </a:ext>
            </a:extLst>
          </p:cNvPr>
          <p:cNvSpPr>
            <a:spLocks noGrp="1"/>
          </p:cNvSpPr>
          <p:nvPr>
            <p:ph idx="1"/>
          </p:nvPr>
        </p:nvSpPr>
        <p:spPr>
          <a:xfrm>
            <a:off x="609600" y="1556792"/>
            <a:ext cx="10871200" cy="4912408"/>
          </a:xfrm>
        </p:spPr>
        <p:txBody>
          <a:bodyPr/>
          <a:lstStyle/>
          <a:p>
            <a:pPr marL="0" indent="0">
              <a:buNone/>
            </a:pPr>
            <a:r>
              <a:rPr lang="en-CA" b="1" dirty="0"/>
              <a:t>Propagating </a:t>
            </a:r>
            <a:r>
              <a:rPr lang="en-CA" b="1" dirty="0" err="1"/>
              <a:t>DNAm</a:t>
            </a:r>
            <a:r>
              <a:rPr lang="en-CA" b="1" dirty="0"/>
              <a:t> changes</a:t>
            </a:r>
          </a:p>
          <a:p>
            <a:pPr marL="0" indent="0">
              <a:buNone/>
            </a:pPr>
            <a:endParaRPr lang="en-CA" dirty="0"/>
          </a:p>
          <a:p>
            <a:pPr marL="0" indent="0">
              <a:buNone/>
            </a:pPr>
            <a:r>
              <a:rPr lang="en-CA" dirty="0"/>
              <a:t>Changing methylation</a:t>
            </a:r>
            <a:br>
              <a:rPr lang="en-CA" dirty="0"/>
            </a:br>
            <a:r>
              <a:rPr lang="en-CA" dirty="0"/>
              <a:t>of CpG1 induces </a:t>
            </a:r>
            <a:br>
              <a:rPr lang="en-US" dirty="0"/>
            </a:br>
            <a:r>
              <a:rPr lang="en-US" dirty="0"/>
              <a:t>changes in methylation</a:t>
            </a:r>
            <a:br>
              <a:rPr lang="en-US" dirty="0"/>
            </a:br>
            <a:r>
              <a:rPr lang="en-US" dirty="0"/>
              <a:t>at CpG sites 2, 3 and 4.</a:t>
            </a:r>
          </a:p>
          <a:p>
            <a:pPr marL="0" indent="0">
              <a:buNone/>
            </a:pPr>
            <a:endParaRPr lang="en-US" dirty="0"/>
          </a:p>
          <a:p>
            <a:pPr marL="0" indent="0">
              <a:buNone/>
            </a:pPr>
            <a:r>
              <a:rPr lang="en-US" dirty="0"/>
              <a:t>These induce changes</a:t>
            </a:r>
            <a:br>
              <a:rPr lang="en-US" dirty="0"/>
            </a:br>
            <a:r>
              <a:rPr lang="en-US" dirty="0"/>
              <a:t> in CpG sites 4, 5 and 6.</a:t>
            </a:r>
          </a:p>
          <a:p>
            <a:pPr marL="0" indent="0">
              <a:buNone/>
            </a:pPr>
            <a:endParaRPr lang="en-US" dirty="0"/>
          </a:p>
          <a:p>
            <a:pPr marL="0" indent="0">
              <a:buNone/>
            </a:pPr>
            <a:r>
              <a:rPr lang="en-US" dirty="0"/>
              <a:t>Once we have determined all CpG site changes, we recalculate </a:t>
            </a:r>
            <a:r>
              <a:rPr lang="en-US" dirty="0" err="1"/>
              <a:t>DNAm</a:t>
            </a:r>
            <a:r>
              <a:rPr lang="en-US" dirty="0"/>
              <a:t> age to determine how the change at CpG site 1 influences </a:t>
            </a:r>
            <a:r>
              <a:rPr lang="en-US" dirty="0" err="1"/>
              <a:t>DNAm</a:t>
            </a:r>
            <a:r>
              <a:rPr lang="en-US" dirty="0"/>
              <a:t> age, </a:t>
            </a:r>
            <a:r>
              <a:rPr lang="en-US" b="1" dirty="0"/>
              <a:t>∆ </a:t>
            </a:r>
            <a:r>
              <a:rPr lang="en-US" b="1" dirty="0" err="1"/>
              <a:t>DNAm</a:t>
            </a:r>
            <a:r>
              <a:rPr lang="en-US" b="1" dirty="0"/>
              <a:t> age </a:t>
            </a:r>
            <a:r>
              <a:rPr lang="en-US" dirty="0"/>
              <a:t>for CpG 1.</a:t>
            </a:r>
          </a:p>
          <a:p>
            <a:pPr marL="0" indent="0">
              <a:buNone/>
            </a:pPr>
            <a:endParaRPr lang="en-US" dirty="0"/>
          </a:p>
          <a:p>
            <a:pPr marL="0" indent="0">
              <a:buNone/>
            </a:pPr>
            <a:r>
              <a:rPr lang="en-US" dirty="0"/>
              <a:t>Using this method, we can calculate </a:t>
            </a:r>
            <a:r>
              <a:rPr lang="en-US" b="1" dirty="0"/>
              <a:t>∆ </a:t>
            </a:r>
            <a:r>
              <a:rPr lang="en-US" b="1" dirty="0" err="1"/>
              <a:t>DNAm</a:t>
            </a:r>
            <a:r>
              <a:rPr lang="en-US" b="1" dirty="0"/>
              <a:t> age </a:t>
            </a:r>
            <a:r>
              <a:rPr lang="en-US" dirty="0"/>
              <a:t>for each CpG site. </a:t>
            </a:r>
            <a:endParaRPr lang="en-CA" dirty="0"/>
          </a:p>
        </p:txBody>
      </p:sp>
      <p:pic>
        <p:nvPicPr>
          <p:cNvPr id="4" name="Picture 2">
            <a:extLst>
              <a:ext uri="{FF2B5EF4-FFF2-40B4-BE49-F238E27FC236}">
                <a16:creationId xmlns:a16="http://schemas.microsoft.com/office/drawing/2014/main" id="{A51A65F8-2946-4798-BF0E-1CF4B8FBBE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775"/>
          <a:stretch/>
        </p:blipFill>
        <p:spPr bwMode="auto">
          <a:xfrm>
            <a:off x="3506821" y="2348880"/>
            <a:ext cx="8445235" cy="2160584"/>
          </a:xfrm>
          <a:prstGeom prst="rect">
            <a:avLst/>
          </a:prstGeom>
          <a:solidFill>
            <a:srgbClr val="FFFFFF"/>
          </a:solidFill>
          <a:ln w="9525">
            <a:noFill/>
            <a:miter lim="800000"/>
            <a:headEnd/>
            <a:tailEnd/>
          </a:ln>
          <a:effectLst/>
        </p:spPr>
      </p:pic>
    </p:spTree>
    <p:extLst>
      <p:ext uri="{BB962C8B-B14F-4D97-AF65-F5344CB8AC3E}">
        <p14:creationId xmlns:p14="http://schemas.microsoft.com/office/powerpoint/2010/main" val="20104351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BE4A7B08-A72B-4F0B-9B89-646295758A96}"/>
              </a:ext>
            </a:extLst>
          </p:cNvPr>
          <p:cNvSpPr>
            <a:spLocks noGrp="1"/>
          </p:cNvSpPr>
          <p:nvPr>
            <p:ph type="title"/>
          </p:nvPr>
        </p:nvSpPr>
        <p:spPr>
          <a:xfrm>
            <a:off x="609600" y="458791"/>
            <a:ext cx="10871200" cy="809625"/>
          </a:xfrm>
        </p:spPr>
        <p:txBody>
          <a:bodyPr/>
          <a:lstStyle/>
          <a:p>
            <a:r>
              <a:rPr lang="en-CA" dirty="0"/>
              <a:t>Dependency structure, cont.</a:t>
            </a:r>
            <a:endParaRPr lang="en-US" dirty="0"/>
          </a:p>
        </p:txBody>
      </p:sp>
      <p:pic>
        <p:nvPicPr>
          <p:cNvPr id="3074" name="Picture 2">
            <a:extLst>
              <a:ext uri="{FF2B5EF4-FFF2-40B4-BE49-F238E27FC236}">
                <a16:creationId xmlns:a16="http://schemas.microsoft.com/office/drawing/2014/main" id="{85614883-67E6-4164-9D22-B073FAB95B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15480" y="1897200"/>
            <a:ext cx="6554845"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F2117F-AEDB-4A73-B28E-F2FD869BE786}"/>
              </a:ext>
            </a:extLst>
          </p:cNvPr>
          <p:cNvSpPr txBox="1"/>
          <p:nvPr/>
        </p:nvSpPr>
        <p:spPr>
          <a:xfrm>
            <a:off x="8184232" y="1484784"/>
            <a:ext cx="2808312" cy="4524315"/>
          </a:xfrm>
          <a:prstGeom prst="rect">
            <a:avLst/>
          </a:prstGeom>
          <a:noFill/>
        </p:spPr>
        <p:txBody>
          <a:bodyPr wrap="square" rtlCol="0">
            <a:spAutoFit/>
          </a:bodyPr>
          <a:lstStyle/>
          <a:p>
            <a:pPr algn="l"/>
            <a:r>
              <a:rPr lang="en-CA" dirty="0">
                <a:latin typeface="+mj-lt"/>
              </a:rPr>
              <a:t>Each point represents a CpG site.</a:t>
            </a:r>
          </a:p>
          <a:p>
            <a:pPr algn="l"/>
            <a:endParaRPr lang="en-CA" dirty="0">
              <a:latin typeface="+mj-lt"/>
            </a:endParaRPr>
          </a:p>
          <a:p>
            <a:pPr algn="l"/>
            <a:r>
              <a:rPr lang="en-CA" dirty="0">
                <a:latin typeface="+mj-lt"/>
              </a:rPr>
              <a:t>The coloring and vertical axis show their </a:t>
            </a:r>
            <a:r>
              <a:rPr lang="en-US" b="1" dirty="0">
                <a:latin typeface="+mj-lt"/>
              </a:rPr>
              <a:t>∆ </a:t>
            </a:r>
            <a:r>
              <a:rPr lang="en-US" b="1" dirty="0" err="1">
                <a:latin typeface="+mj-lt"/>
              </a:rPr>
              <a:t>DNAm</a:t>
            </a:r>
            <a:r>
              <a:rPr lang="en-US" b="1" dirty="0">
                <a:latin typeface="+mj-lt"/>
              </a:rPr>
              <a:t> age</a:t>
            </a:r>
            <a:r>
              <a:rPr lang="en-CA" dirty="0">
                <a:latin typeface="+mj-lt"/>
              </a:rPr>
              <a:t>. </a:t>
            </a:r>
          </a:p>
          <a:p>
            <a:pPr algn="l"/>
            <a:endParaRPr lang="en-CA" dirty="0">
              <a:latin typeface="+mj-lt"/>
            </a:endParaRPr>
          </a:p>
          <a:p>
            <a:pPr algn="l"/>
            <a:r>
              <a:rPr lang="en-CA" dirty="0">
                <a:latin typeface="+mj-lt"/>
              </a:rPr>
              <a:t>The other axes show network metrics (see Methods)</a:t>
            </a:r>
            <a:endParaRPr lang="en-US" dirty="0">
              <a:latin typeface="+mj-lt"/>
            </a:endParaRPr>
          </a:p>
        </p:txBody>
      </p:sp>
    </p:spTree>
    <p:extLst>
      <p:ext uri="{BB962C8B-B14F-4D97-AF65-F5344CB8AC3E}">
        <p14:creationId xmlns:p14="http://schemas.microsoft.com/office/powerpoint/2010/main" val="25359095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5E4E-CB14-472F-B963-C85C5AB3CAF3}"/>
              </a:ext>
            </a:extLst>
          </p:cNvPr>
          <p:cNvSpPr>
            <a:spLocks noGrp="1"/>
          </p:cNvSpPr>
          <p:nvPr>
            <p:ph type="title"/>
          </p:nvPr>
        </p:nvSpPr>
        <p:spPr/>
        <p:txBody>
          <a:bodyPr/>
          <a:lstStyle/>
          <a:p>
            <a:r>
              <a:rPr lang="en-CA" dirty="0"/>
              <a:t>Dependency structure, cont.</a:t>
            </a:r>
            <a:endParaRPr lang="en-US" dirty="0"/>
          </a:p>
        </p:txBody>
      </p:sp>
      <p:sp>
        <p:nvSpPr>
          <p:cNvPr id="3" name="Content Placeholder 2">
            <a:extLst>
              <a:ext uri="{FF2B5EF4-FFF2-40B4-BE49-F238E27FC236}">
                <a16:creationId xmlns:a16="http://schemas.microsoft.com/office/drawing/2014/main" id="{F41549E6-8E90-4B7F-80D1-442A3A426869}"/>
              </a:ext>
            </a:extLst>
          </p:cNvPr>
          <p:cNvSpPr>
            <a:spLocks noGrp="1"/>
          </p:cNvSpPr>
          <p:nvPr>
            <p:ph idx="1"/>
          </p:nvPr>
        </p:nvSpPr>
        <p:spPr/>
        <p:txBody>
          <a:bodyPr/>
          <a:lstStyle/>
          <a:p>
            <a:pPr marL="0" indent="0">
              <a:buNone/>
            </a:pPr>
            <a:r>
              <a:rPr lang="en-US" b="1" dirty="0"/>
              <a:t>Conclusions and further work</a:t>
            </a:r>
          </a:p>
          <a:p>
            <a:pPr>
              <a:buFont typeface="Arial" panose="020B0604020202020204" pitchFamily="34" charset="0"/>
              <a:buChar char="•"/>
            </a:pPr>
            <a:r>
              <a:rPr lang="en-US" dirty="0"/>
              <a:t>Clock CpG sites form a hierarchy with certain sites influencing many other sites </a:t>
            </a:r>
            <a:br>
              <a:rPr lang="en-US" dirty="0"/>
            </a:br>
            <a:r>
              <a:rPr lang="en-US" dirty="0"/>
              <a:t>(more than seen in a random set of CpG sites – see Methods)</a:t>
            </a:r>
          </a:p>
          <a:p>
            <a:pPr>
              <a:buFont typeface="Arial" panose="020B0604020202020204" pitchFamily="34" charset="0"/>
              <a:buChar char="•"/>
            </a:pPr>
            <a:r>
              <a:rPr lang="en-US" dirty="0"/>
              <a:t>However, these influential sites don’t necessarily control aging</a:t>
            </a:r>
          </a:p>
          <a:p>
            <a:pPr>
              <a:buFont typeface="Arial" panose="020B0604020202020204" pitchFamily="34" charset="0"/>
              <a:buChar char="•"/>
            </a:pPr>
            <a:r>
              <a:rPr lang="en-US" dirty="0"/>
              <a:t>“the network between the 850,000 CpG dinucleotides of current microarrays was not feasible, however, extension of the work on larger CpG dinucleotide networks is subject of further research”</a:t>
            </a:r>
          </a:p>
          <a:p>
            <a:pPr marL="0" indent="0">
              <a:buNone/>
            </a:pPr>
            <a:endParaRPr lang="en-US" dirty="0"/>
          </a:p>
          <a:p>
            <a:pPr marL="0" indent="0">
              <a:buNone/>
            </a:pPr>
            <a:r>
              <a:rPr lang="en-US" b="1" dirty="0"/>
              <a:t>Some questions</a:t>
            </a:r>
          </a:p>
          <a:p>
            <a:pPr>
              <a:buFont typeface="Arial" panose="020B0604020202020204" pitchFamily="34" charset="0"/>
              <a:buChar char="•"/>
            </a:pPr>
            <a:r>
              <a:rPr lang="en-US" dirty="0"/>
              <a:t>Does this approach have practical use? It is a new kind of ‘importance metric’.</a:t>
            </a:r>
          </a:p>
          <a:p>
            <a:pPr>
              <a:buFont typeface="Arial" panose="020B0604020202020204" pitchFamily="34" charset="0"/>
              <a:buChar char="•"/>
            </a:pPr>
            <a:r>
              <a:rPr lang="en-US" dirty="0"/>
              <a:t>Could we use it to build better, more robust predictors?</a:t>
            </a:r>
          </a:p>
          <a:p>
            <a:pPr>
              <a:buFont typeface="Arial" panose="020B0604020202020204" pitchFamily="34" charset="0"/>
              <a:buChar char="•"/>
            </a:pPr>
            <a:r>
              <a:rPr lang="en-US" dirty="0"/>
              <a:t>Would it be better to apply MR with </a:t>
            </a:r>
            <a:r>
              <a:rPr lang="en-US" dirty="0" err="1"/>
              <a:t>mQTLs</a:t>
            </a:r>
            <a:r>
              <a:rPr lang="en-US" dirty="0"/>
              <a:t> as instruments to construct the network?</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0396173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6" name="Picture 12">
            <a:extLst>
              <a:ext uri="{FF2B5EF4-FFF2-40B4-BE49-F238E27FC236}">
                <a16:creationId xmlns:a16="http://schemas.microsoft.com/office/drawing/2014/main" id="{378E1F49-44B9-4C69-B353-58F10F25D0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700" t="18495" r="-1269" b="23751"/>
          <a:stretch/>
        </p:blipFill>
        <p:spPr bwMode="auto">
          <a:xfrm>
            <a:off x="7392144" y="910214"/>
            <a:ext cx="3816424" cy="58311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BB6A2A-2EB0-47A0-84FF-676C49179926}"/>
              </a:ext>
            </a:extLst>
          </p:cNvPr>
          <p:cNvSpPr>
            <a:spLocks noGrp="1"/>
          </p:cNvSpPr>
          <p:nvPr>
            <p:ph type="title"/>
          </p:nvPr>
        </p:nvSpPr>
        <p:spPr/>
        <p:txBody>
          <a:bodyPr/>
          <a:lstStyle/>
          <a:p>
            <a:r>
              <a:rPr lang="en-CA" dirty="0"/>
              <a:t>Improving reliability with noisy measurements</a:t>
            </a:r>
            <a:endParaRPr lang="en-US" dirty="0"/>
          </a:p>
        </p:txBody>
      </p:sp>
      <p:sp>
        <p:nvSpPr>
          <p:cNvPr id="3" name="Content Placeholder 2">
            <a:extLst>
              <a:ext uri="{FF2B5EF4-FFF2-40B4-BE49-F238E27FC236}">
                <a16:creationId xmlns:a16="http://schemas.microsoft.com/office/drawing/2014/main" id="{A2B07354-0788-4DBC-84CD-6EF2B98884CC}"/>
              </a:ext>
            </a:extLst>
          </p:cNvPr>
          <p:cNvSpPr>
            <a:spLocks noGrp="1"/>
          </p:cNvSpPr>
          <p:nvPr>
            <p:ph idx="1"/>
          </p:nvPr>
        </p:nvSpPr>
        <p:spPr>
          <a:xfrm>
            <a:off x="609600" y="1484784"/>
            <a:ext cx="6782544" cy="4984416"/>
          </a:xfrm>
        </p:spPr>
        <p:txBody>
          <a:bodyPr/>
          <a:lstStyle/>
          <a:p>
            <a:pPr marL="0" indent="0">
              <a:buNone/>
            </a:pPr>
            <a:r>
              <a:rPr lang="en-US" dirty="0"/>
              <a:t>Albert T. Higgins-Chen … Morgan E. Levine. </a:t>
            </a:r>
            <a:r>
              <a:rPr lang="en-US" b="1" dirty="0"/>
              <a:t>A computational solution for bolstering reliability of epigenetic clocks: Implications for clinical trials and longitudinal tracking</a:t>
            </a:r>
            <a:r>
              <a:rPr lang="en-US" dirty="0"/>
              <a:t> </a:t>
            </a:r>
            <a:r>
              <a:rPr lang="en-US" dirty="0" err="1"/>
              <a:t>bioRxiv</a:t>
            </a:r>
            <a:r>
              <a:rPr lang="en-US" dirty="0"/>
              <a:t> 2021.04.16.440205</a:t>
            </a:r>
          </a:p>
          <a:p>
            <a:pPr marL="0" indent="0">
              <a:buNone/>
            </a:pPr>
            <a:endParaRPr lang="en-US" dirty="0"/>
          </a:p>
          <a:p>
            <a:pPr marL="0" indent="0">
              <a:buNone/>
            </a:pPr>
            <a:endParaRPr lang="en-US" dirty="0"/>
          </a:p>
        </p:txBody>
      </p:sp>
      <p:pic>
        <p:nvPicPr>
          <p:cNvPr id="6152" name="Picture 8">
            <a:extLst>
              <a:ext uri="{FF2B5EF4-FFF2-40B4-BE49-F238E27FC236}">
                <a16:creationId xmlns:a16="http://schemas.microsoft.com/office/drawing/2014/main" id="{EF445413-AE83-404C-BCE9-D1007FEC57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634" b="81505"/>
          <a:stretch/>
        </p:blipFill>
        <p:spPr bwMode="auto">
          <a:xfrm>
            <a:off x="1341264" y="3478974"/>
            <a:ext cx="2808312" cy="273916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4527D15C-C5CF-4B8D-8AE5-B3A7BE80E1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15" t="18495" r="47302" b="60500"/>
          <a:stretch/>
        </p:blipFill>
        <p:spPr bwMode="auto">
          <a:xfrm>
            <a:off x="4293591" y="3498145"/>
            <a:ext cx="2738513" cy="2739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05621"/>
      </p:ext>
    </p:extLst>
  </p:cSld>
  <p:clrMapOvr>
    <a:masterClrMapping/>
  </p:clrMapOvr>
  <p:transition spd="med"/>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RC slides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MRC slides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RC slide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RC slides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RC slides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RC slides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RC slides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RC slides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93F08E06F4AA448AC00C0C02C94845" ma:contentTypeVersion="4" ma:contentTypeDescription="Create a new document." ma:contentTypeScope="" ma:versionID="8ae8c0bcb362956bfd30c2611ca3a1f1">
  <xsd:schema xmlns:xsd="http://www.w3.org/2001/XMLSchema" xmlns:xs="http://www.w3.org/2001/XMLSchema" xmlns:p="http://schemas.microsoft.com/office/2006/metadata/properties" xmlns:ns2="2335683b-688a-4d49-ab37-bd32983a32ac" targetNamespace="http://schemas.microsoft.com/office/2006/metadata/properties" ma:root="true" ma:fieldsID="3c27dae60892398fbb9ade460898c2bd" ns2:_="">
    <xsd:import namespace="2335683b-688a-4d49-ab37-bd32983a32a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35683b-688a-4d49-ab37-bd32983a32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A2EA8-4641-42F6-A17F-431287DED9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A12886-63C9-4300-8B68-1ADB4934159B}">
  <ds:schemaRefs>
    <ds:schemaRef ds:uri="http://schemas.microsoft.com/sharepoint/v3/contenttype/forms"/>
  </ds:schemaRefs>
</ds:datastoreItem>
</file>

<file path=customXml/itemProps3.xml><?xml version="1.0" encoding="utf-8"?>
<ds:datastoreItem xmlns:ds="http://schemas.openxmlformats.org/officeDocument/2006/customXml" ds:itemID="{741BB8E0-F7E5-448E-9DB1-27528C793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35683b-688a-4d49-ab37-bd32983a32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5319</TotalTime>
  <Words>1086</Words>
  <Application>Microsoft Office PowerPoint</Application>
  <PresentationFormat>Widescreen</PresentationFormat>
  <Paragraphs>126</Paragraphs>
  <Slides>15</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Times</vt:lpstr>
      <vt:lpstr>Times New Roman</vt:lpstr>
      <vt:lpstr>Verdana</vt:lpstr>
      <vt:lpstr>EU WARM GRAY Powerpoint Template</vt:lpstr>
      <vt:lpstr>MRC slides template</vt:lpstr>
      <vt:lpstr>PowerPoint Presentation</vt:lpstr>
      <vt:lpstr>EWAS</vt:lpstr>
      <vt:lpstr>Dependency structure within multi-variable predictors</vt:lpstr>
      <vt:lpstr>PowerPoint Presentation</vt:lpstr>
      <vt:lpstr>Dependency structure, cont.</vt:lpstr>
      <vt:lpstr>Dependency structure, cont.</vt:lpstr>
      <vt:lpstr>Dependency structure, cont.</vt:lpstr>
      <vt:lpstr>Dependency structure, cont.</vt:lpstr>
      <vt:lpstr>Improving reliability with noisy measurements</vt:lpstr>
      <vt:lpstr>Improving reliability, cont.</vt:lpstr>
      <vt:lpstr>Improving reliability, cont.</vt:lpstr>
      <vt:lpstr>Improving reliability, cont.</vt:lpstr>
      <vt:lpstr>Improving reliability, cont.</vt:lpstr>
      <vt:lpstr>Adversarial networks for improved prediction</vt:lpstr>
      <vt:lpstr>Adversarial networks,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 Kumar</dc:creator>
  <cp:lastModifiedBy>Matthew Suderman</cp:lastModifiedBy>
  <cp:revision>69</cp:revision>
  <cp:lastPrinted>2002-07-16T15:27:40Z</cp:lastPrinted>
  <dcterms:created xsi:type="dcterms:W3CDTF">2016-07-26T20:00:27Z</dcterms:created>
  <dcterms:modified xsi:type="dcterms:W3CDTF">2021-10-18T00:33:43Z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0x010100A793F08E06F4AA448AC00C0C02C94845</vt:lpwstr>
  </property>
</Properties>
</file>