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1"/>
  </p:notesMasterIdLst>
  <p:handoutMasterIdLst>
    <p:handoutMasterId r:id="rId12"/>
  </p:handoutMasterIdLst>
  <p:sldIdLst>
    <p:sldId id="288" r:id="rId6"/>
    <p:sldId id="300" r:id="rId7"/>
    <p:sldId id="301" r:id="rId8"/>
    <p:sldId id="304" r:id="rId9"/>
    <p:sldId id="299" r:id="rId10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7A67"/>
    <a:srgbClr val="ACCDFD"/>
    <a:srgbClr val="B2B2B2"/>
    <a:srgbClr val="8E0452"/>
    <a:srgbClr val="B01F2E"/>
    <a:srgbClr val="822F5A"/>
    <a:srgbClr val="21677E"/>
    <a:srgbClr val="EFEFEF"/>
    <a:srgbClr val="8A7967"/>
    <a:srgbClr val="766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D9788-52EB-4706-9467-A83C73F062C3}" v="192" dt="2022-06-19T18:07:26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3245" autoAdjust="0"/>
  </p:normalViewPr>
  <p:slideViewPr>
    <p:cSldViewPr>
      <p:cViewPr varScale="1">
        <p:scale>
          <a:sx n="57" d="100"/>
          <a:sy n="57" d="100"/>
        </p:scale>
        <p:origin x="9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26165850-BD11-465E-885A-CE9A62B60CCC}"/>
    <pc:docChg chg="undo custSel addSld delSld modSld sldOrd modMainMaster">
      <pc:chgData name="Matthew Suderman" userId="2709995e-3ea8-4fb0-9b62-eb8034dec529" providerId="ADAL" clId="{26165850-BD11-465E-885A-CE9A62B60CCC}" dt="2022-05-22T23:15:43.786" v="6343"/>
      <pc:docMkLst>
        <pc:docMk/>
      </pc:docMkLst>
      <pc:sldChg chg="addSp delSp modSp mod">
        <pc:chgData name="Matthew Suderman" userId="2709995e-3ea8-4fb0-9b62-eb8034dec529" providerId="ADAL" clId="{26165850-BD11-465E-885A-CE9A62B60CCC}" dt="2022-05-22T23:14:14.665" v="6341"/>
        <pc:sldMkLst>
          <pc:docMk/>
          <pc:sldMk cId="0" sldId="288"/>
        </pc:sldMkLst>
        <pc:spChg chg="mod">
          <ac:chgData name="Matthew Suderman" userId="2709995e-3ea8-4fb0-9b62-eb8034dec529" providerId="ADAL" clId="{26165850-BD11-465E-885A-CE9A62B60CCC}" dt="2022-05-22T15:28:09.843" v="27" actId="20577"/>
          <ac:spMkLst>
            <pc:docMk/>
            <pc:sldMk cId="0" sldId="288"/>
            <ac:spMk id="3" creationId="{00000000-0000-0000-0000-000000000000}"/>
          </ac:spMkLst>
        </pc:spChg>
        <pc:grpChg chg="del mod">
          <ac:chgData name="Matthew Suderman" userId="2709995e-3ea8-4fb0-9b62-eb8034dec529" providerId="ADAL" clId="{26165850-BD11-465E-885A-CE9A62B60CCC}" dt="2022-05-22T23:10:32.533" v="6216"/>
          <ac:grpSpMkLst>
            <pc:docMk/>
            <pc:sldMk cId="0" sldId="288"/>
            <ac:grpSpMk id="11" creationId="{E11E909B-BB22-4362-85A8-8BD79391C8DC}"/>
          </ac:grpSpMkLst>
        </pc:grpChg>
        <pc:grpChg chg="del mod">
          <ac:chgData name="Matthew Suderman" userId="2709995e-3ea8-4fb0-9b62-eb8034dec529" providerId="ADAL" clId="{26165850-BD11-465E-885A-CE9A62B60CCC}" dt="2022-05-22T23:10:35.033" v="6219"/>
          <ac:grpSpMkLst>
            <pc:docMk/>
            <pc:sldMk cId="0" sldId="288"/>
            <ac:grpSpMk id="13" creationId="{DFDD85E2-6EA7-4421-8F44-8C3E576BBD15}"/>
          </ac:grpSpMkLst>
        </pc:grpChg>
        <pc:grpChg chg="del mod">
          <ac:chgData name="Matthew Suderman" userId="2709995e-3ea8-4fb0-9b62-eb8034dec529" providerId="ADAL" clId="{26165850-BD11-465E-885A-CE9A62B60CCC}" dt="2022-05-22T23:10:41.690" v="6222"/>
          <ac:grpSpMkLst>
            <pc:docMk/>
            <pc:sldMk cId="0" sldId="288"/>
            <ac:grpSpMk id="16" creationId="{5E6E8805-DC9A-475A-8EFA-B3B7C67E7772}"/>
          </ac:grpSpMkLst>
        </pc:grpChg>
        <pc:grpChg chg="del mod">
          <ac:chgData name="Matthew Suderman" userId="2709995e-3ea8-4fb0-9b62-eb8034dec529" providerId="ADAL" clId="{26165850-BD11-465E-885A-CE9A62B60CCC}" dt="2022-05-22T23:10:43.830" v="6224"/>
          <ac:grpSpMkLst>
            <pc:docMk/>
            <pc:sldMk cId="0" sldId="288"/>
            <ac:grpSpMk id="19" creationId="{D28E58F7-AD7C-49D1-8829-923F7C9EF99F}"/>
          </ac:grpSpMkLst>
        </pc:grpChg>
        <pc:grpChg chg="del mod">
          <ac:chgData name="Matthew Suderman" userId="2709995e-3ea8-4fb0-9b62-eb8034dec529" providerId="ADAL" clId="{26165850-BD11-465E-885A-CE9A62B60CCC}" dt="2022-05-22T23:10:48.612" v="6226"/>
          <ac:grpSpMkLst>
            <pc:docMk/>
            <pc:sldMk cId="0" sldId="288"/>
            <ac:grpSpMk id="21" creationId="{B3D43F6A-BE66-426B-8060-42A1E7CE2C43}"/>
          </ac:grpSpMkLst>
        </pc:grpChg>
        <pc:grpChg chg="del mod">
          <ac:chgData name="Matthew Suderman" userId="2709995e-3ea8-4fb0-9b62-eb8034dec529" providerId="ADAL" clId="{26165850-BD11-465E-885A-CE9A62B60CCC}" dt="2022-05-22T23:10:51.940" v="6228"/>
          <ac:grpSpMkLst>
            <pc:docMk/>
            <pc:sldMk cId="0" sldId="288"/>
            <ac:grpSpMk id="23" creationId="{8530C52D-A986-4417-A027-6C3155B54A07}"/>
          </ac:grpSpMkLst>
        </pc:grpChg>
        <pc:grpChg chg="del mod">
          <ac:chgData name="Matthew Suderman" userId="2709995e-3ea8-4fb0-9b62-eb8034dec529" providerId="ADAL" clId="{26165850-BD11-465E-885A-CE9A62B60CCC}" dt="2022-05-22T23:14:12.139" v="6318"/>
          <ac:grpSpMkLst>
            <pc:docMk/>
            <pc:sldMk cId="0" sldId="288"/>
            <ac:grpSpMk id="25" creationId="{378A7AAF-0C59-44B2-B544-BB4096C81E00}"/>
          </ac:grpSpMkLst>
        </pc:grpChg>
        <pc:grpChg chg="del mod">
          <ac:chgData name="Matthew Suderman" userId="2709995e-3ea8-4fb0-9b62-eb8034dec529" providerId="ADAL" clId="{26165850-BD11-465E-885A-CE9A62B60CCC}" dt="2022-05-22T23:14:14.664" v="6340"/>
          <ac:grpSpMkLst>
            <pc:docMk/>
            <pc:sldMk cId="0" sldId="288"/>
            <ac:grpSpMk id="43" creationId="{3A51BF92-6E02-4758-8B8A-F765C73D0452}"/>
          </ac:grpSpMkLst>
        </pc:grpChg>
        <pc:grpChg chg="del mod">
          <ac:chgData name="Matthew Suderman" userId="2709995e-3ea8-4fb0-9b62-eb8034dec529" providerId="ADAL" clId="{26165850-BD11-465E-885A-CE9A62B60CCC}" dt="2022-05-22T23:13:42.180" v="6264"/>
          <ac:grpSpMkLst>
            <pc:docMk/>
            <pc:sldMk cId="0" sldId="288"/>
            <ac:grpSpMk id="57" creationId="{411C17D6-5561-4B01-995E-E87CD6528F71}"/>
          </ac:grpSpMkLst>
        </pc:grpChg>
        <pc:grpChg chg="del mod">
          <ac:chgData name="Matthew Suderman" userId="2709995e-3ea8-4fb0-9b62-eb8034dec529" providerId="ADAL" clId="{26165850-BD11-465E-885A-CE9A62B60CCC}" dt="2022-05-22T23:13:53.131" v="6272"/>
          <ac:grpSpMkLst>
            <pc:docMk/>
            <pc:sldMk cId="0" sldId="288"/>
            <ac:grpSpMk id="61" creationId="{89792C65-AE08-4AC7-828E-B1F40E66451E}"/>
          </ac:grpSpMkLst>
        </pc:grpChg>
        <pc:grpChg chg="del mod">
          <ac:chgData name="Matthew Suderman" userId="2709995e-3ea8-4fb0-9b62-eb8034dec529" providerId="ADAL" clId="{26165850-BD11-465E-885A-CE9A62B60CCC}" dt="2022-05-22T23:13:55.755" v="6275"/>
          <ac:grpSpMkLst>
            <pc:docMk/>
            <pc:sldMk cId="0" sldId="288"/>
            <ac:grpSpMk id="69" creationId="{59EC34E5-F9BA-4444-A888-D1F2935B20FC}"/>
          </ac:grpSpMkLst>
        </pc:grpChg>
        <pc:grpChg chg="del mod">
          <ac:chgData name="Matthew Suderman" userId="2709995e-3ea8-4fb0-9b62-eb8034dec529" providerId="ADAL" clId="{26165850-BD11-465E-885A-CE9A62B60CCC}" dt="2022-05-22T23:13:59.551" v="6279"/>
          <ac:grpSpMkLst>
            <pc:docMk/>
            <pc:sldMk cId="0" sldId="288"/>
            <ac:grpSpMk id="72" creationId="{4AAF3297-CDAA-4ED1-B422-B112DB4B152B}"/>
          </ac:grpSpMkLst>
        </pc:grpChg>
        <pc:grpChg chg="del mod">
          <ac:chgData name="Matthew Suderman" userId="2709995e-3ea8-4fb0-9b62-eb8034dec529" providerId="ADAL" clId="{26165850-BD11-465E-885A-CE9A62B60CCC}" dt="2022-05-22T23:14:12.155" v="6321"/>
          <ac:grpSpMkLst>
            <pc:docMk/>
            <pc:sldMk cId="0" sldId="288"/>
            <ac:grpSpMk id="76" creationId="{852ED6CC-2A61-417F-BCAC-A42A5B22403B}"/>
          </ac:grpSpMkLst>
        </pc:grpChg>
        <pc:inkChg chg="add del">
          <ac:chgData name="Matthew Suderman" userId="2709995e-3ea8-4fb0-9b62-eb8034dec529" providerId="ADAL" clId="{26165850-BD11-465E-885A-CE9A62B60CCC}" dt="2022-05-22T23:10:10.418" v="6205" actId="9405"/>
          <ac:inkMkLst>
            <pc:docMk/>
            <pc:sldMk cId="0" sldId="288"/>
            <ac:inkMk id="2" creationId="{28EE0E1B-CA03-4678-95F9-282C58C1FAAC}"/>
          </ac:inkMkLst>
        </pc:inkChg>
        <pc:inkChg chg="add del">
          <ac:chgData name="Matthew Suderman" userId="2709995e-3ea8-4fb0-9b62-eb8034dec529" providerId="ADAL" clId="{26165850-BD11-465E-885A-CE9A62B60CCC}" dt="2022-05-22T23:10:18.061" v="6207" actId="9405"/>
          <ac:inkMkLst>
            <pc:docMk/>
            <pc:sldMk cId="0" sldId="288"/>
            <ac:inkMk id="4" creationId="{1A763975-7BD4-4853-8269-B585FCE75E5D}"/>
          </ac:inkMkLst>
        </pc:inkChg>
        <pc:inkChg chg="add del">
          <ac:chgData name="Matthew Suderman" userId="2709995e-3ea8-4fb0-9b62-eb8034dec529" providerId="ADAL" clId="{26165850-BD11-465E-885A-CE9A62B60CCC}" dt="2022-05-22T23:14:07.203" v="6281"/>
          <ac:inkMkLst>
            <pc:docMk/>
            <pc:sldMk cId="0" sldId="288"/>
            <ac:inkMk id="5" creationId="{81D8C0B5-F156-4971-9B6E-48451940FFEA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8"/>
          <ac:inkMkLst>
            <pc:docMk/>
            <pc:sldMk cId="0" sldId="288"/>
            <ac:inkMk id="6" creationId="{F79DDBED-F1BE-49B4-ACB2-41B45215F5D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3"/>
          <ac:inkMkLst>
            <pc:docMk/>
            <pc:sldMk cId="0" sldId="288"/>
            <ac:inkMk id="7" creationId="{25154DA5-1B25-4816-A5EF-9063E4ECEBD5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9"/>
          <ac:inkMkLst>
            <pc:docMk/>
            <pc:sldMk cId="0" sldId="288"/>
            <ac:inkMk id="8" creationId="{8460CD7E-3AB3-40CC-BEE7-5CAA9C34B73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3"/>
          <ac:inkMkLst>
            <pc:docMk/>
            <pc:sldMk cId="0" sldId="288"/>
            <ac:inkMk id="9" creationId="{66FC6A90-199C-4A08-BA5C-5C2FDED6D3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5"/>
          <ac:inkMkLst>
            <pc:docMk/>
            <pc:sldMk cId="0" sldId="288"/>
            <ac:inkMk id="10" creationId="{2696649A-3A7E-40C3-96B8-B16395C257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5"/>
          <ac:inkMkLst>
            <pc:docMk/>
            <pc:sldMk cId="0" sldId="288"/>
            <ac:inkMk id="12" creationId="{E8C2B80E-13B0-4DA7-BED1-EB417AD96A55}"/>
          </ac:inkMkLst>
        </pc:inkChg>
        <pc:inkChg chg="add del mod">
          <ac:chgData name="Matthew Suderman" userId="2709995e-3ea8-4fb0-9b62-eb8034dec529" providerId="ADAL" clId="{26165850-BD11-465E-885A-CE9A62B60CCC}" dt="2022-05-22T23:14:08.463" v="6296"/>
          <ac:inkMkLst>
            <pc:docMk/>
            <pc:sldMk cId="0" sldId="288"/>
            <ac:inkMk id="14" creationId="{6B0477D4-DCA2-4195-BCE1-7359CA0E723B}"/>
          </ac:inkMkLst>
        </pc:inkChg>
        <pc:inkChg chg="add del mod">
          <ac:chgData name="Matthew Suderman" userId="2709995e-3ea8-4fb0-9b62-eb8034dec529" providerId="ADAL" clId="{26165850-BD11-465E-885A-CE9A62B60CCC}" dt="2022-05-22T23:14:08.462" v="6295"/>
          <ac:inkMkLst>
            <pc:docMk/>
            <pc:sldMk cId="0" sldId="288"/>
            <ac:inkMk id="15" creationId="{059257B8-FFAE-4CF7-9297-9324303F3DF0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3"/>
          <ac:inkMkLst>
            <pc:docMk/>
            <pc:sldMk cId="0" sldId="288"/>
            <ac:inkMk id="17" creationId="{9883BA3E-CA51-44CE-A3C5-D1C297C769E2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0"/>
          <ac:inkMkLst>
            <pc:docMk/>
            <pc:sldMk cId="0" sldId="288"/>
            <ac:inkMk id="18" creationId="{893DF237-445C-4F5A-987D-3DD05D1F7B2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8"/>
          <ac:inkMkLst>
            <pc:docMk/>
            <pc:sldMk cId="0" sldId="288"/>
            <ac:inkMk id="20" creationId="{2CE64623-91D7-48A2-9294-76B507728C2D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2"/>
          <ac:inkMkLst>
            <pc:docMk/>
            <pc:sldMk cId="0" sldId="288"/>
            <ac:inkMk id="22" creationId="{C0E58043-B80E-407E-824D-D8B356E1F35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4"/>
          <ac:inkMkLst>
            <pc:docMk/>
            <pc:sldMk cId="0" sldId="288"/>
            <ac:inkMk id="24" creationId="{822E6520-800D-48A8-9AE5-21A62CF44392}"/>
          </ac:inkMkLst>
        </pc:inkChg>
        <pc:inkChg chg="add del">
          <ac:chgData name="Matthew Suderman" userId="2709995e-3ea8-4fb0-9b62-eb8034dec529" providerId="ADAL" clId="{26165850-BD11-465E-885A-CE9A62B60CCC}" dt="2022-05-22T23:14:12.155" v="6326"/>
          <ac:inkMkLst>
            <pc:docMk/>
            <pc:sldMk cId="0" sldId="288"/>
            <ac:inkMk id="26" creationId="{24E8473B-02D3-4C5F-ABDF-4DB170B31BF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7"/>
          <ac:inkMkLst>
            <pc:docMk/>
            <pc:sldMk cId="0" sldId="288"/>
            <ac:inkMk id="27" creationId="{A609F525-AB48-47C3-B56C-DA9613086449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4"/>
          <ac:inkMkLst>
            <pc:docMk/>
            <pc:sldMk cId="0" sldId="288"/>
            <ac:inkMk id="28" creationId="{3E655487-1F38-4A6B-B189-6C4EA5B57B14}"/>
          </ac:inkMkLst>
        </pc:inkChg>
        <pc:inkChg chg="add del mod">
          <ac:chgData name="Matthew Suderman" userId="2709995e-3ea8-4fb0-9b62-eb8034dec529" providerId="ADAL" clId="{26165850-BD11-465E-885A-CE9A62B60CCC}" dt="2022-05-22T23:14:12.124" v="6299"/>
          <ac:inkMkLst>
            <pc:docMk/>
            <pc:sldMk cId="0" sldId="288"/>
            <ac:inkMk id="29" creationId="{6F36855B-10FD-48EF-894B-8824738E30C6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2"/>
          <ac:inkMkLst>
            <pc:docMk/>
            <pc:sldMk cId="0" sldId="288"/>
            <ac:inkMk id="30" creationId="{24D7B20E-6184-431A-BD27-916D86311384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0"/>
          <ac:inkMkLst>
            <pc:docMk/>
            <pc:sldMk cId="0" sldId="288"/>
            <ac:inkMk id="31" creationId="{7E4EA3AB-8F43-4BD4-8385-0DC2EA879352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5"/>
          <ac:inkMkLst>
            <pc:docMk/>
            <pc:sldMk cId="0" sldId="288"/>
            <ac:inkMk id="32" creationId="{EF849B62-B2E4-4346-BDD9-25D98E6C6F5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1"/>
          <ac:inkMkLst>
            <pc:docMk/>
            <pc:sldMk cId="0" sldId="288"/>
            <ac:inkMk id="33" creationId="{1BACD970-9DB9-4015-820D-34B745B62119}"/>
          </ac:inkMkLst>
        </pc:inkChg>
        <pc:inkChg chg="add del mod">
          <ac:chgData name="Matthew Suderman" userId="2709995e-3ea8-4fb0-9b62-eb8034dec529" providerId="ADAL" clId="{26165850-BD11-465E-885A-CE9A62B60CCC}" dt="2022-05-22T23:14:14.478" v="6339"/>
          <ac:inkMkLst>
            <pc:docMk/>
            <pc:sldMk cId="0" sldId="288"/>
            <ac:inkMk id="34" creationId="{2E820874-E6F0-4986-9334-F249DD578451}"/>
          </ac:inkMkLst>
        </pc:inkChg>
        <pc:inkChg chg="add del mod">
          <ac:chgData name="Matthew Suderman" userId="2709995e-3ea8-4fb0-9b62-eb8034dec529" providerId="ADAL" clId="{26165850-BD11-465E-885A-CE9A62B60CCC}" dt="2022-05-22T23:14:12.508" v="6329"/>
          <ac:inkMkLst>
            <pc:docMk/>
            <pc:sldMk cId="0" sldId="288"/>
            <ac:inkMk id="35" creationId="{11D397C3-8289-4FD6-A933-AD84AD338476}"/>
          </ac:inkMkLst>
        </pc:inkChg>
        <pc:inkChg chg="add del mod">
          <ac:chgData name="Matthew Suderman" userId="2709995e-3ea8-4fb0-9b62-eb8034dec529" providerId="ADAL" clId="{26165850-BD11-465E-885A-CE9A62B60CCC}" dt="2022-05-22T23:14:14.261" v="6338"/>
          <ac:inkMkLst>
            <pc:docMk/>
            <pc:sldMk cId="0" sldId="288"/>
            <ac:inkMk id="36" creationId="{D6EFAF16-5A0A-4610-894E-26791EE35D3F}"/>
          </ac:inkMkLst>
        </pc:inkChg>
        <pc:inkChg chg="add del mod">
          <ac:chgData name="Matthew Suderman" userId="2709995e-3ea8-4fb0-9b62-eb8034dec529" providerId="ADAL" clId="{26165850-BD11-465E-885A-CE9A62B60CCC}" dt="2022-05-22T23:14:14.260" v="6337"/>
          <ac:inkMkLst>
            <pc:docMk/>
            <pc:sldMk cId="0" sldId="288"/>
            <ac:inkMk id="37" creationId="{453897AC-21E0-4A89-8A04-992B706DB9A6}"/>
          </ac:inkMkLst>
        </pc:inkChg>
        <pc:inkChg chg="add del mod">
          <ac:chgData name="Matthew Suderman" userId="2709995e-3ea8-4fb0-9b62-eb8034dec529" providerId="ADAL" clId="{26165850-BD11-465E-885A-CE9A62B60CCC}" dt="2022-05-22T23:14:14.259" v="6336"/>
          <ac:inkMkLst>
            <pc:docMk/>
            <pc:sldMk cId="0" sldId="288"/>
            <ac:inkMk id="38" creationId="{1FBEC602-551C-4F2E-A46A-D43237DE1663}"/>
          </ac:inkMkLst>
        </pc:inkChg>
        <pc:inkChg chg="add del mod">
          <ac:chgData name="Matthew Suderman" userId="2709995e-3ea8-4fb0-9b62-eb8034dec529" providerId="ADAL" clId="{26165850-BD11-465E-885A-CE9A62B60CCC}" dt="2022-05-22T23:14:13.794" v="6333"/>
          <ac:inkMkLst>
            <pc:docMk/>
            <pc:sldMk cId="0" sldId="288"/>
            <ac:inkMk id="39" creationId="{EF6B4337-7357-4E75-8963-3655ABA57C4D}"/>
          </ac:inkMkLst>
        </pc:inkChg>
        <pc:inkChg chg="add del mod">
          <ac:chgData name="Matthew Suderman" userId="2709995e-3ea8-4fb0-9b62-eb8034dec529" providerId="ADAL" clId="{26165850-BD11-465E-885A-CE9A62B60CCC}" dt="2022-05-22T23:14:13.790" v="6332"/>
          <ac:inkMkLst>
            <pc:docMk/>
            <pc:sldMk cId="0" sldId="288"/>
            <ac:inkMk id="40" creationId="{B67C8589-228E-4A14-B4E6-44419C2BD131}"/>
          </ac:inkMkLst>
        </pc:inkChg>
        <pc:inkChg chg="add del mod">
          <ac:chgData name="Matthew Suderman" userId="2709995e-3ea8-4fb0-9b62-eb8034dec529" providerId="ADAL" clId="{26165850-BD11-465E-885A-CE9A62B60CCC}" dt="2022-05-22T23:14:14.665" v="6341"/>
          <ac:inkMkLst>
            <pc:docMk/>
            <pc:sldMk cId="0" sldId="288"/>
            <ac:inkMk id="41" creationId="{9A3636D0-27CF-4286-ABCD-7C51A09329F0}"/>
          </ac:inkMkLst>
        </pc:inkChg>
        <pc:inkChg chg="add del mod">
          <ac:chgData name="Matthew Suderman" userId="2709995e-3ea8-4fb0-9b62-eb8034dec529" providerId="ADAL" clId="{26165850-BD11-465E-885A-CE9A62B60CCC}" dt="2022-05-22T23:14:14.664" v="6340"/>
          <ac:inkMkLst>
            <pc:docMk/>
            <pc:sldMk cId="0" sldId="288"/>
            <ac:inkMk id="42" creationId="{BBF597C5-D174-472B-A574-C1E93108C98C}"/>
          </ac:inkMkLst>
        </pc:inkChg>
        <pc:inkChg chg="add del">
          <ac:chgData name="Matthew Suderman" userId="2709995e-3ea8-4fb0-9b62-eb8034dec529" providerId="ADAL" clId="{26165850-BD11-465E-885A-CE9A62B60CCC}" dt="2022-05-22T23:14:12.507" v="6328"/>
          <ac:inkMkLst>
            <pc:docMk/>
            <pc:sldMk cId="0" sldId="288"/>
            <ac:inkMk id="44" creationId="{A51AC555-ED4D-4DE9-BAFA-C150107FCA1E}"/>
          </ac:inkMkLst>
        </pc:inkChg>
        <pc:inkChg chg="add del">
          <ac:chgData name="Matthew Suderman" userId="2709995e-3ea8-4fb0-9b62-eb8034dec529" providerId="ADAL" clId="{26165850-BD11-465E-885A-CE9A62B60CCC}" dt="2022-05-22T23:14:13.796" v="6335"/>
          <ac:inkMkLst>
            <pc:docMk/>
            <pc:sldMk cId="0" sldId="288"/>
            <ac:inkMk id="45" creationId="{F6F2AE6F-7EFD-4086-A2D6-CD3A87E35B6E}"/>
          </ac:inkMkLst>
        </pc:inkChg>
        <pc:inkChg chg="add del">
          <ac:chgData name="Matthew Suderman" userId="2709995e-3ea8-4fb0-9b62-eb8034dec529" providerId="ADAL" clId="{26165850-BD11-465E-885A-CE9A62B60CCC}" dt="2022-05-22T23:14:12.759" v="6330"/>
          <ac:inkMkLst>
            <pc:docMk/>
            <pc:sldMk cId="0" sldId="288"/>
            <ac:inkMk id="46" creationId="{7A6A13B4-55ED-4E8C-8B32-A2C20EF6746E}"/>
          </ac:inkMkLst>
        </pc:inkChg>
        <pc:inkChg chg="add del">
          <ac:chgData name="Matthew Suderman" userId="2709995e-3ea8-4fb0-9b62-eb8034dec529" providerId="ADAL" clId="{26165850-BD11-465E-885A-CE9A62B60CCC}" dt="2022-05-22T23:14:12.139" v="6306"/>
          <ac:inkMkLst>
            <pc:docMk/>
            <pc:sldMk cId="0" sldId="288"/>
            <ac:inkMk id="47" creationId="{FE30B7F5-1DA7-49B7-B54E-475F5C0D1936}"/>
          </ac:inkMkLst>
        </pc:inkChg>
        <pc:inkChg chg="add del">
          <ac:chgData name="Matthew Suderman" userId="2709995e-3ea8-4fb0-9b62-eb8034dec529" providerId="ADAL" clId="{26165850-BD11-465E-885A-CE9A62B60CCC}" dt="2022-05-22T23:14:12.961" v="6331"/>
          <ac:inkMkLst>
            <pc:docMk/>
            <pc:sldMk cId="0" sldId="288"/>
            <ac:inkMk id="48" creationId="{AE031754-EB02-478A-AA8D-29ACB12B46D8}"/>
          </ac:inkMkLst>
        </pc:inkChg>
        <pc:inkChg chg="add del">
          <ac:chgData name="Matthew Suderman" userId="2709995e-3ea8-4fb0-9b62-eb8034dec529" providerId="ADAL" clId="{26165850-BD11-465E-885A-CE9A62B60CCC}" dt="2022-05-22T23:14:08.127" v="6284"/>
          <ac:inkMkLst>
            <pc:docMk/>
            <pc:sldMk cId="0" sldId="288"/>
            <ac:inkMk id="49" creationId="{A1276FA8-BCC4-4C1B-AE45-677382C1E4D3}"/>
          </ac:inkMkLst>
        </pc:inkChg>
        <pc:inkChg chg="add del">
          <ac:chgData name="Matthew Suderman" userId="2709995e-3ea8-4fb0-9b62-eb8034dec529" providerId="ADAL" clId="{26165850-BD11-465E-885A-CE9A62B60CCC}" dt="2022-05-22T23:14:12.139" v="6308"/>
          <ac:inkMkLst>
            <pc:docMk/>
            <pc:sldMk cId="0" sldId="288"/>
            <ac:inkMk id="50" creationId="{46B087D4-47B5-473D-9BA9-260374B87E67}"/>
          </ac:inkMkLst>
        </pc:inkChg>
        <pc:inkChg chg="add del">
          <ac:chgData name="Matthew Suderman" userId="2709995e-3ea8-4fb0-9b62-eb8034dec529" providerId="ADAL" clId="{26165850-BD11-465E-885A-CE9A62B60CCC}" dt="2022-05-22T23:14:12.139" v="6302"/>
          <ac:inkMkLst>
            <pc:docMk/>
            <pc:sldMk cId="0" sldId="288"/>
            <ac:inkMk id="51" creationId="{32CD3897-D320-499C-9B5C-61FFB887EE0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1"/>
          <ac:inkMkLst>
            <pc:docMk/>
            <pc:sldMk cId="0" sldId="288"/>
            <ac:inkMk id="52" creationId="{4E1DE107-23FD-4D8D-9052-7979AD3B9B7F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7"/>
          <ac:inkMkLst>
            <pc:docMk/>
            <pc:sldMk cId="0" sldId="288"/>
            <ac:inkMk id="53" creationId="{C9EB4E8A-82C7-47B2-B182-7DBBD452319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1"/>
          <ac:inkMkLst>
            <pc:docMk/>
            <pc:sldMk cId="0" sldId="288"/>
            <ac:inkMk id="54" creationId="{18259943-CA60-498E-8D1C-B284B345FCD0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1"/>
          <ac:inkMkLst>
            <pc:docMk/>
            <pc:sldMk cId="0" sldId="288"/>
            <ac:inkMk id="55" creationId="{05B5E8BF-4CDE-4555-9F70-AC7952D4EFB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6"/>
          <ac:inkMkLst>
            <pc:docMk/>
            <pc:sldMk cId="0" sldId="288"/>
            <ac:inkMk id="56" creationId="{1748FA4F-8294-47E5-A850-B13C4479EED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0"/>
          <ac:inkMkLst>
            <pc:docMk/>
            <pc:sldMk cId="0" sldId="288"/>
            <ac:inkMk id="58" creationId="{7D5FDE68-36AE-4550-A9A2-D59C5E583B0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4"/>
          <ac:inkMkLst>
            <pc:docMk/>
            <pc:sldMk cId="0" sldId="288"/>
            <ac:inkMk id="59" creationId="{90FCF325-E365-42F3-9CF3-66B237868648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0"/>
          <ac:inkMkLst>
            <pc:docMk/>
            <pc:sldMk cId="0" sldId="288"/>
            <ac:inkMk id="60" creationId="{577B039D-4934-4936-950F-6C2A196B4677}"/>
          </ac:inkMkLst>
        </pc:inkChg>
        <pc:inkChg chg="add del mod">
          <ac:chgData name="Matthew Suderman" userId="2709995e-3ea8-4fb0-9b62-eb8034dec529" providerId="ADAL" clId="{26165850-BD11-465E-885A-CE9A62B60CCC}" dt="2022-05-22T23:14:08.465" v="6298"/>
          <ac:inkMkLst>
            <pc:docMk/>
            <pc:sldMk cId="0" sldId="288"/>
            <ac:inkMk id="62" creationId="{38EC345B-8EF0-4D71-B58A-49FA1F2104A1}"/>
          </ac:inkMkLst>
        </pc:inkChg>
        <pc:inkChg chg="add del mod">
          <ac:chgData name="Matthew Suderman" userId="2709995e-3ea8-4fb0-9b62-eb8034dec529" providerId="ADAL" clId="{26165850-BD11-465E-885A-CE9A62B60CCC}" dt="2022-05-22T23:14:08.464" v="6297"/>
          <ac:inkMkLst>
            <pc:docMk/>
            <pc:sldMk cId="0" sldId="288"/>
            <ac:inkMk id="63" creationId="{1EADFCC4-8859-4910-A1DB-BFA93C2606FF}"/>
          </ac:inkMkLst>
        </pc:inkChg>
        <pc:inkChg chg="add del mod">
          <ac:chgData name="Matthew Suderman" userId="2709995e-3ea8-4fb0-9b62-eb8034dec529" providerId="ADAL" clId="{26165850-BD11-465E-885A-CE9A62B60CCC}" dt="2022-05-22T23:14:12.155" v="6319"/>
          <ac:inkMkLst>
            <pc:docMk/>
            <pc:sldMk cId="0" sldId="288"/>
            <ac:inkMk id="64" creationId="{A0314B17-F2DA-4F9B-9B1C-887E72146536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9"/>
          <ac:inkMkLst>
            <pc:docMk/>
            <pc:sldMk cId="0" sldId="288"/>
            <ac:inkMk id="65" creationId="{E4205FF7-3E44-4568-921E-C25DCB598FE2}"/>
          </ac:inkMkLst>
        </pc:inkChg>
        <pc:inkChg chg="add del mod">
          <ac:chgData name="Matthew Suderman" userId="2709995e-3ea8-4fb0-9b62-eb8034dec529" providerId="ADAL" clId="{26165850-BD11-465E-885A-CE9A62B60CCC}" dt="2022-05-22T23:14:08.460" v="6294"/>
          <ac:inkMkLst>
            <pc:docMk/>
            <pc:sldMk cId="0" sldId="288"/>
            <ac:inkMk id="66" creationId="{FBE764B5-21F3-404D-8520-2934C2BDAE6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7"/>
          <ac:inkMkLst>
            <pc:docMk/>
            <pc:sldMk cId="0" sldId="288"/>
            <ac:inkMk id="67" creationId="{4F7C38F6-6A59-458D-B2E9-842FE438AD0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3"/>
          <ac:inkMkLst>
            <pc:docMk/>
            <pc:sldMk cId="0" sldId="288"/>
            <ac:inkMk id="68" creationId="{229EC8DD-C9DF-41ED-8455-154719F05E4A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6"/>
          <ac:inkMkLst>
            <pc:docMk/>
            <pc:sldMk cId="0" sldId="288"/>
            <ac:inkMk id="70" creationId="{C2A5710A-4930-411D-8331-B1ACD3395EE5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2"/>
          <ac:inkMkLst>
            <pc:docMk/>
            <pc:sldMk cId="0" sldId="288"/>
            <ac:inkMk id="71" creationId="{B9727C6D-6896-4287-B7B5-ADC9E4F7DE81}"/>
          </ac:inkMkLst>
        </pc:inkChg>
        <pc:inkChg chg="add del mod">
          <ac:chgData name="Matthew Suderman" userId="2709995e-3ea8-4fb0-9b62-eb8034dec529" providerId="ADAL" clId="{26165850-BD11-465E-885A-CE9A62B60CCC}" dt="2022-05-22T23:14:07.762" v="6283"/>
          <ac:inkMkLst>
            <pc:docMk/>
            <pc:sldMk cId="0" sldId="288"/>
            <ac:inkMk id="73" creationId="{A07FE807-060E-4C56-AA4C-591C65BAF7F1}"/>
          </ac:inkMkLst>
        </pc:inkChg>
        <pc:inkChg chg="add del mod">
          <ac:chgData name="Matthew Suderman" userId="2709995e-3ea8-4fb0-9b62-eb8034dec529" providerId="ADAL" clId="{26165850-BD11-465E-885A-CE9A62B60CCC}" dt="2022-05-22T23:14:07.759" v="6282"/>
          <ac:inkMkLst>
            <pc:docMk/>
            <pc:sldMk cId="0" sldId="288"/>
            <ac:inkMk id="74" creationId="{1325A1D1-CAF0-4224-84D6-A2252B9953F8}"/>
          </ac:inkMkLst>
        </pc:inkChg>
        <pc:inkChg chg="add del mod">
          <ac:chgData name="Matthew Suderman" userId="2709995e-3ea8-4fb0-9b62-eb8034dec529" providerId="ADAL" clId="{26165850-BD11-465E-885A-CE9A62B60CCC}" dt="2022-05-22T23:14:07.203" v="6280"/>
          <ac:inkMkLst>
            <pc:docMk/>
            <pc:sldMk cId="0" sldId="288"/>
            <ac:inkMk id="75" creationId="{11623799-4266-41A0-97B4-4E16BA6E5593}"/>
          </ac:inkMkLst>
        </pc:inkChg>
      </pc:sldChg>
      <pc:sldChg chg="addSp delSp modSp new del mod modClrScheme chgLayout">
        <pc:chgData name="Matthew Suderman" userId="2709995e-3ea8-4fb0-9b62-eb8034dec529" providerId="ADAL" clId="{26165850-BD11-465E-885A-CE9A62B60CCC}" dt="2022-05-22T15:47:25.012" v="540" actId="2696"/>
        <pc:sldMkLst>
          <pc:docMk/>
          <pc:sldMk cId="218596729" sldId="289"/>
        </pc:sldMkLst>
        <pc:spChg chg="add mod">
          <ac:chgData name="Matthew Suderman" userId="2709995e-3ea8-4fb0-9b62-eb8034dec529" providerId="ADAL" clId="{26165850-BD11-465E-885A-CE9A62B60CCC}" dt="2022-05-22T15:47:07.473" v="536" actId="1036"/>
          <ac:spMkLst>
            <pc:docMk/>
            <pc:sldMk cId="218596729" sldId="289"/>
            <ac:spMk id="2" creationId="{9BE05A6C-C36D-40D8-A5AF-247FE6CD1655}"/>
          </ac:spMkLst>
        </pc:spChg>
        <pc:spChg chg="add del mod">
          <ac:chgData name="Matthew Suderman" userId="2709995e-3ea8-4fb0-9b62-eb8034dec529" providerId="ADAL" clId="{26165850-BD11-465E-885A-CE9A62B60CCC}" dt="2022-05-22T15:39:19.259" v="251"/>
          <ac:spMkLst>
            <pc:docMk/>
            <pc:sldMk cId="218596729" sldId="289"/>
            <ac:spMk id="3" creationId="{3FFA0B94-E6F2-4B1A-AA41-4D036E7CB46A}"/>
          </ac:spMkLst>
        </pc:spChg>
        <pc:spChg chg="add mod">
          <ac:chgData name="Matthew Suderman" userId="2709995e-3ea8-4fb0-9b62-eb8034dec529" providerId="ADAL" clId="{26165850-BD11-465E-885A-CE9A62B60CCC}" dt="2022-05-22T15:47:12.691" v="537" actId="21"/>
          <ac:spMkLst>
            <pc:docMk/>
            <pc:sldMk cId="218596729" sldId="289"/>
            <ac:spMk id="6" creationId="{42F4B80A-884E-4A40-8B43-B77AC9C56631}"/>
          </ac:spMkLst>
        </pc:spChg>
        <pc:graphicFrameChg chg="add del mod modGraphic">
          <ac:chgData name="Matthew Suderman" userId="2709995e-3ea8-4fb0-9b62-eb8034dec529" providerId="ADAL" clId="{26165850-BD11-465E-885A-CE9A62B60CCC}" dt="2022-05-22T15:47:12.691" v="537" actId="21"/>
          <ac:graphicFrameMkLst>
            <pc:docMk/>
            <pc:sldMk cId="218596729" sldId="289"/>
            <ac:graphicFrameMk id="4" creationId="{A07A7C8E-68D3-4490-B191-3847BEE6AC8F}"/>
          </ac:graphicFrameMkLst>
        </pc:graphicFrameChg>
      </pc:sldChg>
      <pc:sldChg chg="addSp delSp modSp new mod">
        <pc:chgData name="Matthew Suderman" userId="2709995e-3ea8-4fb0-9b62-eb8034dec529" providerId="ADAL" clId="{26165850-BD11-465E-885A-CE9A62B60CCC}" dt="2022-05-22T16:19:13.482" v="966" actId="20577"/>
        <pc:sldMkLst>
          <pc:docMk/>
          <pc:sldMk cId="401351255" sldId="290"/>
        </pc:sldMkLst>
        <pc:spChg chg="mod">
          <ac:chgData name="Matthew Suderman" userId="2709995e-3ea8-4fb0-9b62-eb8034dec529" providerId="ADAL" clId="{26165850-BD11-465E-885A-CE9A62B60CCC}" dt="2022-05-22T15:46:34.602" v="531" actId="20577"/>
          <ac:spMkLst>
            <pc:docMk/>
            <pc:sldMk cId="401351255" sldId="290"/>
            <ac:spMk id="2" creationId="{D82BBF19-862D-4DF2-8B5E-A1E03FD289A3}"/>
          </ac:spMkLst>
        </pc:spChg>
        <pc:spChg chg="del">
          <ac:chgData name="Matthew Suderman" userId="2709995e-3ea8-4fb0-9b62-eb8034dec529" providerId="ADAL" clId="{26165850-BD11-465E-885A-CE9A62B60CCC}" dt="2022-05-22T15:47:15.546" v="538"/>
          <ac:spMkLst>
            <pc:docMk/>
            <pc:sldMk cId="401351255" sldId="290"/>
            <ac:spMk id="3" creationId="{BCFDBC13-AE5D-4572-BCEE-44C81FF9A059}"/>
          </ac:spMkLst>
        </pc:spChg>
        <pc:graphicFrameChg chg="add mod modGraphic">
          <ac:chgData name="Matthew Suderman" userId="2709995e-3ea8-4fb0-9b62-eb8034dec529" providerId="ADAL" clId="{26165850-BD11-465E-885A-CE9A62B60CCC}" dt="2022-05-22T16:19:13.482" v="966" actId="20577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addSp delSp modSp new mod modClrScheme chgLayout">
        <pc:chgData name="Matthew Suderman" userId="2709995e-3ea8-4fb0-9b62-eb8034dec529" providerId="ADAL" clId="{26165850-BD11-465E-885A-CE9A62B60CCC}" dt="2022-05-22T22:03:34.818" v="3916" actId="1076"/>
        <pc:sldMkLst>
          <pc:docMk/>
          <pc:sldMk cId="103327814" sldId="291"/>
        </pc:sldMkLst>
        <pc:spChg chg="mod ord">
          <ac:chgData name="Matthew Suderman" userId="2709995e-3ea8-4fb0-9b62-eb8034dec529" providerId="ADAL" clId="{26165850-BD11-465E-885A-CE9A62B60CCC}" dt="2022-05-22T16:08:03.270" v="719" actId="20577"/>
          <ac:spMkLst>
            <pc:docMk/>
            <pc:sldMk cId="103327814" sldId="291"/>
            <ac:spMk id="2" creationId="{A14BC136-453A-49E1-A908-42C910B40DE8}"/>
          </ac:spMkLst>
        </pc:spChg>
        <pc:spChg chg="del mod ord">
          <ac:chgData name="Matthew Suderman" userId="2709995e-3ea8-4fb0-9b62-eb8034dec529" providerId="ADAL" clId="{26165850-BD11-465E-885A-CE9A62B60CCC}" dt="2022-05-22T15:55:20.724" v="572" actId="700"/>
          <ac:spMkLst>
            <pc:docMk/>
            <pc:sldMk cId="103327814" sldId="291"/>
            <ac:spMk id="3" creationId="{096F792C-E910-4D9C-8C6F-DF5710745CED}"/>
          </ac:spMkLst>
        </pc:spChg>
        <pc:spChg chg="add mod ord">
          <ac:chgData name="Matthew Suderman" userId="2709995e-3ea8-4fb0-9b62-eb8034dec529" providerId="ADAL" clId="{26165850-BD11-465E-885A-CE9A62B60CCC}" dt="2022-05-22T16:03:00.122" v="713" actId="207"/>
          <ac:spMkLst>
            <pc:docMk/>
            <pc:sldMk cId="103327814" sldId="291"/>
            <ac:spMk id="4" creationId="{0F2A8882-93C5-47CF-B60F-DAB81A6D3A2A}"/>
          </ac:spMkLst>
        </pc:spChg>
        <pc:spChg chg="add mod ord">
          <ac:chgData name="Matthew Suderman" userId="2709995e-3ea8-4fb0-9b62-eb8034dec529" providerId="ADAL" clId="{26165850-BD11-465E-885A-CE9A62B60CCC}" dt="2022-05-22T22:03:29.580" v="3915" actId="20577"/>
          <ac:spMkLst>
            <pc:docMk/>
            <pc:sldMk cId="103327814" sldId="291"/>
            <ac:spMk id="5" creationId="{59A79557-4142-4605-8E8E-DF897EE3CCDD}"/>
          </ac:spMkLst>
        </pc:spChg>
        <pc:picChg chg="add del mod">
          <ac:chgData name="Matthew Suderman" userId="2709995e-3ea8-4fb0-9b62-eb8034dec529" providerId="ADAL" clId="{26165850-BD11-465E-885A-CE9A62B60CCC}" dt="2022-05-22T15:49:11.778" v="547" actId="478"/>
          <ac:picMkLst>
            <pc:docMk/>
            <pc:sldMk cId="103327814" sldId="291"/>
            <ac:picMk id="2050" creationId="{5F347FAD-FF1E-471F-9BA8-062119C4B945}"/>
          </ac:picMkLst>
        </pc:picChg>
        <pc:picChg chg="add mod">
          <ac:chgData name="Matthew Suderman" userId="2709995e-3ea8-4fb0-9b62-eb8034dec529" providerId="ADAL" clId="{26165850-BD11-465E-885A-CE9A62B60CCC}" dt="2022-05-22T22:03:34.818" v="3916" actId="1076"/>
          <ac:picMkLst>
            <pc:docMk/>
            <pc:sldMk cId="103327814" sldId="291"/>
            <ac:picMk id="2052" creationId="{309D0E48-EF78-4C00-BE38-03858E146350}"/>
          </ac:picMkLst>
        </pc:picChg>
      </pc:sldChg>
      <pc:sldChg chg="addSp delSp modSp new mod modClrScheme chgLayout">
        <pc:chgData name="Matthew Suderman" userId="2709995e-3ea8-4fb0-9b62-eb8034dec529" providerId="ADAL" clId="{26165850-BD11-465E-885A-CE9A62B60CCC}" dt="2022-05-22T16:13:49.489" v="860" actId="1036"/>
        <pc:sldMkLst>
          <pc:docMk/>
          <pc:sldMk cId="3756642532" sldId="292"/>
        </pc:sldMkLst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2" creationId="{0C6A022C-8AB0-47F7-B9C6-CD9A169987D6}"/>
          </ac:spMkLst>
        </pc:spChg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3" creationId="{EE559FC3-6D3A-4243-A7D8-A504A70434BF}"/>
          </ac:spMkLst>
        </pc:spChg>
        <pc:spChg chg="del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4" creationId="{0ED30704-2D9E-45AF-93A5-09A1B4869D0B}"/>
          </ac:spMkLst>
        </pc:spChg>
        <pc:spChg chg="add mod ord">
          <ac:chgData name="Matthew Suderman" userId="2709995e-3ea8-4fb0-9b62-eb8034dec529" providerId="ADAL" clId="{26165850-BD11-465E-885A-CE9A62B60CCC}" dt="2022-05-22T16:13:20.708" v="857" actId="20577"/>
          <ac:spMkLst>
            <pc:docMk/>
            <pc:sldMk cId="3756642532" sldId="292"/>
            <ac:spMk id="5" creationId="{9D8816A7-93BA-4A7D-A3F0-04BDBEBBEAAA}"/>
          </ac:spMkLst>
        </pc:spChg>
        <pc:spChg chg="add del mod ord">
          <ac:chgData name="Matthew Suderman" userId="2709995e-3ea8-4fb0-9b62-eb8034dec529" providerId="ADAL" clId="{26165850-BD11-465E-885A-CE9A62B60CCC}" dt="2022-05-22T16:10:48.354" v="722" actId="22"/>
          <ac:spMkLst>
            <pc:docMk/>
            <pc:sldMk cId="3756642532" sldId="292"/>
            <ac:spMk id="6" creationId="{A00F0EA3-0EDD-4182-8385-F4859D7F69A4}"/>
          </ac:spMkLst>
        </pc:spChg>
        <pc:picChg chg="add mod ord">
          <ac:chgData name="Matthew Suderman" userId="2709995e-3ea8-4fb0-9b62-eb8034dec529" providerId="ADAL" clId="{26165850-BD11-465E-885A-CE9A62B60CCC}" dt="2022-05-22T16:13:49.489" v="860" actId="1036"/>
          <ac:picMkLst>
            <pc:docMk/>
            <pc:sldMk cId="3756642532" sldId="292"/>
            <ac:picMk id="8" creationId="{8BA91DDA-5E8F-4540-93BA-232CA968A0A3}"/>
          </ac:picMkLst>
        </pc:picChg>
      </pc:sldChg>
      <pc:sldChg chg="modSp new mod ord">
        <pc:chgData name="Matthew Suderman" userId="2709995e-3ea8-4fb0-9b62-eb8034dec529" providerId="ADAL" clId="{26165850-BD11-465E-885A-CE9A62B60CCC}" dt="2022-05-22T23:04:51.701" v="6189" actId="20577"/>
        <pc:sldMkLst>
          <pc:docMk/>
          <pc:sldMk cId="1583835633" sldId="293"/>
        </pc:sldMkLst>
        <pc:spChg chg="mod">
          <ac:chgData name="Matthew Suderman" userId="2709995e-3ea8-4fb0-9b62-eb8034dec529" providerId="ADAL" clId="{26165850-BD11-465E-885A-CE9A62B60CCC}" dt="2022-05-22T23:04:51.701" v="6189" actId="20577"/>
          <ac:spMkLst>
            <pc:docMk/>
            <pc:sldMk cId="1583835633" sldId="293"/>
            <ac:spMk id="2" creationId="{6559143E-FD16-4756-AFEB-38710C8DBC8F}"/>
          </ac:spMkLst>
        </pc:spChg>
        <pc:spChg chg="mod">
          <ac:chgData name="Matthew Suderman" userId="2709995e-3ea8-4fb0-9b62-eb8034dec529" providerId="ADAL" clId="{26165850-BD11-465E-885A-CE9A62B60CCC}" dt="2022-05-22T22:03:50.890" v="3917" actId="14100"/>
          <ac:spMkLst>
            <pc:docMk/>
            <pc:sldMk cId="1583835633" sldId="293"/>
            <ac:spMk id="3" creationId="{829EF012-6929-4B30-A1BB-D7F315CC8ACA}"/>
          </ac:spMkLst>
        </pc:spChg>
      </pc:sldChg>
      <pc:sldChg chg="addSp delSp modSp new mod">
        <pc:chgData name="Matthew Suderman" userId="2709995e-3ea8-4fb0-9b62-eb8034dec529" providerId="ADAL" clId="{26165850-BD11-465E-885A-CE9A62B60CCC}" dt="2022-05-22T22:04:19.748" v="3920" actId="20577"/>
        <pc:sldMkLst>
          <pc:docMk/>
          <pc:sldMk cId="2240019415" sldId="294"/>
        </pc:sldMkLst>
        <pc:spChg chg="mod">
          <ac:chgData name="Matthew Suderman" userId="2709995e-3ea8-4fb0-9b62-eb8034dec529" providerId="ADAL" clId="{26165850-BD11-465E-885A-CE9A62B60CCC}" dt="2022-05-22T22:04:07.075" v="3918" actId="14100"/>
          <ac:spMkLst>
            <pc:docMk/>
            <pc:sldMk cId="2240019415" sldId="294"/>
            <ac:spMk id="2" creationId="{8E2707B2-6D55-4452-B9C8-9CC8240AFA4A}"/>
          </ac:spMkLst>
        </pc:spChg>
        <pc:spChg chg="mod">
          <ac:chgData name="Matthew Suderman" userId="2709995e-3ea8-4fb0-9b62-eb8034dec529" providerId="ADAL" clId="{26165850-BD11-465E-885A-CE9A62B60CCC}" dt="2022-05-22T22:04:19.748" v="3920" actId="20577"/>
          <ac:spMkLst>
            <pc:docMk/>
            <pc:sldMk cId="2240019415" sldId="294"/>
            <ac:spMk id="3" creationId="{16798C4C-CC91-4A76-B3D6-4FC4D4B3C60F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4" creationId="{32841DD7-B329-4E23-B685-0A842700FD27}"/>
          </ac:spMkLst>
        </pc:spChg>
        <pc:spChg chg="add mod">
          <ac:chgData name="Matthew Suderman" userId="2709995e-3ea8-4fb0-9b62-eb8034dec529" providerId="ADAL" clId="{26165850-BD11-465E-885A-CE9A62B60CCC}" dt="2022-05-22T16:40:04.601" v="1897" actId="1036"/>
          <ac:spMkLst>
            <pc:docMk/>
            <pc:sldMk cId="2240019415" sldId="294"/>
            <ac:spMk id="5" creationId="{F39A1DF0-2F89-4639-B6CC-78C26C3F6F30}"/>
          </ac:spMkLst>
        </pc:spChg>
        <pc:spChg chg="add del mod">
          <ac:chgData name="Matthew Suderman" userId="2709995e-3ea8-4fb0-9b62-eb8034dec529" providerId="ADAL" clId="{26165850-BD11-465E-885A-CE9A62B60CCC}" dt="2022-05-22T16:39:30.172" v="1892" actId="478"/>
          <ac:spMkLst>
            <pc:docMk/>
            <pc:sldMk cId="2240019415" sldId="294"/>
            <ac:spMk id="6" creationId="{C574F5DA-3C9B-470A-BE4B-1C1145E895AE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7" creationId="{DA009446-461A-4BCD-B727-C3E0C3586140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8" creationId="{2221E7A2-63A6-400A-B59B-FDDAF87985C6}"/>
          </ac:spMkLst>
        </pc:spChg>
        <pc:spChg chg="add mod">
          <ac:chgData name="Matthew Suderman" userId="2709995e-3ea8-4fb0-9b62-eb8034dec529" providerId="ADAL" clId="{26165850-BD11-465E-885A-CE9A62B60CCC}" dt="2022-05-22T16:41:04.308" v="1926" actId="164"/>
          <ac:spMkLst>
            <pc:docMk/>
            <pc:sldMk cId="2240019415" sldId="294"/>
            <ac:spMk id="19" creationId="{9902C72C-BBB2-4D16-94E2-CDB7FE7CB672}"/>
          </ac:spMkLst>
        </pc:spChg>
        <pc:grpChg chg="add mod">
          <ac:chgData name="Matthew Suderman" userId="2709995e-3ea8-4fb0-9b62-eb8034dec529" providerId="ADAL" clId="{26165850-BD11-465E-885A-CE9A62B60CCC}" dt="2022-05-22T16:41:04.308" v="1926" actId="164"/>
          <ac:grpSpMkLst>
            <pc:docMk/>
            <pc:sldMk cId="2240019415" sldId="294"/>
            <ac:grpSpMk id="16" creationId="{033E40FB-CE3E-4ED8-9256-D91704681CD8}"/>
          </ac:grpSpMkLst>
        </pc:grpChg>
        <pc:grpChg chg="add mod">
          <ac:chgData name="Matthew Suderman" userId="2709995e-3ea8-4fb0-9b62-eb8034dec529" providerId="ADAL" clId="{26165850-BD11-465E-885A-CE9A62B60CCC}" dt="2022-05-22T22:04:17.234" v="3919" actId="1076"/>
          <ac:grpSpMkLst>
            <pc:docMk/>
            <pc:sldMk cId="2240019415" sldId="294"/>
            <ac:grpSpMk id="20" creationId="{714276E1-C84B-4225-84ED-F2B9DABB3B45}"/>
          </ac:grpSpMkLst>
        </pc:grpChg>
        <pc:cxnChg chg="add mod">
          <ac:chgData name="Matthew Suderman" userId="2709995e-3ea8-4fb0-9b62-eb8034dec529" providerId="ADAL" clId="{26165850-BD11-465E-885A-CE9A62B60CCC}" dt="2022-05-22T16:39:53.397" v="1895" actId="14100"/>
          <ac:cxnSpMkLst>
            <pc:docMk/>
            <pc:sldMk cId="2240019415" sldId="294"/>
            <ac:cxnSpMk id="10" creationId="{F53C836C-CBB2-4A97-9617-841A903AD47D}"/>
          </ac:cxnSpMkLst>
        </pc:cxnChg>
        <pc:cxnChg chg="add mod">
          <ac:chgData name="Matthew Suderman" userId="2709995e-3ea8-4fb0-9b62-eb8034dec529" providerId="ADAL" clId="{26165850-BD11-465E-885A-CE9A62B60CCC}" dt="2022-05-22T16:39:38.026" v="1893" actId="164"/>
          <ac:cxnSpMkLst>
            <pc:docMk/>
            <pc:sldMk cId="2240019415" sldId="294"/>
            <ac:cxnSpMk id="11" creationId="{97D7A970-F29B-40B5-88F4-688D6AAD7DCE}"/>
          </ac:cxnSpMkLst>
        </pc:cxnChg>
      </pc:sldChg>
      <pc:sldChg chg="addSp delSp modSp new mod">
        <pc:chgData name="Matthew Suderman" userId="2709995e-3ea8-4fb0-9b62-eb8034dec529" providerId="ADAL" clId="{26165850-BD11-465E-885A-CE9A62B60CCC}" dt="2022-05-22T21:54:23.989" v="3861" actId="403"/>
        <pc:sldMkLst>
          <pc:docMk/>
          <pc:sldMk cId="282204815" sldId="295"/>
        </pc:sldMkLst>
        <pc:spChg chg="mod">
          <ac:chgData name="Matthew Suderman" userId="2709995e-3ea8-4fb0-9b62-eb8034dec529" providerId="ADAL" clId="{26165850-BD11-465E-885A-CE9A62B60CCC}" dt="2022-05-22T21:52:19.298" v="3837" actId="20577"/>
          <ac:spMkLst>
            <pc:docMk/>
            <pc:sldMk cId="282204815" sldId="295"/>
            <ac:spMk id="2" creationId="{054E993B-481B-425C-A429-BDD7E28D8DBB}"/>
          </ac:spMkLst>
        </pc:spChg>
        <pc:spChg chg="del">
          <ac:chgData name="Matthew Suderman" userId="2709995e-3ea8-4fb0-9b62-eb8034dec529" providerId="ADAL" clId="{26165850-BD11-465E-885A-CE9A62B60CCC}" dt="2022-05-22T16:48:44.694" v="2393"/>
          <ac:spMkLst>
            <pc:docMk/>
            <pc:sldMk cId="282204815" sldId="295"/>
            <ac:spMk id="3" creationId="{A189BCB1-31F0-4F3F-8EB0-E2CC454494DB}"/>
          </ac:spMkLst>
        </pc:spChg>
        <pc:spChg chg="add mod">
          <ac:chgData name="Matthew Suderman" userId="2709995e-3ea8-4fb0-9b62-eb8034dec529" providerId="ADAL" clId="{26165850-BD11-465E-885A-CE9A62B60CCC}" dt="2022-05-22T21:54:23.989" v="3861" actId="403"/>
          <ac:spMkLst>
            <pc:docMk/>
            <pc:sldMk cId="282204815" sldId="295"/>
            <ac:spMk id="6" creationId="{1BCCC574-03E0-4A9F-A466-BAAAE7347934}"/>
          </ac:spMkLst>
        </pc:spChg>
        <pc:spChg chg="add mod">
          <ac:chgData name="Matthew Suderman" userId="2709995e-3ea8-4fb0-9b62-eb8034dec529" providerId="ADAL" clId="{26165850-BD11-465E-885A-CE9A62B60CCC}" dt="2022-05-22T16:52:09.057" v="2528" actId="20577"/>
          <ac:spMkLst>
            <pc:docMk/>
            <pc:sldMk cId="282204815" sldId="295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6:49:25.620" v="2396" actId="1076"/>
          <ac:picMkLst>
            <pc:docMk/>
            <pc:sldMk cId="282204815" sldId="295"/>
            <ac:picMk id="4098" creationId="{EA24EBEF-B10B-49DD-A41E-D6EDA37A515E}"/>
          </ac:picMkLst>
        </pc:picChg>
      </pc:sldChg>
      <pc:sldChg chg="modSp new del mod">
        <pc:chgData name="Matthew Suderman" userId="2709995e-3ea8-4fb0-9b62-eb8034dec529" providerId="ADAL" clId="{26165850-BD11-465E-885A-CE9A62B60CCC}" dt="2022-05-22T16:55:33.697" v="2615" actId="47"/>
        <pc:sldMkLst>
          <pc:docMk/>
          <pc:sldMk cId="1312497409" sldId="296"/>
        </pc:sldMkLst>
        <pc:spChg chg="mod">
          <ac:chgData name="Matthew Suderman" userId="2709995e-3ea8-4fb0-9b62-eb8034dec529" providerId="ADAL" clId="{26165850-BD11-465E-885A-CE9A62B60CCC}" dt="2022-05-22T16:54:23.964" v="2613"/>
          <ac:spMkLst>
            <pc:docMk/>
            <pc:sldMk cId="1312497409" sldId="296"/>
            <ac:spMk id="2" creationId="{0DFE8583-D6AA-44B9-AAC7-F4E7DB5D8B9F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211340832" sldId="297"/>
        </pc:sldMkLst>
      </pc:sldChg>
      <pc:sldChg chg="addSp delSp modSp add mod">
        <pc:chgData name="Matthew Suderman" userId="2709995e-3ea8-4fb0-9b62-eb8034dec529" providerId="ADAL" clId="{26165850-BD11-465E-885A-CE9A62B60CCC}" dt="2022-05-22T21:56:07.188" v="3863" actId="478"/>
        <pc:sldMkLst>
          <pc:docMk/>
          <pc:sldMk cId="2581814078" sldId="297"/>
        </pc:sldMkLst>
        <pc:spChg chg="mod">
          <ac:chgData name="Matthew Suderman" userId="2709995e-3ea8-4fb0-9b62-eb8034dec529" providerId="ADAL" clId="{26165850-BD11-465E-885A-CE9A62B60CCC}" dt="2022-05-22T21:52:25.910" v="3839" actId="20577"/>
          <ac:spMkLst>
            <pc:docMk/>
            <pc:sldMk cId="2581814078" sldId="297"/>
            <ac:spMk id="2" creationId="{054E993B-481B-425C-A429-BDD7E28D8DBB}"/>
          </ac:spMkLst>
        </pc:spChg>
        <pc:spChg chg="add del mod">
          <ac:chgData name="Matthew Suderman" userId="2709995e-3ea8-4fb0-9b62-eb8034dec529" providerId="ADAL" clId="{26165850-BD11-465E-885A-CE9A62B60CCC}" dt="2022-05-22T16:56:38.509" v="2631" actId="478"/>
          <ac:spMkLst>
            <pc:docMk/>
            <pc:sldMk cId="2581814078" sldId="297"/>
            <ac:spMk id="3" creationId="{09AB06D1-E4C7-487E-A89D-FB91847B820F}"/>
          </ac:spMkLst>
        </pc:spChg>
        <pc:spChg chg="mod">
          <ac:chgData name="Matthew Suderman" userId="2709995e-3ea8-4fb0-9b62-eb8034dec529" providerId="ADAL" clId="{26165850-BD11-465E-885A-CE9A62B60CCC}" dt="2022-05-22T21:54:28.980" v="3862" actId="404"/>
          <ac:spMkLst>
            <pc:docMk/>
            <pc:sldMk cId="2581814078" sldId="297"/>
            <ac:spMk id="6" creationId="{1BCCC574-03E0-4A9F-A466-BAAAE7347934}"/>
          </ac:spMkLst>
        </pc:spChg>
        <pc:spChg chg="del">
          <ac:chgData name="Matthew Suderman" userId="2709995e-3ea8-4fb0-9b62-eb8034dec529" providerId="ADAL" clId="{26165850-BD11-465E-885A-CE9A62B60CCC}" dt="2022-05-22T21:56:07.188" v="3863" actId="478"/>
          <ac:spMkLst>
            <pc:docMk/>
            <pc:sldMk cId="2581814078" sldId="297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7:00:06.836" v="2663" actId="1076"/>
          <ac:picMkLst>
            <pc:docMk/>
            <pc:sldMk cId="2581814078" sldId="297"/>
            <ac:picMk id="9" creationId="{B7125AAC-1D68-495B-AC67-4990383EE8EF}"/>
          </ac:picMkLst>
        </pc:picChg>
        <pc:picChg chg="add mod">
          <ac:chgData name="Matthew Suderman" userId="2709995e-3ea8-4fb0-9b62-eb8034dec529" providerId="ADAL" clId="{26165850-BD11-465E-885A-CE9A62B60CCC}" dt="2022-05-22T17:00:01.186" v="2662" actId="14100"/>
          <ac:picMkLst>
            <pc:docMk/>
            <pc:sldMk cId="2581814078" sldId="297"/>
            <ac:picMk id="10" creationId="{0AFFC579-AC8C-4AA2-94C8-B7C6700E5A5F}"/>
          </ac:picMkLst>
        </pc:picChg>
        <pc:picChg chg="del">
          <ac:chgData name="Matthew Suderman" userId="2709995e-3ea8-4fb0-9b62-eb8034dec529" providerId="ADAL" clId="{26165850-BD11-465E-885A-CE9A62B60CCC}" dt="2022-05-22T16:55:36.269" v="2616" actId="478"/>
          <ac:picMkLst>
            <pc:docMk/>
            <pc:sldMk cId="2581814078" sldId="297"/>
            <ac:picMk id="4098" creationId="{EA24EBEF-B10B-49DD-A41E-D6EDA37A515E}"/>
          </ac:picMkLst>
        </pc:picChg>
        <pc:picChg chg="add mod">
          <ac:chgData name="Matthew Suderman" userId="2709995e-3ea8-4fb0-9b62-eb8034dec529" providerId="ADAL" clId="{26165850-BD11-465E-885A-CE9A62B60CCC}" dt="2022-05-22T17:00:39.588" v="2668" actId="14100"/>
          <ac:picMkLst>
            <pc:docMk/>
            <pc:sldMk cId="2581814078" sldId="297"/>
            <ac:picMk id="5122" creationId="{995F6855-AD3D-4153-87E3-9D7F77160634}"/>
          </ac:picMkLst>
        </pc:picChg>
      </pc:sldChg>
      <pc:sldChg chg="addSp delSp modSp new mod">
        <pc:chgData name="Matthew Suderman" userId="2709995e-3ea8-4fb0-9b62-eb8034dec529" providerId="ADAL" clId="{26165850-BD11-465E-885A-CE9A62B60CCC}" dt="2022-05-22T21:59:00.962" v="3889" actId="14734"/>
        <pc:sldMkLst>
          <pc:docMk/>
          <pc:sldMk cId="807748989" sldId="298"/>
        </pc:sldMkLst>
        <pc:spChg chg="mod">
          <ac:chgData name="Matthew Suderman" userId="2709995e-3ea8-4fb0-9b62-eb8034dec529" providerId="ADAL" clId="{26165850-BD11-465E-885A-CE9A62B60CCC}" dt="2022-05-22T21:52:34.070" v="3841" actId="20577"/>
          <ac:spMkLst>
            <pc:docMk/>
            <pc:sldMk cId="807748989" sldId="298"/>
            <ac:spMk id="2" creationId="{F2416683-E9C8-40CA-8412-E61E8C9BE5D1}"/>
          </ac:spMkLst>
        </pc:spChg>
        <pc:spChg chg="del">
          <ac:chgData name="Matthew Suderman" userId="2709995e-3ea8-4fb0-9b62-eb8034dec529" providerId="ADAL" clId="{26165850-BD11-465E-885A-CE9A62B60CCC}" dt="2022-05-22T17:02:06.822" v="2751"/>
          <ac:spMkLst>
            <pc:docMk/>
            <pc:sldMk cId="807748989" sldId="298"/>
            <ac:spMk id="3" creationId="{1B6AD0E0-4D83-457D-B559-E686FCB1C2A1}"/>
          </ac:spMkLst>
        </pc:spChg>
        <pc:spChg chg="add mod">
          <ac:chgData name="Matthew Suderman" userId="2709995e-3ea8-4fb0-9b62-eb8034dec529" providerId="ADAL" clId="{26165850-BD11-465E-885A-CE9A62B60CCC}" dt="2022-05-22T21:56:13.508" v="3864" actId="404"/>
          <ac:spMkLst>
            <pc:docMk/>
            <pc:sldMk cId="807748989" sldId="298"/>
            <ac:spMk id="5" creationId="{EA886E45-973E-406A-8309-2164F913833A}"/>
          </ac:spMkLst>
        </pc:spChg>
        <pc:graphicFrameChg chg="add mod modGraphic">
          <ac:chgData name="Matthew Suderman" userId="2709995e-3ea8-4fb0-9b62-eb8034dec529" providerId="ADAL" clId="{26165850-BD11-465E-885A-CE9A62B60CCC}" dt="2022-05-22T21:59:00.962" v="3889" actId="14734"/>
          <ac:graphicFrameMkLst>
            <pc:docMk/>
            <pc:sldMk cId="807748989" sldId="298"/>
            <ac:graphicFrameMk id="4" creationId="{14806540-7D23-484A-B730-25514AD15752}"/>
          </ac:graphicFrameMkLst>
        </pc:graphicFrame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4222591133" sldId="298"/>
        </pc:sldMkLst>
      </pc:sldChg>
      <pc:sldChg chg="addSp modSp new mod ord">
        <pc:chgData name="Matthew Suderman" userId="2709995e-3ea8-4fb0-9b62-eb8034dec529" providerId="ADAL" clId="{26165850-BD11-465E-885A-CE9A62B60CCC}" dt="2022-05-22T23:03:17.494" v="6099"/>
        <pc:sldMkLst>
          <pc:docMk/>
          <pc:sldMk cId="104184540" sldId="299"/>
        </pc:sldMkLst>
        <pc:spChg chg="mod">
          <ac:chgData name="Matthew Suderman" userId="2709995e-3ea8-4fb0-9b62-eb8034dec529" providerId="ADAL" clId="{26165850-BD11-465E-885A-CE9A62B60CCC}" dt="2022-05-22T21:46:05.688" v="311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26165850-BD11-465E-885A-CE9A62B60CCC}" dt="2022-05-22T22:04:54.106" v="3921" actId="14100"/>
          <ac:spMkLst>
            <pc:docMk/>
            <pc:sldMk cId="104184540" sldId="299"/>
            <ac:spMk id="3" creationId="{FC31CAE2-0CA2-4DA4-9BCF-64AE66A8ADB1}"/>
          </ac:spMkLst>
        </pc:spChg>
        <pc:spChg chg="add mod">
          <ac:chgData name="Matthew Suderman" userId="2709995e-3ea8-4fb0-9b62-eb8034dec529" providerId="ADAL" clId="{26165850-BD11-465E-885A-CE9A62B60CCC}" dt="2022-05-22T17:14:11.282" v="3078" actId="20577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26165850-BD11-465E-885A-CE9A62B60CCC}" dt="2022-05-22T17:13:03.812" v="2970" actId="1076"/>
          <ac:picMkLst>
            <pc:docMk/>
            <pc:sldMk cId="104184540" sldId="299"/>
            <ac:picMk id="7170" creationId="{1FFF8300-1C11-40C7-AD0D-AE5D80E3F0DD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586055292" sldId="299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31146543" sldId="300"/>
        </pc:sldMkLst>
      </pc:sldChg>
      <pc:sldChg chg="addSp modSp new mod modAnim chgLayout">
        <pc:chgData name="Matthew Suderman" userId="2709995e-3ea8-4fb0-9b62-eb8034dec529" providerId="ADAL" clId="{26165850-BD11-465E-885A-CE9A62B60CCC}" dt="2022-05-22T22:30:59.767" v="4393" actId="20577"/>
        <pc:sldMkLst>
          <pc:docMk/>
          <pc:sldMk cId="653162549" sldId="300"/>
        </pc:sldMkLst>
        <pc:spChg chg="mod ord">
          <ac:chgData name="Matthew Suderman" userId="2709995e-3ea8-4fb0-9b62-eb8034dec529" providerId="ADAL" clId="{26165850-BD11-465E-885A-CE9A62B60CCC}" dt="2022-05-22T22:11:54.932" v="3948" actId="700"/>
          <ac:spMkLst>
            <pc:docMk/>
            <pc:sldMk cId="653162549" sldId="300"/>
            <ac:spMk id="2" creationId="{D63484E1-321B-4866-B5C2-4F0630990E55}"/>
          </ac:spMkLst>
        </pc:spChg>
        <pc:spChg chg="mod ord">
          <ac:chgData name="Matthew Suderman" userId="2709995e-3ea8-4fb0-9b62-eb8034dec529" providerId="ADAL" clId="{26165850-BD11-465E-885A-CE9A62B60CCC}" dt="2022-05-22T22:30:59.767" v="4393" actId="20577"/>
          <ac:spMkLst>
            <pc:docMk/>
            <pc:sldMk cId="653162549" sldId="300"/>
            <ac:spMk id="3" creationId="{E37F0290-27B5-4826-8F0A-5F92F57BFFE1}"/>
          </ac:spMkLst>
        </pc:spChg>
        <pc:spChg chg="add mod">
          <ac:chgData name="Matthew Suderman" userId="2709995e-3ea8-4fb0-9b62-eb8034dec529" providerId="ADAL" clId="{26165850-BD11-465E-885A-CE9A62B60CCC}" dt="2022-05-22T22:19:19.841" v="4046" actId="1076"/>
          <ac:spMkLst>
            <pc:docMk/>
            <pc:sldMk cId="653162549" sldId="300"/>
            <ac:spMk id="8" creationId="{B40C3B6D-553C-4D0D-BE01-6A8987F5D44F}"/>
          </ac:spMkLst>
        </pc:spChg>
        <pc:picChg chg="add mod">
          <ac:chgData name="Matthew Suderman" userId="2709995e-3ea8-4fb0-9b62-eb8034dec529" providerId="ADAL" clId="{26165850-BD11-465E-885A-CE9A62B60CCC}" dt="2022-05-22T22:19:19.841" v="4046" actId="1076"/>
          <ac:picMkLst>
            <pc:docMk/>
            <pc:sldMk cId="653162549" sldId="300"/>
            <ac:picMk id="5" creationId="{5D154D0D-FE8F-4F91-BE45-ED414629AEF6}"/>
          </ac:picMkLst>
        </pc:picChg>
        <pc:cxnChg chg="add mod">
          <ac:chgData name="Matthew Suderman" userId="2709995e-3ea8-4fb0-9b62-eb8034dec529" providerId="ADAL" clId="{26165850-BD11-465E-885A-CE9A62B60CCC}" dt="2022-05-22T22:19:19.841" v="4046" actId="1076"/>
          <ac:cxnSpMkLst>
            <pc:docMk/>
            <pc:sldMk cId="653162549" sldId="300"/>
            <ac:cxnSpMk id="7" creationId="{78CE22E0-7CC1-4E27-8F95-7A55DFA619D3}"/>
          </ac:cxnSpMkLst>
        </pc:cxn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77325711" sldId="301"/>
        </pc:sldMkLst>
      </pc:sldChg>
      <pc:sldChg chg="addSp delSp modSp new mod">
        <pc:chgData name="Matthew Suderman" userId="2709995e-3ea8-4fb0-9b62-eb8034dec529" providerId="ADAL" clId="{26165850-BD11-465E-885A-CE9A62B60CCC}" dt="2022-05-22T23:09:55.633" v="6203" actId="9405"/>
        <pc:sldMkLst>
          <pc:docMk/>
          <pc:sldMk cId="3329263510" sldId="301"/>
        </pc:sldMkLst>
        <pc:spChg chg="mod">
          <ac:chgData name="Matthew Suderman" userId="2709995e-3ea8-4fb0-9b62-eb8034dec529" providerId="ADAL" clId="{26165850-BD11-465E-885A-CE9A62B60CCC}" dt="2022-05-22T22:14:17.439" v="4004" actId="20577"/>
          <ac:spMkLst>
            <pc:docMk/>
            <pc:sldMk cId="3329263510" sldId="301"/>
            <ac:spMk id="2" creationId="{2126C646-D66B-4D69-9BA1-61A195109A58}"/>
          </ac:spMkLst>
        </pc:spChg>
        <pc:spChg chg="del">
          <ac:chgData name="Matthew Suderman" userId="2709995e-3ea8-4fb0-9b62-eb8034dec529" providerId="ADAL" clId="{26165850-BD11-465E-885A-CE9A62B60CCC}" dt="2022-05-22T22:23:24.620" v="4192" actId="478"/>
          <ac:spMkLst>
            <pc:docMk/>
            <pc:sldMk cId="3329263510" sldId="301"/>
            <ac:spMk id="3" creationId="{65C21E9B-D4C0-4C6C-A611-A158F9FC1CFC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6" creationId="{C40DE905-09C5-417C-A6F1-16F065BEFFE2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7" creationId="{4B35E882-BBE8-42C4-B877-91128CCC1755}"/>
          </ac:spMkLst>
        </pc:spChg>
        <pc:spChg chg="add mod">
          <ac:chgData name="Matthew Suderman" userId="2709995e-3ea8-4fb0-9b62-eb8034dec529" providerId="ADAL" clId="{26165850-BD11-465E-885A-CE9A62B60CCC}" dt="2022-05-22T22:28:55.317" v="4337" actId="20577"/>
          <ac:spMkLst>
            <pc:docMk/>
            <pc:sldMk cId="3329263510" sldId="301"/>
            <ac:spMk id="8" creationId="{9FD68039-770A-467C-9B0B-8B15F7E01498}"/>
          </ac:spMkLst>
        </pc:spChg>
        <pc:picChg chg="add mod">
          <ac:chgData name="Matthew Suderman" userId="2709995e-3ea8-4fb0-9b62-eb8034dec529" providerId="ADAL" clId="{26165850-BD11-465E-885A-CE9A62B60CCC}" dt="2022-05-22T22:28:48.524" v="4331" actId="1036"/>
          <ac:picMkLst>
            <pc:docMk/>
            <pc:sldMk cId="3329263510" sldId="301"/>
            <ac:picMk id="5" creationId="{FF32AAD1-F8E2-43BE-A41C-4C19B9816A39}"/>
          </ac:picMkLst>
        </pc:picChg>
        <pc:inkChg chg="add del">
          <ac:chgData name="Matthew Suderman" userId="2709995e-3ea8-4fb0-9b62-eb8034dec529" providerId="ADAL" clId="{26165850-BD11-465E-885A-CE9A62B60CCC}" dt="2022-05-22T23:08:30.617" v="6193" actId="9405"/>
          <ac:inkMkLst>
            <pc:docMk/>
            <pc:sldMk cId="3329263510" sldId="301"/>
            <ac:inkMk id="9" creationId="{E09546A7-47E1-4050-B1AD-7A98BCA38E9A}"/>
          </ac:inkMkLst>
        </pc:inkChg>
        <pc:inkChg chg="add del">
          <ac:chgData name="Matthew Suderman" userId="2709995e-3ea8-4fb0-9b62-eb8034dec529" providerId="ADAL" clId="{26165850-BD11-465E-885A-CE9A62B60CCC}" dt="2022-05-22T23:08:29.930" v="6192" actId="9405"/>
          <ac:inkMkLst>
            <pc:docMk/>
            <pc:sldMk cId="3329263510" sldId="301"/>
            <ac:inkMk id="10" creationId="{5ADC893F-D458-4492-A1FB-CC9692B10C92}"/>
          </ac:inkMkLst>
        </pc:inkChg>
        <pc:inkChg chg="add del">
          <ac:chgData name="Matthew Suderman" userId="2709995e-3ea8-4fb0-9b62-eb8034dec529" providerId="ADAL" clId="{26165850-BD11-465E-885A-CE9A62B60CCC}" dt="2022-05-22T23:09:55.633" v="6203" actId="9405"/>
          <ac:inkMkLst>
            <pc:docMk/>
            <pc:sldMk cId="3329263510" sldId="301"/>
            <ac:inkMk id="11" creationId="{BB7CC0DA-7740-4662-A5C1-839E05C2632A}"/>
          </ac:inkMkLst>
        </pc:inkChg>
        <pc:inkChg chg="add del">
          <ac:chgData name="Matthew Suderman" userId="2709995e-3ea8-4fb0-9b62-eb8034dec529" providerId="ADAL" clId="{26165850-BD11-465E-885A-CE9A62B60CCC}" dt="2022-05-22T23:09:55.227" v="6202" actId="9405"/>
          <ac:inkMkLst>
            <pc:docMk/>
            <pc:sldMk cId="3329263510" sldId="301"/>
            <ac:inkMk id="12" creationId="{55735CBD-425D-4DF5-82DF-B1B62DE110F5}"/>
          </ac:inkMkLst>
        </pc:inkChg>
        <pc:inkChg chg="add del">
          <ac:chgData name="Matthew Suderman" userId="2709995e-3ea8-4fb0-9b62-eb8034dec529" providerId="ADAL" clId="{26165850-BD11-465E-885A-CE9A62B60CCC}" dt="2022-05-22T23:09:54.743" v="6201" actId="9405"/>
          <ac:inkMkLst>
            <pc:docMk/>
            <pc:sldMk cId="3329263510" sldId="301"/>
            <ac:inkMk id="13" creationId="{3C2C1598-0C30-42D2-B063-C140FDAB9CE4}"/>
          </ac:inkMkLst>
        </pc:inkChg>
        <pc:inkChg chg="add del">
          <ac:chgData name="Matthew Suderman" userId="2709995e-3ea8-4fb0-9b62-eb8034dec529" providerId="ADAL" clId="{26165850-BD11-465E-885A-CE9A62B60CCC}" dt="2022-05-22T23:09:54.306" v="6200" actId="9405"/>
          <ac:inkMkLst>
            <pc:docMk/>
            <pc:sldMk cId="3329263510" sldId="301"/>
            <ac:inkMk id="14" creationId="{E04D0B40-0E41-444E-AE57-1FDF3C40CE5D}"/>
          </ac:inkMkLst>
        </pc:inkChg>
        <pc:inkChg chg="add del">
          <ac:chgData name="Matthew Suderman" userId="2709995e-3ea8-4fb0-9b62-eb8034dec529" providerId="ADAL" clId="{26165850-BD11-465E-885A-CE9A62B60CCC}" dt="2022-05-22T23:09:53.790" v="6199" actId="9405"/>
          <ac:inkMkLst>
            <pc:docMk/>
            <pc:sldMk cId="3329263510" sldId="301"/>
            <ac:inkMk id="15" creationId="{5D4EDC59-8DDB-43DB-887F-C06FD6AE54FE}"/>
          </ac:inkMkLst>
        </pc:ink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29581889" sldId="302"/>
        </pc:sldMkLst>
      </pc:sldChg>
      <pc:sldChg chg="addSp delSp modSp new mod ord">
        <pc:chgData name="Matthew Suderman" userId="2709995e-3ea8-4fb0-9b62-eb8034dec529" providerId="ADAL" clId="{26165850-BD11-465E-885A-CE9A62B60CCC}" dt="2022-05-22T23:15:43.786" v="6343"/>
        <pc:sldMkLst>
          <pc:docMk/>
          <pc:sldMk cId="2989550087" sldId="302"/>
        </pc:sldMkLst>
        <pc:spChg chg="mod">
          <ac:chgData name="Matthew Suderman" userId="2709995e-3ea8-4fb0-9b62-eb8034dec529" providerId="ADAL" clId="{26165850-BD11-465E-885A-CE9A62B60CCC}" dt="2022-05-22T22:22:31.251" v="4183"/>
          <ac:spMkLst>
            <pc:docMk/>
            <pc:sldMk cId="2989550087" sldId="302"/>
            <ac:spMk id="2" creationId="{7752FF7F-D438-44C5-9013-B78F44A89DAA}"/>
          </ac:spMkLst>
        </pc:spChg>
        <pc:spChg chg="del mod">
          <ac:chgData name="Matthew Suderman" userId="2709995e-3ea8-4fb0-9b62-eb8034dec529" providerId="ADAL" clId="{26165850-BD11-465E-885A-CE9A62B60CCC}" dt="2022-05-22T22:22:57.895" v="4188" actId="478"/>
          <ac:spMkLst>
            <pc:docMk/>
            <pc:sldMk cId="2989550087" sldId="302"/>
            <ac:spMk id="3" creationId="{B28E8E14-F5E6-438E-9032-A7BEC66613CE}"/>
          </ac:spMkLst>
        </pc:spChg>
        <pc:picChg chg="add mod">
          <ac:chgData name="Matthew Suderman" userId="2709995e-3ea8-4fb0-9b62-eb8034dec529" providerId="ADAL" clId="{26165850-BD11-465E-885A-CE9A62B60CCC}" dt="2022-05-22T22:23:10.330" v="4191" actId="14100"/>
          <ac:picMkLst>
            <pc:docMk/>
            <pc:sldMk cId="2989550087" sldId="302"/>
            <ac:picMk id="5" creationId="{0D02EE61-83D4-4341-803D-E4C7B3911705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928803660" sldId="303"/>
        </pc:sldMkLst>
      </pc:sldChg>
      <pc:sldChg chg="modSp new mod ord">
        <pc:chgData name="Matthew Suderman" userId="2709995e-3ea8-4fb0-9b62-eb8034dec529" providerId="ADAL" clId="{26165850-BD11-465E-885A-CE9A62B60CCC}" dt="2022-05-22T23:04:25.614" v="6122"/>
        <pc:sldMkLst>
          <pc:docMk/>
          <pc:sldMk cId="4216351473" sldId="303"/>
        </pc:sldMkLst>
        <pc:spChg chg="mod">
          <ac:chgData name="Matthew Suderman" userId="2709995e-3ea8-4fb0-9b62-eb8034dec529" providerId="ADAL" clId="{26165850-BD11-465E-885A-CE9A62B60CCC}" dt="2022-05-22T22:40:25.867" v="4964" actId="20577"/>
          <ac:spMkLst>
            <pc:docMk/>
            <pc:sldMk cId="4216351473" sldId="303"/>
            <ac:spMk id="2" creationId="{E7805836-5568-4E93-8FFA-2251FE1EDB5F}"/>
          </ac:spMkLst>
        </pc:spChg>
        <pc:spChg chg="mod">
          <ac:chgData name="Matthew Suderman" userId="2709995e-3ea8-4fb0-9b62-eb8034dec529" providerId="ADAL" clId="{26165850-BD11-465E-885A-CE9A62B60CCC}" dt="2022-05-22T22:38:43.363" v="4763" actId="15"/>
          <ac:spMkLst>
            <pc:docMk/>
            <pc:sldMk cId="4216351473" sldId="303"/>
            <ac:spMk id="3" creationId="{36A01CF4-5CF7-4203-9DF4-69E127FDA66D}"/>
          </ac:spMkLst>
        </pc:spChg>
      </pc:sldChg>
      <pc:sldChg chg="modSp new mod ord">
        <pc:chgData name="Matthew Suderman" userId="2709995e-3ea8-4fb0-9b62-eb8034dec529" providerId="ADAL" clId="{26165850-BD11-465E-885A-CE9A62B60CCC}" dt="2022-05-22T23:04:24.150" v="6120"/>
        <pc:sldMkLst>
          <pc:docMk/>
          <pc:sldMk cId="585319588" sldId="304"/>
        </pc:sldMkLst>
        <pc:spChg chg="mod">
          <ac:chgData name="Matthew Suderman" userId="2709995e-3ea8-4fb0-9b62-eb8034dec529" providerId="ADAL" clId="{26165850-BD11-465E-885A-CE9A62B60CCC}" dt="2022-05-22T22:40:43.133" v="4974" actId="20577"/>
          <ac:spMkLst>
            <pc:docMk/>
            <pc:sldMk cId="585319588" sldId="304"/>
            <ac:spMk id="2" creationId="{E7CA4E03-8D32-43B9-A87D-D7113A34946D}"/>
          </ac:spMkLst>
        </pc:spChg>
        <pc:spChg chg="mod">
          <ac:chgData name="Matthew Suderman" userId="2709995e-3ea8-4fb0-9b62-eb8034dec529" providerId="ADAL" clId="{26165850-BD11-465E-885A-CE9A62B60CCC}" dt="2022-05-22T22:50:20.667" v="5474" actId="20577"/>
          <ac:spMkLst>
            <pc:docMk/>
            <pc:sldMk cId="585319588" sldId="304"/>
            <ac:spMk id="3" creationId="{FEFE25CA-5A93-47F4-A5AA-8CA3E7954CD5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876573143" sldId="304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50397246" sldId="305"/>
        </pc:sldMkLst>
      </pc:sldChg>
      <pc:sldChg chg="modSp new mod ord">
        <pc:chgData name="Matthew Suderman" userId="2709995e-3ea8-4fb0-9b62-eb8034dec529" providerId="ADAL" clId="{26165850-BD11-465E-885A-CE9A62B60CCC}" dt="2022-05-22T23:03:46.045" v="6118" actId="20577"/>
        <pc:sldMkLst>
          <pc:docMk/>
          <pc:sldMk cId="3629983762" sldId="305"/>
        </pc:sldMkLst>
        <pc:spChg chg="mod">
          <ac:chgData name="Matthew Suderman" userId="2709995e-3ea8-4fb0-9b62-eb8034dec529" providerId="ADAL" clId="{26165850-BD11-465E-885A-CE9A62B60CCC}" dt="2022-05-22T23:03:46.045" v="6118" actId="20577"/>
          <ac:spMkLst>
            <pc:docMk/>
            <pc:sldMk cId="3629983762" sldId="305"/>
            <ac:spMk id="2" creationId="{1A66958A-3D61-494E-A689-917B13191345}"/>
          </ac:spMkLst>
        </pc:spChg>
        <pc:spChg chg="mod">
          <ac:chgData name="Matthew Suderman" userId="2709995e-3ea8-4fb0-9b62-eb8034dec529" providerId="ADAL" clId="{26165850-BD11-465E-885A-CE9A62B60CCC}" dt="2022-05-22T23:00:24.822" v="5966" actId="20577"/>
          <ac:spMkLst>
            <pc:docMk/>
            <pc:sldMk cId="3629983762" sldId="305"/>
            <ac:spMk id="3" creationId="{A0815495-2B45-41D4-9E51-2A14EB08F0E9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139020472" sldId="306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847729042" sldId="307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578472354" sldId="308"/>
        </pc:sldMkLst>
      </pc:sldChg>
      <pc:sldMasterChg chg="modSp mod setBg">
        <pc:chgData name="Matthew Suderman" userId="2709995e-3ea8-4fb0-9b62-eb8034dec529" providerId="ADAL" clId="{26165850-BD11-465E-885A-CE9A62B60CCC}" dt="2022-05-22T15:33:57.180" v="226"/>
        <pc:sldMasterMkLst>
          <pc:docMk/>
          <pc:sldMasterMk cId="0" sldId="2147483648"/>
        </pc:sldMasterMkLst>
        <pc:spChg chg="mod">
          <ac:chgData name="Matthew Suderman" userId="2709995e-3ea8-4fb0-9b62-eb8034dec529" providerId="ADAL" clId="{26165850-BD11-465E-885A-CE9A62B60CCC}" dt="2022-05-22T15:33:10.363" v="202" actId="403"/>
          <ac:spMkLst>
            <pc:docMk/>
            <pc:sldMasterMk cId="0" sldId="2147483648"/>
            <ac:spMk id="5" creationId="{00000000-0000-0000-0000-000000000000}"/>
          </ac:spMkLst>
        </pc:spChg>
        <pc:picChg chg="mod modCrop">
          <ac:chgData name="Matthew Suderman" userId="2709995e-3ea8-4fb0-9b62-eb8034dec529" providerId="ADAL" clId="{26165850-BD11-465E-885A-CE9A62B60CCC}" dt="2022-05-22T15:30:29.859" v="36" actId="732"/>
          <ac:picMkLst>
            <pc:docMk/>
            <pc:sldMasterMk cId="0" sldId="2147483648"/>
            <ac:picMk id="3" creationId="{CD3E422D-DA8A-4DC2-B6BD-6FE58FEC6E73}"/>
          </ac:picMkLst>
        </pc:picChg>
        <pc:picChg chg="mod">
          <ac:chgData name="Matthew Suderman" userId="2709995e-3ea8-4fb0-9b62-eb8034dec529" providerId="ADAL" clId="{26165850-BD11-465E-885A-CE9A62B60CCC}" dt="2022-05-22T15:30:46.379" v="59" actId="1037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 mod setBg modSldLayout">
        <pc:chgData name="Matthew Suderman" userId="2709995e-3ea8-4fb0-9b62-eb8034dec529" providerId="ADAL" clId="{26165850-BD11-465E-885A-CE9A62B60CCC}" dt="2022-05-22T22:02:56.073" v="3913" actId="14100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26165850-BD11-465E-885A-CE9A62B60CCC}" dt="2022-05-22T15:33:22.012" v="207" actId="113"/>
          <ac:spMkLst>
            <pc:docMk/>
            <pc:sldMasterMk cId="0" sldId="2147483654"/>
            <ac:spMk id="8" creationId="{00000000-0000-0000-0000-000000000000}"/>
          </ac:spMkLst>
        </pc:spChg>
        <pc:spChg chg="mod">
          <ac:chgData name="Matthew Suderman" userId="2709995e-3ea8-4fb0-9b62-eb8034dec529" providerId="ADAL" clId="{26165850-BD11-465E-885A-CE9A62B60CCC}" dt="2022-05-22T22:02:29.138" v="3909" actId="14100"/>
          <ac:spMkLst>
            <pc:docMk/>
            <pc:sldMasterMk cId="0" sldId="2147483654"/>
            <ac:spMk id="421890" creationId="{00000000-0000-0000-0000-000000000000}"/>
          </ac:spMkLst>
        </pc:spChg>
        <pc:sldLayoutChg chg="modSp mod">
          <pc:chgData name="Matthew Suderman" userId="2709995e-3ea8-4fb0-9b62-eb8034dec529" providerId="ADAL" clId="{26165850-BD11-465E-885A-CE9A62B60CCC}" dt="2022-05-22T22:02:34.729" v="3910" actId="14100"/>
          <pc:sldLayoutMkLst>
            <pc:docMk/>
            <pc:sldMasterMk cId="0" sldId="2147483654"/>
            <pc:sldLayoutMk cId="0" sldId="2147483656"/>
          </pc:sldLayoutMkLst>
          <pc:spChg chg="mod">
            <ac:chgData name="Matthew Suderman" userId="2709995e-3ea8-4fb0-9b62-eb8034dec529" providerId="ADAL" clId="{26165850-BD11-465E-885A-CE9A62B60CCC}" dt="2022-05-22T22:02:34.729" v="3910" actId="14100"/>
            <ac:spMkLst>
              <pc:docMk/>
              <pc:sldMasterMk cId="0" sldId="2147483654"/>
              <pc:sldLayoutMk cId="0" sldId="2147483656"/>
              <ac:spMk id="3" creationId="{00000000-0000-0000-0000-000000000000}"/>
            </ac:spMkLst>
          </pc:spChg>
        </pc:sldLayoutChg>
        <pc:sldLayoutChg chg="modSp mod">
          <pc:chgData name="Matthew Suderman" userId="2709995e-3ea8-4fb0-9b62-eb8034dec529" providerId="ADAL" clId="{26165850-BD11-465E-885A-CE9A62B60CCC}" dt="2022-05-22T22:02:56.073" v="3913" actId="14100"/>
          <pc:sldLayoutMkLst>
            <pc:docMk/>
            <pc:sldMasterMk cId="0" sldId="2147483654"/>
            <pc:sldLayoutMk cId="0" sldId="2147483658"/>
          </pc:sldLayoutMkLst>
          <pc:spChg chg="mod">
            <ac:chgData name="Matthew Suderman" userId="2709995e-3ea8-4fb0-9b62-eb8034dec529" providerId="ADAL" clId="{26165850-BD11-465E-885A-CE9A62B60CCC}" dt="2022-05-22T22:02:56.073" v="3913" actId="14100"/>
            <ac:spMkLst>
              <pc:docMk/>
              <pc:sldMasterMk cId="0" sldId="2147483654"/>
              <pc:sldLayoutMk cId="0" sldId="2147483658"/>
              <ac:spMk id="3" creationId="{00000000-0000-0000-0000-000000000000}"/>
            </ac:spMkLst>
          </pc:spChg>
          <pc:spChg chg="mod">
            <ac:chgData name="Matthew Suderman" userId="2709995e-3ea8-4fb0-9b62-eb8034dec529" providerId="ADAL" clId="{26165850-BD11-465E-885A-CE9A62B60CCC}" dt="2022-05-22T22:02:50.601" v="3912" actId="14100"/>
            <ac:spMkLst>
              <pc:docMk/>
              <pc:sldMasterMk cId="0" sldId="2147483654"/>
              <pc:sldLayoutMk cId="0" sldId="2147483658"/>
              <ac:spMk id="4" creationId="{00000000-0000-0000-0000-000000000000}"/>
            </ac:spMkLst>
          </pc:spChg>
        </pc:sldLayoutChg>
      </pc:sldMaster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F4D9788-52EB-4706-9467-A83C73F062C3}"/>
    <pc:docChg chg="undo custSel addSld delSld modSld modMainMaster">
      <pc:chgData name="Matthew Suderman" userId="2709995e-3ea8-4fb0-9b62-eb8034dec529" providerId="ADAL" clId="{4F4D9788-52EB-4706-9467-A83C73F062C3}" dt="2022-06-19T18:07:31.248" v="448" actId="478"/>
      <pc:docMkLst>
        <pc:docMk/>
      </pc:docMkLst>
      <pc:sldChg chg="modSp add del mod">
        <pc:chgData name="Matthew Suderman" userId="2709995e-3ea8-4fb0-9b62-eb8034dec529" providerId="ADAL" clId="{4F4D9788-52EB-4706-9467-A83C73F062C3}" dt="2022-06-19T17:39:46.176" v="49" actId="47"/>
        <pc:sldMkLst>
          <pc:docMk/>
          <pc:sldMk cId="0" sldId="288"/>
        </pc:sldMkLst>
        <pc:spChg chg="mod">
          <ac:chgData name="Matthew Suderman" userId="2709995e-3ea8-4fb0-9b62-eb8034dec529" providerId="ADAL" clId="{4F4D9788-52EB-4706-9467-A83C73F062C3}" dt="2022-06-19T17:39:38.538" v="3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add del mod">
        <pc:chgData name="Matthew Suderman" userId="2709995e-3ea8-4fb0-9b62-eb8034dec529" providerId="ADAL" clId="{4F4D9788-52EB-4706-9467-A83C73F062C3}" dt="2022-06-19T17:56:43.454" v="272" actId="2696"/>
        <pc:sldMkLst>
          <pc:docMk/>
          <pc:sldMk cId="401351255" sldId="290"/>
        </pc:sldMkLst>
        <pc:graphicFrameChg chg="mod modGraphic">
          <ac:chgData name="Matthew Suderman" userId="2709995e-3ea8-4fb0-9b62-eb8034dec529" providerId="ADAL" clId="{4F4D9788-52EB-4706-9467-A83C73F062C3}" dt="2022-06-19T17:47:48.186" v="233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2.192" v="33" actId="47"/>
        <pc:sldMkLst>
          <pc:docMk/>
          <pc:sldMk cId="103327814" sldId="291"/>
        </pc:sldMkLst>
      </pc:sldChg>
      <pc:sldChg chg="del">
        <pc:chgData name="Matthew Suderman" userId="2709995e-3ea8-4fb0-9b62-eb8034dec529" providerId="ADAL" clId="{4F4D9788-52EB-4706-9467-A83C73F062C3}" dt="2022-06-19T17:39:42.751" v="34" actId="47"/>
        <pc:sldMkLst>
          <pc:docMk/>
          <pc:sldMk cId="3756642532" sldId="292"/>
        </pc:sldMkLst>
      </pc:sldChg>
      <pc:sldChg chg="del">
        <pc:chgData name="Matthew Suderman" userId="2709995e-3ea8-4fb0-9b62-eb8034dec529" providerId="ADAL" clId="{4F4D9788-52EB-4706-9467-A83C73F062C3}" dt="2022-06-19T17:39:43.554" v="39" actId="47"/>
        <pc:sldMkLst>
          <pc:docMk/>
          <pc:sldMk cId="1583835633" sldId="293"/>
        </pc:sldMkLst>
      </pc:sldChg>
      <pc:sldChg chg="del">
        <pc:chgData name="Matthew Suderman" userId="2709995e-3ea8-4fb0-9b62-eb8034dec529" providerId="ADAL" clId="{4F4D9788-52EB-4706-9467-A83C73F062C3}" dt="2022-06-19T17:39:42.920" v="35" actId="47"/>
        <pc:sldMkLst>
          <pc:docMk/>
          <pc:sldMk cId="2240019415" sldId="294"/>
        </pc:sldMkLst>
      </pc:sldChg>
      <pc:sldChg chg="del">
        <pc:chgData name="Matthew Suderman" userId="2709995e-3ea8-4fb0-9b62-eb8034dec529" providerId="ADAL" clId="{4F4D9788-52EB-4706-9467-A83C73F062C3}" dt="2022-06-19T17:39:43.077" v="36" actId="47"/>
        <pc:sldMkLst>
          <pc:docMk/>
          <pc:sldMk cId="282204815" sldId="295"/>
        </pc:sldMkLst>
      </pc:sldChg>
      <pc:sldChg chg="del">
        <pc:chgData name="Matthew Suderman" userId="2709995e-3ea8-4fb0-9b62-eb8034dec529" providerId="ADAL" clId="{4F4D9788-52EB-4706-9467-A83C73F062C3}" dt="2022-06-19T17:39:43.290" v="37" actId="47"/>
        <pc:sldMkLst>
          <pc:docMk/>
          <pc:sldMk cId="2581814078" sldId="297"/>
        </pc:sldMkLst>
      </pc:sldChg>
      <pc:sldChg chg="del">
        <pc:chgData name="Matthew Suderman" userId="2709995e-3ea8-4fb0-9b62-eb8034dec529" providerId="ADAL" clId="{4F4D9788-52EB-4706-9467-A83C73F062C3}" dt="2022-06-19T17:39:43.400" v="38" actId="47"/>
        <pc:sldMkLst>
          <pc:docMk/>
          <pc:sldMk cId="807748989" sldId="298"/>
        </pc:sldMkLst>
      </pc:sldChg>
      <pc:sldChg chg="delSp modSp add del mod">
        <pc:chgData name="Matthew Suderman" userId="2709995e-3ea8-4fb0-9b62-eb8034dec529" providerId="ADAL" clId="{4F4D9788-52EB-4706-9467-A83C73F062C3}" dt="2022-06-19T18:07:31.248" v="448" actId="478"/>
        <pc:sldMkLst>
          <pc:docMk/>
          <pc:sldMk cId="104184540" sldId="299"/>
        </pc:sldMkLst>
        <pc:spChg chg="mod">
          <ac:chgData name="Matthew Suderman" userId="2709995e-3ea8-4fb0-9b62-eb8034dec529" providerId="ADAL" clId="{4F4D9788-52EB-4706-9467-A83C73F062C3}" dt="2022-06-19T18:07:22.649" v="446" actId="20577"/>
          <ac:spMkLst>
            <pc:docMk/>
            <pc:sldMk cId="104184540" sldId="299"/>
            <ac:spMk id="2" creationId="{409AB06F-2C8D-47F3-BC82-C981A390EA53}"/>
          </ac:spMkLst>
        </pc:spChg>
        <pc:spChg chg="del">
          <ac:chgData name="Matthew Suderman" userId="2709995e-3ea8-4fb0-9b62-eb8034dec529" providerId="ADAL" clId="{4F4D9788-52EB-4706-9467-A83C73F062C3}" dt="2022-06-19T18:07:31.248" v="448" actId="478"/>
          <ac:spMkLst>
            <pc:docMk/>
            <pc:sldMk cId="104184540" sldId="299"/>
            <ac:spMk id="5" creationId="{E4BFD49F-C5DA-43A5-82EC-A968CC7DFABA}"/>
          </ac:spMkLst>
        </pc:spChg>
        <pc:picChg chg="del">
          <ac:chgData name="Matthew Suderman" userId="2709995e-3ea8-4fb0-9b62-eb8034dec529" providerId="ADAL" clId="{4F4D9788-52EB-4706-9467-A83C73F062C3}" dt="2022-06-19T18:07:26.186" v="447" actId="478"/>
          <ac:picMkLst>
            <pc:docMk/>
            <pc:sldMk cId="104184540" sldId="299"/>
            <ac:picMk id="7170" creationId="{1FFF8300-1C11-40C7-AD0D-AE5D80E3F0DD}"/>
          </ac:picMkLst>
        </pc:picChg>
      </pc:sldChg>
      <pc:sldChg chg="addSp delSp modSp add mod">
        <pc:chgData name="Matthew Suderman" userId="2709995e-3ea8-4fb0-9b62-eb8034dec529" providerId="ADAL" clId="{4F4D9788-52EB-4706-9467-A83C73F062C3}" dt="2022-06-19T18:02:09.427" v="360" actId="207"/>
        <pc:sldMkLst>
          <pc:docMk/>
          <pc:sldMk cId="493267378" sldId="300"/>
        </pc:sldMkLst>
        <pc:spChg chg="mod">
          <ac:chgData name="Matthew Suderman" userId="2709995e-3ea8-4fb0-9b62-eb8034dec529" providerId="ADAL" clId="{4F4D9788-52EB-4706-9467-A83C73F062C3}" dt="2022-06-19T18:01:40.069" v="356" actId="20577"/>
          <ac:spMkLst>
            <pc:docMk/>
            <pc:sldMk cId="493267378" sldId="300"/>
            <ac:spMk id="2" creationId="{D82BBF19-862D-4DF2-8B5E-A1E03FD289A3}"/>
          </ac:spMkLst>
        </pc:spChg>
        <pc:spChg chg="add del mod">
          <ac:chgData name="Matthew Suderman" userId="2709995e-3ea8-4fb0-9b62-eb8034dec529" providerId="ADAL" clId="{4F4D9788-52EB-4706-9467-A83C73F062C3}" dt="2022-06-19T18:00:43.387" v="312" actId="478"/>
          <ac:spMkLst>
            <pc:docMk/>
            <pc:sldMk cId="493267378" sldId="300"/>
            <ac:spMk id="5" creationId="{D87DF942-DB6D-45CB-86D6-1D8837B0BF39}"/>
          </ac:spMkLst>
        </pc:spChg>
        <pc:graphicFrameChg chg="add del mod modGraphic">
          <ac:chgData name="Matthew Suderman" userId="2709995e-3ea8-4fb0-9b62-eb8034dec529" providerId="ADAL" clId="{4F4D9788-52EB-4706-9467-A83C73F062C3}" dt="2022-06-19T18:02:09.427" v="360" actId="207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142" v="43" actId="47"/>
        <pc:sldMkLst>
          <pc:docMk/>
          <pc:sldMk cId="653162549" sldId="300"/>
        </pc:sldMkLst>
      </pc:sldChg>
      <pc:sldChg chg="addSp modSp add mod">
        <pc:chgData name="Matthew Suderman" userId="2709995e-3ea8-4fb0-9b62-eb8034dec529" providerId="ADAL" clId="{4F4D9788-52EB-4706-9467-A83C73F062C3}" dt="2022-06-19T18:07:02.249" v="445" actId="207"/>
        <pc:sldMkLst>
          <pc:docMk/>
          <pc:sldMk cId="692390296" sldId="301"/>
        </pc:sldMkLst>
        <pc:spChg chg="mod">
          <ac:chgData name="Matthew Suderman" userId="2709995e-3ea8-4fb0-9b62-eb8034dec529" providerId="ADAL" clId="{4F4D9788-52EB-4706-9467-A83C73F062C3}" dt="2022-06-19T18:02:18.039" v="377" actId="20577"/>
          <ac:spMkLst>
            <pc:docMk/>
            <pc:sldMk cId="692390296" sldId="301"/>
            <ac:spMk id="2" creationId="{D82BBF19-862D-4DF2-8B5E-A1E03FD289A3}"/>
          </ac:spMkLst>
        </pc:spChg>
        <pc:spChg chg="add mod">
          <ac:chgData name="Matthew Suderman" userId="2709995e-3ea8-4fb0-9b62-eb8034dec529" providerId="ADAL" clId="{4F4D9788-52EB-4706-9467-A83C73F062C3}" dt="2022-06-19T18:04:24.036" v="409" actId="1076"/>
          <ac:spMkLst>
            <pc:docMk/>
            <pc:sldMk cId="692390296" sldId="301"/>
            <ac:spMk id="5" creationId="{6A0D5C9C-1D26-307D-CEBF-531134930CE2}"/>
          </ac:spMkLst>
        </pc:spChg>
        <pc:graphicFrameChg chg="add mod modGraphic">
          <ac:chgData name="Matthew Suderman" userId="2709995e-3ea8-4fb0-9b62-eb8034dec529" providerId="ADAL" clId="{4F4D9788-52EB-4706-9467-A83C73F062C3}" dt="2022-06-19T18:07:02.249" v="445" actId="207"/>
          <ac:graphicFrameMkLst>
            <pc:docMk/>
            <pc:sldMk cId="692390296" sldId="301"/>
            <ac:graphicFrameMk id="3" creationId="{229A3446-F5F3-C769-1B2C-D4878F615870}"/>
          </ac:graphicFrameMkLst>
        </pc:graphicFrameChg>
        <pc:graphicFrameChg chg="mod modGraphic">
          <ac:chgData name="Matthew Suderman" userId="2709995e-3ea8-4fb0-9b62-eb8034dec529" providerId="ADAL" clId="{4F4D9788-52EB-4706-9467-A83C73F062C3}" dt="2022-06-19T18:05:48.458" v="423" actId="207"/>
          <ac:graphicFrameMkLst>
            <pc:docMk/>
            <pc:sldMk cId="692390296" sldId="301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460" v="45" actId="47"/>
        <pc:sldMkLst>
          <pc:docMk/>
          <pc:sldMk cId="3329263510" sldId="301"/>
        </pc:sldMkLst>
      </pc:sldChg>
      <pc:sldChg chg="new del">
        <pc:chgData name="Matthew Suderman" userId="2709995e-3ea8-4fb0-9b62-eb8034dec529" providerId="ADAL" clId="{4F4D9788-52EB-4706-9467-A83C73F062C3}" dt="2022-06-19T17:51:18.976" v="244" actId="2696"/>
        <pc:sldMkLst>
          <pc:docMk/>
          <pc:sldMk cId="664150421" sldId="302"/>
        </pc:sldMkLst>
      </pc:sldChg>
      <pc:sldChg chg="del">
        <pc:chgData name="Matthew Suderman" userId="2709995e-3ea8-4fb0-9b62-eb8034dec529" providerId="ADAL" clId="{4F4D9788-52EB-4706-9467-A83C73F062C3}" dt="2022-06-19T17:39:44.316" v="44" actId="47"/>
        <pc:sldMkLst>
          <pc:docMk/>
          <pc:sldMk cId="2989550087" sldId="302"/>
        </pc:sldMkLst>
      </pc:sldChg>
      <pc:sldChg chg="modSp add del mod">
        <pc:chgData name="Matthew Suderman" userId="2709995e-3ea8-4fb0-9b62-eb8034dec529" providerId="ADAL" clId="{4F4D9788-52EB-4706-9467-A83C73F062C3}" dt="2022-06-19T17:55:55.963" v="268" actId="2696"/>
        <pc:sldMkLst>
          <pc:docMk/>
          <pc:sldMk cId="807199803" sldId="303"/>
        </pc:sldMkLst>
        <pc:graphicFrameChg chg="mod modGraphic">
          <ac:chgData name="Matthew Suderman" userId="2709995e-3ea8-4fb0-9b62-eb8034dec529" providerId="ADAL" clId="{4F4D9788-52EB-4706-9467-A83C73F062C3}" dt="2022-06-19T17:50:32.070" v="241" actId="21"/>
          <ac:graphicFrameMkLst>
            <pc:docMk/>
            <pc:sldMk cId="807199803" sldId="303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929" v="41" actId="47"/>
        <pc:sldMkLst>
          <pc:docMk/>
          <pc:sldMk cId="4216351473" sldId="303"/>
        </pc:sldMkLst>
      </pc:sldChg>
      <pc:sldChg chg="del">
        <pc:chgData name="Matthew Suderman" userId="2709995e-3ea8-4fb0-9b62-eb8034dec529" providerId="ADAL" clId="{4F4D9788-52EB-4706-9467-A83C73F062C3}" dt="2022-06-19T17:39:44.022" v="42" actId="47"/>
        <pc:sldMkLst>
          <pc:docMk/>
          <pc:sldMk cId="585319588" sldId="304"/>
        </pc:sldMkLst>
      </pc:sldChg>
      <pc:sldChg chg="modSp add mod">
        <pc:chgData name="Matthew Suderman" userId="2709995e-3ea8-4fb0-9b62-eb8034dec529" providerId="ADAL" clId="{4F4D9788-52EB-4706-9467-A83C73F062C3}" dt="2022-06-19T18:06:30.596" v="444" actId="207"/>
        <pc:sldMkLst>
          <pc:docMk/>
          <pc:sldMk cId="1984417553" sldId="304"/>
        </pc:sldMkLst>
        <pc:spChg chg="mod">
          <ac:chgData name="Matthew Suderman" userId="2709995e-3ea8-4fb0-9b62-eb8034dec529" providerId="ADAL" clId="{4F4D9788-52EB-4706-9467-A83C73F062C3}" dt="2022-06-19T18:06:16.216" v="443" actId="20577"/>
          <ac:spMkLst>
            <pc:docMk/>
            <pc:sldMk cId="1984417553" sldId="30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4F4D9788-52EB-4706-9467-A83C73F062C3}" dt="2022-06-19T18:06:30.596" v="444" actId="207"/>
          <ac:graphicFrameMkLst>
            <pc:docMk/>
            <pc:sldMk cId="1984417553" sldId="304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703" v="40" actId="47"/>
        <pc:sldMkLst>
          <pc:docMk/>
          <pc:sldMk cId="3629983762" sldId="305"/>
        </pc:sldMkLst>
      </pc:sldChg>
      <pc:sldMasterChg chg="setBg modSldLayout">
        <pc:chgData name="Matthew Suderman" userId="2709995e-3ea8-4fb0-9b62-eb8034dec529" providerId="ADAL" clId="{4F4D9788-52EB-4706-9467-A83C73F062C3}" dt="2022-06-19T17:42:16.661" v="227"/>
        <pc:sldMasterMkLst>
          <pc:docMk/>
          <pc:sldMasterMk cId="0" sldId="2147483648"/>
        </pc:sldMasterMkLst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48"/>
            <pc:sldLayoutMk cId="0" sldId="2147483651"/>
          </pc:sldLayoutMkLst>
        </pc:sldLayoutChg>
      </pc:sldMasterChg>
      <pc:sldMasterChg chg="setBg modSldLayout">
        <pc:chgData name="Matthew Suderman" userId="2709995e-3ea8-4fb0-9b62-eb8034dec529" providerId="ADAL" clId="{4F4D9788-52EB-4706-9467-A83C73F062C3}" dt="2022-06-19T17:42:16.661" v="227"/>
        <pc:sldMasterMkLst>
          <pc:docMk/>
          <pc:sldMasterMk cId="0" sldId="2147483654"/>
        </pc:sldMasterMkLst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54"/>
            <pc:sldLayoutMk cId="0" sldId="2147483655"/>
          </pc:sldLayoutMkLst>
        </pc:sldLayoutChg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54"/>
            <pc:sldLayoutMk cId="0" sldId="2147483656"/>
          </pc:sldLayoutMkLst>
        </pc:sldLayoutChg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54"/>
            <pc:sldLayoutMk cId="0" sldId="2147483657"/>
          </pc:sldLayoutMkLst>
        </pc:sldLayoutChg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54"/>
            <pc:sldLayoutMk cId="0" sldId="2147483658"/>
          </pc:sldLayoutMkLst>
        </pc:sldLayoutChg>
        <pc:sldLayoutChg chg="setBg">
          <pc:chgData name="Matthew Suderman" userId="2709995e-3ea8-4fb0-9b62-eb8034dec529" providerId="ADAL" clId="{4F4D9788-52EB-4706-9467-A83C73F062C3}" dt="2022-06-19T17:42:16.661" v="227"/>
          <pc:sldLayoutMkLst>
            <pc:docMk/>
            <pc:sldMasterMk cId="0" sldId="2147483654"/>
            <pc:sldLayoutMk cId="0" sldId="2147483659"/>
          </pc:sldLayoutMkLst>
        </pc:sldLayoutChg>
      </pc:sldMaster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183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A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A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A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r="52047"/>
          <a:stretch/>
        </p:blipFill>
        <p:spPr>
          <a:xfrm>
            <a:off x="479376" y="332656"/>
            <a:ext cx="1874648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5560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784"/>
            <a:ext cx="108712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1391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  <a:endParaRPr lang="en-US" sz="1400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June 20, 2022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disease/phenotype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39221"/>
              </p:ext>
            </p:extLst>
          </p:nvPr>
        </p:nvGraphicFramePr>
        <p:xfrm>
          <a:off x="711200" y="1314012"/>
          <a:ext cx="10871202" cy="4399192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35703085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J Biol Psychiatry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anorexia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women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active vs controls; 162 active vs remitted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35650177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 Psychiatry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obsessive-compulsive disorder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cases vs controls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35627945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 (Basel)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schizophrenia with suicide ideation severity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35595947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 J Epidemiol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cases vs 826 controls (EPIC-Italy and NOWAC)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(21 smoking-unrelated)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35635730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Arthritis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Rheumatol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systemic lupus erythematosus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2 years apart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35679866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 Hum Genet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vs high-grade osteoarthritis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cartilage;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synoviocytes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15328; 18 grade-specific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mQTLs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35681244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function (FEV1;FVC)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 adult Native Americans (Strong Heart Study)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35652342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longitudinal cardiovascular health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 (CARDIA study)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67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exposure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818074"/>
              </p:ext>
            </p:extLst>
          </p:nvPr>
        </p:nvGraphicFramePr>
        <p:xfrm>
          <a:off x="695400" y="4335296"/>
          <a:ext cx="10871202" cy="192904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1942210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35654255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mediation of plasma zinc on lung cancer risk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lung cancer cases vs 1399 controls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35596190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mediation of maternal sleep and offspring adiposity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 (Shanghai Birth Cohort)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35665255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Cardiovasc Med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mediation of socioeconomic status on cardiovascular risk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monocytes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 (MESA)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A3446-F5F3-C769-1B2C-D4878F61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80820"/>
              </p:ext>
            </p:extLst>
          </p:nvPr>
        </p:nvGraphicFramePr>
        <p:xfrm>
          <a:off x="695400" y="1628800"/>
          <a:ext cx="10871202" cy="138793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106427436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20024928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728137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8073618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00986690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1592518156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066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35700439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 Sci Sports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activity (accelerometer)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 Japanese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7395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35692099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lifestyle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unhealthy vs healthy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8955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A0D5C9C-1D26-307D-CEBF-531134930CE2}"/>
              </a:ext>
            </a:extLst>
          </p:cNvPr>
          <p:cNvSpPr txBox="1">
            <a:spLocks/>
          </p:cNvSpPr>
          <p:nvPr/>
        </p:nvSpPr>
        <p:spPr bwMode="auto">
          <a:xfrm>
            <a:off x="611126" y="3421907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B01F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eaLnBrk="1" hangingPunct="1"/>
            <a:r>
              <a:rPr lang="en-CA" kern="0" dirty="0"/>
              <a:t>EWAS of mediation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23902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at birth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390185"/>
              </p:ext>
            </p:extLst>
          </p:nvPr>
        </p:nvGraphicFramePr>
        <p:xfrm>
          <a:off x="711200" y="1236314"/>
          <a:ext cx="10871202" cy="1387934"/>
        </p:xfrm>
        <a:graphic>
          <a:graphicData uri="http://schemas.openxmlformats.org/drawingml/2006/table">
            <a:tbl>
              <a:tblPr/>
              <a:tblGrid>
                <a:gridCol w="1165920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216450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35690418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differences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8438 infants (PACE)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35672357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differences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4175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B06F-2C8D-47F3-BC82-C981A39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CAE2-0CA2-4DA4-9BCF-64AE66A8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609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Fauman</a:t>
            </a:r>
            <a:r>
              <a:rPr lang="en-US" dirty="0"/>
              <a:t>, E. B., &amp; Hyde, C. (2022</a:t>
            </a:r>
            <a:r>
              <a:rPr lang="en-US" b="1" dirty="0"/>
              <a:t>). An optimal variant to gene distance window derived from an empirical definition of cis and trans protein QTLs</a:t>
            </a:r>
            <a:r>
              <a:rPr lang="en-US" dirty="0"/>
              <a:t>. BMC bioinformatics, 23(1), 169.</a:t>
            </a:r>
          </a:p>
        </p:txBody>
      </p:sp>
    </p:spTree>
    <p:extLst>
      <p:ext uri="{BB962C8B-B14F-4D97-AF65-F5344CB8AC3E}">
        <p14:creationId xmlns:p14="http://schemas.microsoft.com/office/powerpoint/2010/main" val="1041845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8895</TotalTime>
  <Words>324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disease/phenotype</vt:lpstr>
      <vt:lpstr>EWAS of exposure</vt:lpstr>
      <vt:lpstr>EWAS at birth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2022-06-19T18:07:31Z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