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7"/>
  </p:notesMasterIdLst>
  <p:handoutMasterIdLst>
    <p:handoutMasterId r:id="rId18"/>
  </p:handoutMasterIdLst>
  <p:sldIdLst>
    <p:sldId id="288" r:id="rId6"/>
    <p:sldId id="289" r:id="rId7"/>
    <p:sldId id="290" r:id="rId8"/>
    <p:sldId id="302" r:id="rId9"/>
    <p:sldId id="292" r:id="rId10"/>
    <p:sldId id="293" r:id="rId11"/>
    <p:sldId id="294" r:id="rId12"/>
    <p:sldId id="296" r:id="rId13"/>
    <p:sldId id="297" r:id="rId14"/>
    <p:sldId id="298" r:id="rId15"/>
    <p:sldId id="301" r:id="rId16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ACCDFD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D1F1F-7EF2-4A02-B570-9E34D0957D91}" v="426" dt="2023-01-15T02:41:49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0922" autoAdjust="0"/>
  </p:normalViewPr>
  <p:slideViewPr>
    <p:cSldViewPr>
      <p:cViewPr varScale="1">
        <p:scale>
          <a:sx n="61" d="100"/>
          <a:sy n="61" d="100"/>
        </p:scale>
        <p:origin x="12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A19D1F1F-7EF2-4A02-B570-9E34D0957D91}"/>
    <pc:docChg chg="undo custSel addSld delSld modSld modMainMaster">
      <pc:chgData name="Matthew Suderman" userId="2709995e-3ea8-4fb0-9b62-eb8034dec529" providerId="ADAL" clId="{A19D1F1F-7EF2-4A02-B570-9E34D0957D91}" dt="2023-01-15T02:41:49.679" v="8872"/>
      <pc:docMkLst>
        <pc:docMk/>
      </pc:docMkLst>
      <pc:sldChg chg="addSp modSp mod">
        <pc:chgData name="Matthew Suderman" userId="2709995e-3ea8-4fb0-9b62-eb8034dec529" providerId="ADAL" clId="{A19D1F1F-7EF2-4A02-B570-9E34D0957D91}" dt="2023-01-14T16:58:31.101" v="175" actId="20577"/>
        <pc:sldMkLst>
          <pc:docMk/>
          <pc:sldMk cId="0" sldId="288"/>
        </pc:sldMkLst>
        <pc:spChg chg="mod">
          <ac:chgData name="Matthew Suderman" userId="2709995e-3ea8-4fb0-9b62-eb8034dec529" providerId="ADAL" clId="{A19D1F1F-7EF2-4A02-B570-9E34D0957D91}" dt="2023-01-14T16:58:31.101" v="175" actId="20577"/>
          <ac:spMkLst>
            <pc:docMk/>
            <pc:sldMk cId="0" sldId="288"/>
            <ac:spMk id="3" creationId="{00000000-0000-0000-0000-000000000000}"/>
          </ac:spMkLst>
        </pc:spChg>
        <pc:spChg chg="add mod">
          <ac:chgData name="Matthew Suderman" userId="2709995e-3ea8-4fb0-9b62-eb8034dec529" providerId="ADAL" clId="{A19D1F1F-7EF2-4A02-B570-9E34D0957D91}" dt="2023-01-14T16:57:54.514" v="69" actId="207"/>
          <ac:spMkLst>
            <pc:docMk/>
            <pc:sldMk cId="0" sldId="288"/>
            <ac:spMk id="4" creationId="{57DF802E-CA54-5F37-B2CB-07C64EE8714A}"/>
          </ac:spMkLst>
        </pc:spChg>
      </pc:sldChg>
      <pc:sldChg chg="addSp modSp new mod modClrScheme chgLayout">
        <pc:chgData name="Matthew Suderman" userId="2709995e-3ea8-4fb0-9b62-eb8034dec529" providerId="ADAL" clId="{A19D1F1F-7EF2-4A02-B570-9E34D0957D91}" dt="2023-01-15T01:41:50.590" v="7181" actId="20577"/>
        <pc:sldMkLst>
          <pc:docMk/>
          <pc:sldMk cId="1104153273" sldId="289"/>
        </pc:sldMkLst>
        <pc:spChg chg="add mod">
          <ac:chgData name="Matthew Suderman" userId="2709995e-3ea8-4fb0-9b62-eb8034dec529" providerId="ADAL" clId="{A19D1F1F-7EF2-4A02-B570-9E34D0957D91}" dt="2023-01-14T16:59:07.511" v="199" actId="20577"/>
          <ac:spMkLst>
            <pc:docMk/>
            <pc:sldMk cId="1104153273" sldId="289"/>
            <ac:spMk id="2" creationId="{8D03F27B-04A9-DA9B-7085-8FA312003D53}"/>
          </ac:spMkLst>
        </pc:spChg>
        <pc:spChg chg="add mod">
          <ac:chgData name="Matthew Suderman" userId="2709995e-3ea8-4fb0-9b62-eb8034dec529" providerId="ADAL" clId="{A19D1F1F-7EF2-4A02-B570-9E34D0957D91}" dt="2023-01-15T01:41:50.590" v="7181" actId="20577"/>
          <ac:spMkLst>
            <pc:docMk/>
            <pc:sldMk cId="1104153273" sldId="289"/>
            <ac:spMk id="3" creationId="{1B6C10F8-F050-A935-83A1-57C83C4436CE}"/>
          </ac:spMkLst>
        </pc:spChg>
      </pc:sldChg>
      <pc:sldChg chg="addSp delSp modSp new mod modAnim">
        <pc:chgData name="Matthew Suderman" userId="2709995e-3ea8-4fb0-9b62-eb8034dec529" providerId="ADAL" clId="{A19D1F1F-7EF2-4A02-B570-9E34D0957D91}" dt="2023-01-14T17:33:23.760" v="2511"/>
        <pc:sldMkLst>
          <pc:docMk/>
          <pc:sldMk cId="2245850496" sldId="290"/>
        </pc:sldMkLst>
        <pc:spChg chg="mod">
          <ac:chgData name="Matthew Suderman" userId="2709995e-3ea8-4fb0-9b62-eb8034dec529" providerId="ADAL" clId="{A19D1F1F-7EF2-4A02-B570-9E34D0957D91}" dt="2023-01-14T17:20:33.651" v="2187" actId="20577"/>
          <ac:spMkLst>
            <pc:docMk/>
            <pc:sldMk cId="2245850496" sldId="290"/>
            <ac:spMk id="2" creationId="{9D77890C-3842-B513-4AB4-DD45C2A2C6E1}"/>
          </ac:spMkLst>
        </pc:spChg>
        <pc:spChg chg="del">
          <ac:chgData name="Matthew Suderman" userId="2709995e-3ea8-4fb0-9b62-eb8034dec529" providerId="ADAL" clId="{A19D1F1F-7EF2-4A02-B570-9E34D0957D91}" dt="2023-01-14T17:13:50.369" v="2107"/>
          <ac:spMkLst>
            <pc:docMk/>
            <pc:sldMk cId="2245850496" sldId="290"/>
            <ac:spMk id="3" creationId="{AF3B231C-3955-D89D-F099-A30954F93F39}"/>
          </ac:spMkLst>
        </pc:spChg>
        <pc:spChg chg="add del">
          <ac:chgData name="Matthew Suderman" userId="2709995e-3ea8-4fb0-9b62-eb8034dec529" providerId="ADAL" clId="{A19D1F1F-7EF2-4A02-B570-9E34D0957D91}" dt="2023-01-14T17:19:09.335" v="2145" actId="11529"/>
          <ac:spMkLst>
            <pc:docMk/>
            <pc:sldMk cId="2245850496" sldId="290"/>
            <ac:spMk id="5" creationId="{85259CD7-BC1B-E628-E3ED-B85260F934D3}"/>
          </ac:spMkLst>
        </pc:spChg>
        <pc:spChg chg="add mod">
          <ac:chgData name="Matthew Suderman" userId="2709995e-3ea8-4fb0-9b62-eb8034dec529" providerId="ADAL" clId="{A19D1F1F-7EF2-4A02-B570-9E34D0957D91}" dt="2023-01-14T17:30:58.598" v="2493" actId="1076"/>
          <ac:spMkLst>
            <pc:docMk/>
            <pc:sldMk cId="2245850496" sldId="290"/>
            <ac:spMk id="6" creationId="{77D91864-F331-DD23-78C4-5B2E27C1EBEA}"/>
          </ac:spMkLst>
        </pc:spChg>
        <pc:spChg chg="add mod">
          <ac:chgData name="Matthew Suderman" userId="2709995e-3ea8-4fb0-9b62-eb8034dec529" providerId="ADAL" clId="{A19D1F1F-7EF2-4A02-B570-9E34D0957D91}" dt="2023-01-14T17:32:33.925" v="2507" actId="1076"/>
          <ac:spMkLst>
            <pc:docMk/>
            <pc:sldMk cId="2245850496" sldId="290"/>
            <ac:spMk id="7" creationId="{AFB78CED-34EF-2CD1-BE70-54F9D60F6F0F}"/>
          </ac:spMkLst>
        </pc:spChg>
        <pc:spChg chg="add del mod">
          <ac:chgData name="Matthew Suderman" userId="2709995e-3ea8-4fb0-9b62-eb8034dec529" providerId="ADAL" clId="{A19D1F1F-7EF2-4A02-B570-9E34D0957D91}" dt="2023-01-14T17:22:02.769" v="2233" actId="478"/>
          <ac:spMkLst>
            <pc:docMk/>
            <pc:sldMk cId="2245850496" sldId="290"/>
            <ac:spMk id="8" creationId="{0A35F358-9B1E-6FAF-E227-82C4D9982E2D}"/>
          </ac:spMkLst>
        </pc:spChg>
        <pc:spChg chg="add mod">
          <ac:chgData name="Matthew Suderman" userId="2709995e-3ea8-4fb0-9b62-eb8034dec529" providerId="ADAL" clId="{A19D1F1F-7EF2-4A02-B570-9E34D0957D91}" dt="2023-01-14T17:31:56.253" v="2497" actId="14100"/>
          <ac:spMkLst>
            <pc:docMk/>
            <pc:sldMk cId="2245850496" sldId="290"/>
            <ac:spMk id="9" creationId="{E95024B9-AD05-8567-B913-88B9B973B258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0" creationId="{90FCFD7C-AEF2-8614-2004-2B4D75748EA5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1" creationId="{E09AC918-E553-CC9F-6A5D-833C23E85A56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2" creationId="{748DE842-E823-27B6-2C07-90D3465073CF}"/>
          </ac:spMkLst>
        </pc:spChg>
        <pc:spChg chg="add mod">
          <ac:chgData name="Matthew Suderman" userId="2709995e-3ea8-4fb0-9b62-eb8034dec529" providerId="ADAL" clId="{A19D1F1F-7EF2-4A02-B570-9E34D0957D91}" dt="2023-01-14T17:30:05.180" v="2475" actId="1036"/>
          <ac:spMkLst>
            <pc:docMk/>
            <pc:sldMk cId="2245850496" sldId="290"/>
            <ac:spMk id="13" creationId="{B5E08974-A4A8-7261-A62A-F2E53A319957}"/>
          </ac:spMkLst>
        </pc:spChg>
        <pc:spChg chg="add mod">
          <ac:chgData name="Matthew Suderman" userId="2709995e-3ea8-4fb0-9b62-eb8034dec529" providerId="ADAL" clId="{A19D1F1F-7EF2-4A02-B570-9E34D0957D91}" dt="2023-01-14T17:32:10.255" v="2504" actId="1038"/>
          <ac:spMkLst>
            <pc:docMk/>
            <pc:sldMk cId="2245850496" sldId="290"/>
            <ac:spMk id="14" creationId="{C85B5A12-6E99-CB92-348A-413E2EC5DC5D}"/>
          </ac:spMkLst>
        </pc:spChg>
        <pc:picChg chg="add del mod">
          <ac:chgData name="Matthew Suderman" userId="2709995e-3ea8-4fb0-9b62-eb8034dec529" providerId="ADAL" clId="{A19D1F1F-7EF2-4A02-B570-9E34D0957D91}" dt="2023-01-14T17:18:21.398" v="2139" actId="478"/>
          <ac:picMkLst>
            <pc:docMk/>
            <pc:sldMk cId="2245850496" sldId="290"/>
            <ac:picMk id="4" creationId="{25CD0413-1CED-4228-6B75-C83658806F97}"/>
          </ac:picMkLst>
        </pc:picChg>
        <pc:picChg chg="add mod">
          <ac:chgData name="Matthew Suderman" userId="2709995e-3ea8-4fb0-9b62-eb8034dec529" providerId="ADAL" clId="{A19D1F1F-7EF2-4A02-B570-9E34D0957D91}" dt="2023-01-14T17:30:05.180" v="2475" actId="1036"/>
          <ac:picMkLst>
            <pc:docMk/>
            <pc:sldMk cId="2245850496" sldId="290"/>
            <ac:picMk id="1026" creationId="{544CB74C-FAF0-9C1C-8C37-06C122A7255E}"/>
          </ac:picMkLst>
        </pc:picChg>
      </pc:sldChg>
      <pc:sldChg chg="modSp new del mod">
        <pc:chgData name="Matthew Suderman" userId="2709995e-3ea8-4fb0-9b62-eb8034dec529" providerId="ADAL" clId="{A19D1F1F-7EF2-4A02-B570-9E34D0957D91}" dt="2023-01-14T17:13:28.247" v="2103" actId="47"/>
        <pc:sldMkLst>
          <pc:docMk/>
          <pc:sldMk cId="2765022979" sldId="290"/>
        </pc:sldMkLst>
        <pc:spChg chg="mod">
          <ac:chgData name="Matthew Suderman" userId="2709995e-3ea8-4fb0-9b62-eb8034dec529" providerId="ADAL" clId="{A19D1F1F-7EF2-4A02-B570-9E34D0957D91}" dt="2023-01-14T16:59:15.880" v="204" actId="20577"/>
          <ac:spMkLst>
            <pc:docMk/>
            <pc:sldMk cId="2765022979" sldId="290"/>
            <ac:spMk id="2" creationId="{F0503271-1BA4-C4FE-35A6-91A3FE16F85F}"/>
          </ac:spMkLst>
        </pc:spChg>
      </pc:sldChg>
      <pc:sldChg chg="addSp delSp modSp add del mod">
        <pc:chgData name="Matthew Suderman" userId="2709995e-3ea8-4fb0-9b62-eb8034dec529" providerId="ADAL" clId="{A19D1F1F-7EF2-4A02-B570-9E34D0957D91}" dt="2023-01-14T17:48:39.870" v="2614" actId="2696"/>
        <pc:sldMkLst>
          <pc:docMk/>
          <pc:sldMk cId="369622533" sldId="291"/>
        </pc:sldMkLst>
        <pc:spChg chg="mod">
          <ac:chgData name="Matthew Suderman" userId="2709995e-3ea8-4fb0-9b62-eb8034dec529" providerId="ADAL" clId="{A19D1F1F-7EF2-4A02-B570-9E34D0957D91}" dt="2023-01-14T17:46:27.118" v="2611" actId="20577"/>
          <ac:spMkLst>
            <pc:docMk/>
            <pc:sldMk cId="369622533" sldId="291"/>
            <ac:spMk id="2" creationId="{9D77890C-3842-B513-4AB4-DD45C2A2C6E1}"/>
          </ac:spMkLst>
        </pc:spChg>
        <pc:spChg chg="add mod">
          <ac:chgData name="Matthew Suderman" userId="2709995e-3ea8-4fb0-9b62-eb8034dec529" providerId="ADAL" clId="{A19D1F1F-7EF2-4A02-B570-9E34D0957D91}" dt="2023-01-14T17:35:00.706" v="2512" actId="478"/>
          <ac:spMkLst>
            <pc:docMk/>
            <pc:sldMk cId="369622533" sldId="291"/>
            <ac:spMk id="3" creationId="{692043D4-AC36-6B5D-BEE9-1A2996C4AD9D}"/>
          </ac:spMkLst>
        </pc:spChg>
        <pc:picChg chg="del mod">
          <ac:chgData name="Matthew Suderman" userId="2709995e-3ea8-4fb0-9b62-eb8034dec529" providerId="ADAL" clId="{A19D1F1F-7EF2-4A02-B570-9E34D0957D91}" dt="2023-01-14T17:35:00.706" v="2512" actId="478"/>
          <ac:picMkLst>
            <pc:docMk/>
            <pc:sldMk cId="369622533" sldId="291"/>
            <ac:picMk id="1026" creationId="{544CB74C-FAF0-9C1C-8C37-06C122A7255E}"/>
          </ac:picMkLst>
        </pc:picChg>
        <pc:picChg chg="add mod">
          <ac:chgData name="Matthew Suderman" userId="2709995e-3ea8-4fb0-9b62-eb8034dec529" providerId="ADAL" clId="{A19D1F1F-7EF2-4A02-B570-9E34D0957D91}" dt="2023-01-14T17:47:03.851" v="2612" actId="732"/>
          <ac:picMkLst>
            <pc:docMk/>
            <pc:sldMk cId="369622533" sldId="291"/>
            <ac:picMk id="2050" creationId="{227F4759-014A-FBD7-9D99-C876E2FCF439}"/>
          </ac:picMkLst>
        </pc:picChg>
      </pc:sldChg>
      <pc:sldChg chg="modSp new del mod">
        <pc:chgData name="Matthew Suderman" userId="2709995e-3ea8-4fb0-9b62-eb8034dec529" providerId="ADAL" clId="{A19D1F1F-7EF2-4A02-B570-9E34D0957D91}" dt="2023-01-14T17:13:28.985" v="2104" actId="47"/>
        <pc:sldMkLst>
          <pc:docMk/>
          <pc:sldMk cId="1215504075" sldId="291"/>
        </pc:sldMkLst>
        <pc:spChg chg="mod">
          <ac:chgData name="Matthew Suderman" userId="2709995e-3ea8-4fb0-9b62-eb8034dec529" providerId="ADAL" clId="{A19D1F1F-7EF2-4A02-B570-9E34D0957D91}" dt="2023-01-14T16:59:20.680" v="209" actId="20577"/>
          <ac:spMkLst>
            <pc:docMk/>
            <pc:sldMk cId="1215504075" sldId="291"/>
            <ac:spMk id="2" creationId="{EC1B23C2-262A-0ACC-272A-27D9B09C8682}"/>
          </ac:spMkLst>
        </pc:spChg>
      </pc:sldChg>
      <pc:sldChg chg="addSp delSp modSp new mod modAnim">
        <pc:chgData name="Matthew Suderman" userId="2709995e-3ea8-4fb0-9b62-eb8034dec529" providerId="ADAL" clId="{A19D1F1F-7EF2-4A02-B570-9E34D0957D91}" dt="2023-01-14T18:32:11.209" v="4436" actId="167"/>
        <pc:sldMkLst>
          <pc:docMk/>
          <pc:sldMk cId="2540697478" sldId="292"/>
        </pc:sldMkLst>
        <pc:spChg chg="mod">
          <ac:chgData name="Matthew Suderman" userId="2709995e-3ea8-4fb0-9b62-eb8034dec529" providerId="ADAL" clId="{A19D1F1F-7EF2-4A02-B570-9E34D0957D91}" dt="2023-01-14T18:23:47.889" v="4134" actId="20577"/>
          <ac:spMkLst>
            <pc:docMk/>
            <pc:sldMk cId="2540697478" sldId="292"/>
            <ac:spMk id="2" creationId="{FF96D41A-CAE1-DA06-1889-B61C3F1AADBF}"/>
          </ac:spMkLst>
        </pc:spChg>
        <pc:spChg chg="del">
          <ac:chgData name="Matthew Suderman" userId="2709995e-3ea8-4fb0-9b62-eb8034dec529" providerId="ADAL" clId="{A19D1F1F-7EF2-4A02-B570-9E34D0957D91}" dt="2023-01-14T18:05:41.991" v="3272" actId="478"/>
          <ac:spMkLst>
            <pc:docMk/>
            <pc:sldMk cId="2540697478" sldId="292"/>
            <ac:spMk id="3" creationId="{986E2239-0399-F1E3-A195-C493849F40C7}"/>
          </ac:spMkLst>
        </pc:spChg>
        <pc:spChg chg="add del mod">
          <ac:chgData name="Matthew Suderman" userId="2709995e-3ea8-4fb0-9b62-eb8034dec529" providerId="ADAL" clId="{A19D1F1F-7EF2-4A02-B570-9E34D0957D91}" dt="2023-01-14T18:06:42.934" v="3278"/>
          <ac:spMkLst>
            <pc:docMk/>
            <pc:sldMk cId="2540697478" sldId="292"/>
            <ac:spMk id="4" creationId="{2AF1474D-3511-7363-46D9-8FF785356E66}"/>
          </ac:spMkLst>
        </pc:spChg>
        <pc:spChg chg="add del mod">
          <ac:chgData name="Matthew Suderman" userId="2709995e-3ea8-4fb0-9b62-eb8034dec529" providerId="ADAL" clId="{A19D1F1F-7EF2-4A02-B570-9E34D0957D91}" dt="2023-01-14T18:06:42.934" v="3278"/>
          <ac:spMkLst>
            <pc:docMk/>
            <pc:sldMk cId="2540697478" sldId="292"/>
            <ac:spMk id="5" creationId="{256DDF98-E823-BA57-F6FE-57EDD7DE8078}"/>
          </ac:spMkLst>
        </pc:spChg>
        <pc:spChg chg="add mod">
          <ac:chgData name="Matthew Suderman" userId="2709995e-3ea8-4fb0-9b62-eb8034dec529" providerId="ADAL" clId="{A19D1F1F-7EF2-4A02-B570-9E34D0957D91}" dt="2023-01-14T18:14:33.669" v="3676" actId="1035"/>
          <ac:spMkLst>
            <pc:docMk/>
            <pc:sldMk cId="2540697478" sldId="292"/>
            <ac:spMk id="6" creationId="{DDD5C521-0D50-0EA0-EFA4-B29E008A14A0}"/>
          </ac:spMkLst>
        </pc:spChg>
        <pc:spChg chg="add del mod">
          <ac:chgData name="Matthew Suderman" userId="2709995e-3ea8-4fb0-9b62-eb8034dec529" providerId="ADAL" clId="{A19D1F1F-7EF2-4A02-B570-9E34D0957D91}" dt="2023-01-14T18:14:33.669" v="3676" actId="1035"/>
          <ac:spMkLst>
            <pc:docMk/>
            <pc:sldMk cId="2540697478" sldId="292"/>
            <ac:spMk id="7" creationId="{984C931B-9423-FE0C-BA47-F6264CBEE351}"/>
          </ac:spMkLst>
        </pc:spChg>
        <pc:spChg chg="add mod">
          <ac:chgData name="Matthew Suderman" userId="2709995e-3ea8-4fb0-9b62-eb8034dec529" providerId="ADAL" clId="{A19D1F1F-7EF2-4A02-B570-9E34D0957D91}" dt="2023-01-14T18:22:57.751" v="4053" actId="1036"/>
          <ac:spMkLst>
            <pc:docMk/>
            <pc:sldMk cId="2540697478" sldId="292"/>
            <ac:spMk id="8" creationId="{77C0C953-4C93-FF78-AC70-3CA1A800BEEE}"/>
          </ac:spMkLst>
        </pc:spChg>
        <pc:spChg chg="add mod">
          <ac:chgData name="Matthew Suderman" userId="2709995e-3ea8-4fb0-9b62-eb8034dec529" providerId="ADAL" clId="{A19D1F1F-7EF2-4A02-B570-9E34D0957D91}" dt="2023-01-14T18:14:33.669" v="3676" actId="1035"/>
          <ac:spMkLst>
            <pc:docMk/>
            <pc:sldMk cId="2540697478" sldId="292"/>
            <ac:spMk id="9" creationId="{3E269C25-2B2E-CFA3-DE34-EC84EDE3D17A}"/>
          </ac:spMkLst>
        </pc:spChg>
        <pc:spChg chg="add mod">
          <ac:chgData name="Matthew Suderman" userId="2709995e-3ea8-4fb0-9b62-eb8034dec529" providerId="ADAL" clId="{A19D1F1F-7EF2-4A02-B570-9E34D0957D91}" dt="2023-01-14T18:21:48.930" v="4050" actId="1076"/>
          <ac:spMkLst>
            <pc:docMk/>
            <pc:sldMk cId="2540697478" sldId="292"/>
            <ac:spMk id="10" creationId="{27A16285-3ECE-476E-9E18-099CBCA32646}"/>
          </ac:spMkLst>
        </pc:spChg>
        <pc:spChg chg="add mod">
          <ac:chgData name="Matthew Suderman" userId="2709995e-3ea8-4fb0-9b62-eb8034dec529" providerId="ADAL" clId="{A19D1F1F-7EF2-4A02-B570-9E34D0957D91}" dt="2023-01-14T18:21:23.274" v="3973" actId="1076"/>
          <ac:spMkLst>
            <pc:docMk/>
            <pc:sldMk cId="2540697478" sldId="292"/>
            <ac:spMk id="11" creationId="{8143C45B-97D4-C408-AC7A-6DB4405F6E86}"/>
          </ac:spMkLst>
        </pc:spChg>
        <pc:picChg chg="add del mod">
          <ac:chgData name="Matthew Suderman" userId="2709995e-3ea8-4fb0-9b62-eb8034dec529" providerId="ADAL" clId="{A19D1F1F-7EF2-4A02-B570-9E34D0957D91}" dt="2023-01-14T18:32:00.609" v="4411" actId="478"/>
          <ac:picMkLst>
            <pc:docMk/>
            <pc:sldMk cId="2540697478" sldId="292"/>
            <ac:picMk id="3074" creationId="{F5EDBE18-45AD-A451-B178-D8761F7E0877}"/>
          </ac:picMkLst>
        </pc:picChg>
        <pc:picChg chg="add mod">
          <ac:chgData name="Matthew Suderman" userId="2709995e-3ea8-4fb0-9b62-eb8034dec529" providerId="ADAL" clId="{A19D1F1F-7EF2-4A02-B570-9E34D0957D91}" dt="2023-01-14T18:32:11.209" v="4436" actId="167"/>
          <ac:picMkLst>
            <pc:docMk/>
            <pc:sldMk cId="2540697478" sldId="292"/>
            <ac:picMk id="3076" creationId="{04678262-CAD3-3FB3-8FCE-E92E213E149F}"/>
          </ac:picMkLst>
        </pc:picChg>
      </pc:sldChg>
      <pc:sldChg chg="modSp new del mod">
        <pc:chgData name="Matthew Suderman" userId="2709995e-3ea8-4fb0-9b62-eb8034dec529" providerId="ADAL" clId="{A19D1F1F-7EF2-4A02-B570-9E34D0957D91}" dt="2023-01-14T17:13:30.376" v="2105" actId="47"/>
        <pc:sldMkLst>
          <pc:docMk/>
          <pc:sldMk cId="3335451112" sldId="292"/>
        </pc:sldMkLst>
        <pc:spChg chg="mod">
          <ac:chgData name="Matthew Suderman" userId="2709995e-3ea8-4fb0-9b62-eb8034dec529" providerId="ADAL" clId="{A19D1F1F-7EF2-4A02-B570-9E34D0957D91}" dt="2023-01-14T16:59:32.479" v="219" actId="20577"/>
          <ac:spMkLst>
            <pc:docMk/>
            <pc:sldMk cId="3335451112" sldId="292"/>
            <ac:spMk id="2" creationId="{426EC333-975C-553C-83A7-FC544E4A3B01}"/>
          </ac:spMkLst>
        </pc:spChg>
      </pc:sldChg>
      <pc:sldChg chg="addSp delSp modSp new mod">
        <pc:chgData name="Matthew Suderman" userId="2709995e-3ea8-4fb0-9b62-eb8034dec529" providerId="ADAL" clId="{A19D1F1F-7EF2-4A02-B570-9E34D0957D91}" dt="2023-01-14T18:32:56.017" v="4443" actId="1076"/>
        <pc:sldMkLst>
          <pc:docMk/>
          <pc:sldMk cId="2072415" sldId="293"/>
        </pc:sldMkLst>
        <pc:spChg chg="mod">
          <ac:chgData name="Matthew Suderman" userId="2709995e-3ea8-4fb0-9b62-eb8034dec529" providerId="ADAL" clId="{A19D1F1F-7EF2-4A02-B570-9E34D0957D91}" dt="2023-01-14T18:27:06.333" v="4238" actId="20577"/>
          <ac:spMkLst>
            <pc:docMk/>
            <pc:sldMk cId="2072415" sldId="293"/>
            <ac:spMk id="2" creationId="{61797B09-27A4-A67C-C47A-5791EAA46617}"/>
          </ac:spMkLst>
        </pc:spChg>
        <pc:spChg chg="del">
          <ac:chgData name="Matthew Suderman" userId="2709995e-3ea8-4fb0-9b62-eb8034dec529" providerId="ADAL" clId="{A19D1F1F-7EF2-4A02-B570-9E34D0957D91}" dt="2023-01-14T18:24:41.037" v="4139" actId="478"/>
          <ac:spMkLst>
            <pc:docMk/>
            <pc:sldMk cId="2072415" sldId="293"/>
            <ac:spMk id="3" creationId="{5CFB294A-52B3-94B7-F8A4-E45CE4CAB537}"/>
          </ac:spMkLst>
        </pc:spChg>
        <pc:spChg chg="add mod">
          <ac:chgData name="Matthew Suderman" userId="2709995e-3ea8-4fb0-9b62-eb8034dec529" providerId="ADAL" clId="{A19D1F1F-7EF2-4A02-B570-9E34D0957D91}" dt="2023-01-14T18:28:59.770" v="4394" actId="1076"/>
          <ac:spMkLst>
            <pc:docMk/>
            <pc:sldMk cId="2072415" sldId="293"/>
            <ac:spMk id="5" creationId="{763A6E30-BEF1-FD41-8475-D04CBA5154ED}"/>
          </ac:spMkLst>
        </pc:spChg>
        <pc:spChg chg="add mod">
          <ac:chgData name="Matthew Suderman" userId="2709995e-3ea8-4fb0-9b62-eb8034dec529" providerId="ADAL" clId="{A19D1F1F-7EF2-4A02-B570-9E34D0957D91}" dt="2023-01-14T18:28:59.770" v="4394" actId="1076"/>
          <ac:spMkLst>
            <pc:docMk/>
            <pc:sldMk cId="2072415" sldId="293"/>
            <ac:spMk id="6" creationId="{E58457AC-AEF7-00DD-DCE3-EC8D7CDE4F00}"/>
          </ac:spMkLst>
        </pc:spChg>
        <pc:spChg chg="add del mod">
          <ac:chgData name="Matthew Suderman" userId="2709995e-3ea8-4fb0-9b62-eb8034dec529" providerId="ADAL" clId="{A19D1F1F-7EF2-4A02-B570-9E34D0957D91}" dt="2023-01-14T18:28:47.034" v="4392" actId="478"/>
          <ac:spMkLst>
            <pc:docMk/>
            <pc:sldMk cId="2072415" sldId="293"/>
            <ac:spMk id="7" creationId="{52F3530F-5808-674F-0F81-DE2736F8FE10}"/>
          </ac:spMkLst>
        </pc:spChg>
        <pc:picChg chg="add del mod">
          <ac:chgData name="Matthew Suderman" userId="2709995e-3ea8-4fb0-9b62-eb8034dec529" providerId="ADAL" clId="{A19D1F1F-7EF2-4A02-B570-9E34D0957D91}" dt="2023-01-14T18:32:48.932" v="4442" actId="478"/>
          <ac:picMkLst>
            <pc:docMk/>
            <pc:sldMk cId="2072415" sldId="293"/>
            <ac:picMk id="4" creationId="{B5F48BB3-4A4B-95B8-5530-37BCDB7A17DF}"/>
          </ac:picMkLst>
        </pc:picChg>
        <pc:picChg chg="add mod">
          <ac:chgData name="Matthew Suderman" userId="2709995e-3ea8-4fb0-9b62-eb8034dec529" providerId="ADAL" clId="{A19D1F1F-7EF2-4A02-B570-9E34D0957D91}" dt="2023-01-14T18:32:56.017" v="4443" actId="1076"/>
          <ac:picMkLst>
            <pc:docMk/>
            <pc:sldMk cId="2072415" sldId="293"/>
            <ac:picMk id="6146" creationId="{B5491D56-092E-9F0C-AC25-CFBC85431CAA}"/>
          </ac:picMkLst>
        </pc:picChg>
      </pc:sldChg>
      <pc:sldChg chg="new del">
        <pc:chgData name="Matthew Suderman" userId="2709995e-3ea8-4fb0-9b62-eb8034dec529" providerId="ADAL" clId="{A19D1F1F-7EF2-4A02-B570-9E34D0957D91}" dt="2023-01-14T17:01:58.811" v="351" actId="47"/>
        <pc:sldMkLst>
          <pc:docMk/>
          <pc:sldMk cId="1706932557" sldId="293"/>
        </pc:sldMkLst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594997046" sldId="293"/>
        </pc:sldMkLst>
      </pc:sldChg>
      <pc:sldChg chg="addSp delSp modSp new mod">
        <pc:chgData name="Matthew Suderman" userId="2709995e-3ea8-4fb0-9b62-eb8034dec529" providerId="ADAL" clId="{A19D1F1F-7EF2-4A02-B570-9E34D0957D91}" dt="2023-01-14T18:44:41.938" v="5183" actId="20577"/>
        <pc:sldMkLst>
          <pc:docMk/>
          <pc:sldMk cId="880862359" sldId="294"/>
        </pc:sldMkLst>
        <pc:spChg chg="mod">
          <ac:chgData name="Matthew Suderman" userId="2709995e-3ea8-4fb0-9b62-eb8034dec529" providerId="ADAL" clId="{A19D1F1F-7EF2-4A02-B570-9E34D0957D91}" dt="2023-01-14T18:44:41.938" v="5183" actId="20577"/>
          <ac:spMkLst>
            <pc:docMk/>
            <pc:sldMk cId="880862359" sldId="294"/>
            <ac:spMk id="2" creationId="{4B4947CE-4B8B-8221-AC67-D73341449546}"/>
          </ac:spMkLst>
        </pc:spChg>
        <pc:spChg chg="del">
          <ac:chgData name="Matthew Suderman" userId="2709995e-3ea8-4fb0-9b62-eb8034dec529" providerId="ADAL" clId="{A19D1F1F-7EF2-4A02-B570-9E34D0957D91}" dt="2023-01-14T18:29:36.357" v="4395" actId="478"/>
          <ac:spMkLst>
            <pc:docMk/>
            <pc:sldMk cId="880862359" sldId="294"/>
            <ac:spMk id="3" creationId="{2C8DCFD3-A2B0-143B-26E1-EC8F4D45C0EE}"/>
          </ac:spMkLst>
        </pc:spChg>
        <pc:spChg chg="add mod">
          <ac:chgData name="Matthew Suderman" userId="2709995e-3ea8-4fb0-9b62-eb8034dec529" providerId="ADAL" clId="{A19D1F1F-7EF2-4A02-B570-9E34D0957D91}" dt="2023-01-14T18:44:23.018" v="5156" actId="20577"/>
          <ac:spMkLst>
            <pc:docMk/>
            <pc:sldMk cId="880862359" sldId="294"/>
            <ac:spMk id="5" creationId="{E32008FE-C4FF-561F-9548-3FBB583D9BBB}"/>
          </ac:spMkLst>
        </pc:spChg>
        <pc:picChg chg="add del mod">
          <ac:chgData name="Matthew Suderman" userId="2709995e-3ea8-4fb0-9b62-eb8034dec529" providerId="ADAL" clId="{A19D1F1F-7EF2-4A02-B570-9E34D0957D91}" dt="2023-01-14T18:31:01.673" v="4399" actId="478"/>
          <ac:picMkLst>
            <pc:docMk/>
            <pc:sldMk cId="880862359" sldId="294"/>
            <ac:picMk id="4" creationId="{3932B372-5599-F253-F883-7AC6EC75CADA}"/>
          </ac:picMkLst>
        </pc:picChg>
        <pc:picChg chg="add mod">
          <ac:chgData name="Matthew Suderman" userId="2709995e-3ea8-4fb0-9b62-eb8034dec529" providerId="ADAL" clId="{A19D1F1F-7EF2-4A02-B570-9E34D0957D91}" dt="2023-01-14T18:37:33.513" v="4668" actId="1076"/>
          <ac:picMkLst>
            <pc:docMk/>
            <pc:sldMk cId="880862359" sldId="294"/>
            <ac:picMk id="5122" creationId="{D80E606D-4C14-C719-8B49-CC3383BDCF52}"/>
          </ac:picMkLst>
        </pc:picChg>
        <pc:cxnChg chg="add">
          <ac:chgData name="Matthew Suderman" userId="2709995e-3ea8-4fb0-9b62-eb8034dec529" providerId="ADAL" clId="{A19D1F1F-7EF2-4A02-B570-9E34D0957D91}" dt="2023-01-14T18:43:32.338" v="5073" actId="11529"/>
          <ac:cxnSpMkLst>
            <pc:docMk/>
            <pc:sldMk cId="880862359" sldId="294"/>
            <ac:cxnSpMk id="7" creationId="{C707DA4F-C358-E77B-F641-B870E23BAB7B}"/>
          </ac:cxnSpMkLst>
        </pc:cxn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316733845" sldId="295"/>
        </pc:sldMkLst>
      </pc:sldChg>
      <pc:sldChg chg="addSp modSp new del mod">
        <pc:chgData name="Matthew Suderman" userId="2709995e-3ea8-4fb0-9b62-eb8034dec529" providerId="ADAL" clId="{A19D1F1F-7EF2-4A02-B570-9E34D0957D91}" dt="2023-01-15T00:28:15.987" v="5185" actId="2696"/>
        <pc:sldMkLst>
          <pc:docMk/>
          <pc:sldMk cId="669695705" sldId="295"/>
        </pc:sldMkLst>
        <pc:spChg chg="mod">
          <ac:chgData name="Matthew Suderman" userId="2709995e-3ea8-4fb0-9b62-eb8034dec529" providerId="ADAL" clId="{A19D1F1F-7EF2-4A02-B570-9E34D0957D91}" dt="2023-01-14T17:39:53.105" v="2528"/>
          <ac:spMkLst>
            <pc:docMk/>
            <pc:sldMk cId="669695705" sldId="295"/>
            <ac:spMk id="2" creationId="{3D056267-DCEE-A9F5-1087-F8CBC1210E73}"/>
          </ac:spMkLst>
        </pc:spChg>
        <pc:picChg chg="add mod">
          <ac:chgData name="Matthew Suderman" userId="2709995e-3ea8-4fb0-9b62-eb8034dec529" providerId="ADAL" clId="{A19D1F1F-7EF2-4A02-B570-9E34D0957D91}" dt="2023-01-14T18:51:12.769" v="5184" actId="1076"/>
          <ac:picMkLst>
            <pc:docMk/>
            <pc:sldMk cId="669695705" sldId="295"/>
            <ac:picMk id="4098" creationId="{0A22EB4F-1863-215D-506A-7AC2E1F8ED79}"/>
          </ac:picMkLst>
        </pc:picChg>
      </pc:sldChg>
      <pc:sldChg chg="addSp modSp new mod modAnim">
        <pc:chgData name="Matthew Suderman" userId="2709995e-3ea8-4fb0-9b62-eb8034dec529" providerId="ADAL" clId="{A19D1F1F-7EF2-4A02-B570-9E34D0957D91}" dt="2023-01-15T01:09:00.091" v="6082" actId="14100"/>
        <pc:sldMkLst>
          <pc:docMk/>
          <pc:sldMk cId="2862832578" sldId="296"/>
        </pc:sldMkLst>
        <pc:spChg chg="mod">
          <ac:chgData name="Matthew Suderman" userId="2709995e-3ea8-4fb0-9b62-eb8034dec529" providerId="ADAL" clId="{A19D1F1F-7EF2-4A02-B570-9E34D0957D91}" dt="2023-01-15T01:01:06.482" v="5754" actId="20577"/>
          <ac:spMkLst>
            <pc:docMk/>
            <pc:sldMk cId="2862832578" sldId="296"/>
            <ac:spMk id="2" creationId="{2E4B942A-4151-5DC4-3454-4A3C2C7466CF}"/>
          </ac:spMkLst>
        </pc:spChg>
        <pc:spChg chg="mod">
          <ac:chgData name="Matthew Suderman" userId="2709995e-3ea8-4fb0-9b62-eb8034dec529" providerId="ADAL" clId="{A19D1F1F-7EF2-4A02-B570-9E34D0957D91}" dt="2023-01-15T01:09:00.091" v="6082" actId="14100"/>
          <ac:spMkLst>
            <pc:docMk/>
            <pc:sldMk cId="2862832578" sldId="296"/>
            <ac:spMk id="3" creationId="{E9CD7A53-4B07-088F-B42A-336E2C372F3C}"/>
          </ac:spMkLst>
        </pc:spChg>
        <pc:spChg chg="add mod">
          <ac:chgData name="Matthew Suderman" userId="2709995e-3ea8-4fb0-9b62-eb8034dec529" providerId="ADAL" clId="{A19D1F1F-7EF2-4A02-B570-9E34D0957D91}" dt="2023-01-15T01:05:23.076" v="5953" actId="20577"/>
          <ac:spMkLst>
            <pc:docMk/>
            <pc:sldMk cId="2862832578" sldId="296"/>
            <ac:spMk id="5" creationId="{118D299A-E09A-4242-8CCC-10EBE4063979}"/>
          </ac:spMkLst>
        </pc:spChg>
        <pc:picChg chg="add mod">
          <ac:chgData name="Matthew Suderman" userId="2709995e-3ea8-4fb0-9b62-eb8034dec529" providerId="ADAL" clId="{A19D1F1F-7EF2-4A02-B570-9E34D0957D91}" dt="2023-01-15T01:00:41.379" v="5740" actId="1076"/>
          <ac:picMkLst>
            <pc:docMk/>
            <pc:sldMk cId="2862832578" sldId="296"/>
            <ac:picMk id="7170" creationId="{7D15A4B8-7501-D262-74CF-FD34AAAD8C1F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4049465638" sldId="296"/>
        </pc:sldMkLst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85562532" sldId="297"/>
        </pc:sldMkLst>
      </pc:sldChg>
      <pc:sldChg chg="addSp modSp new mod">
        <pc:chgData name="Matthew Suderman" userId="2709995e-3ea8-4fb0-9b62-eb8034dec529" providerId="ADAL" clId="{A19D1F1F-7EF2-4A02-B570-9E34D0957D91}" dt="2023-01-15T01:20:28.955" v="6506" actId="14100"/>
        <pc:sldMkLst>
          <pc:docMk/>
          <pc:sldMk cId="4009602319" sldId="297"/>
        </pc:sldMkLst>
        <pc:spChg chg="mod">
          <ac:chgData name="Matthew Suderman" userId="2709995e-3ea8-4fb0-9b62-eb8034dec529" providerId="ADAL" clId="{A19D1F1F-7EF2-4A02-B570-9E34D0957D91}" dt="2023-01-14T17:40:58.735" v="2535" actId="20577"/>
          <ac:spMkLst>
            <pc:docMk/>
            <pc:sldMk cId="4009602319" sldId="297"/>
            <ac:spMk id="2" creationId="{ED49BC41-C074-7AE4-A9DC-F8A91681B729}"/>
          </ac:spMkLst>
        </pc:spChg>
        <pc:spChg chg="mod">
          <ac:chgData name="Matthew Suderman" userId="2709995e-3ea8-4fb0-9b62-eb8034dec529" providerId="ADAL" clId="{A19D1F1F-7EF2-4A02-B570-9E34D0957D91}" dt="2023-01-15T01:20:28.955" v="6506" actId="14100"/>
          <ac:spMkLst>
            <pc:docMk/>
            <pc:sldMk cId="4009602319" sldId="297"/>
            <ac:spMk id="3" creationId="{4D77CDC3-6BEE-AEEB-CE5C-29073201A053}"/>
          </ac:spMkLst>
        </pc:spChg>
        <pc:picChg chg="add mod">
          <ac:chgData name="Matthew Suderman" userId="2709995e-3ea8-4fb0-9b62-eb8034dec529" providerId="ADAL" clId="{A19D1F1F-7EF2-4A02-B570-9E34D0957D91}" dt="2023-01-15T01:14:06.425" v="6083" actId="1076"/>
          <ac:picMkLst>
            <pc:docMk/>
            <pc:sldMk cId="4009602319" sldId="297"/>
            <ac:picMk id="4" creationId="{A233DD1B-B51C-1494-8269-1E01A236EAD3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517282719" sldId="298"/>
        </pc:sldMkLst>
      </pc:sldChg>
      <pc:sldChg chg="addSp modSp new mod">
        <pc:chgData name="Matthew Suderman" userId="2709995e-3ea8-4fb0-9b62-eb8034dec529" providerId="ADAL" clId="{A19D1F1F-7EF2-4A02-B570-9E34D0957D91}" dt="2023-01-15T01:35:17.821" v="7068" actId="14100"/>
        <pc:sldMkLst>
          <pc:docMk/>
          <pc:sldMk cId="3155473422" sldId="298"/>
        </pc:sldMkLst>
        <pc:spChg chg="mod">
          <ac:chgData name="Matthew Suderman" userId="2709995e-3ea8-4fb0-9b62-eb8034dec529" providerId="ADAL" clId="{A19D1F1F-7EF2-4A02-B570-9E34D0957D91}" dt="2023-01-14T17:41:51.056" v="2539"/>
          <ac:spMkLst>
            <pc:docMk/>
            <pc:sldMk cId="3155473422" sldId="298"/>
            <ac:spMk id="2" creationId="{AB8D09CC-40CB-F4E4-D1E8-A36826788EBC}"/>
          </ac:spMkLst>
        </pc:spChg>
        <pc:spChg chg="mod">
          <ac:chgData name="Matthew Suderman" userId="2709995e-3ea8-4fb0-9b62-eb8034dec529" providerId="ADAL" clId="{A19D1F1F-7EF2-4A02-B570-9E34D0957D91}" dt="2023-01-15T01:35:17.821" v="7068" actId="14100"/>
          <ac:spMkLst>
            <pc:docMk/>
            <pc:sldMk cId="3155473422" sldId="298"/>
            <ac:spMk id="3" creationId="{BEC34CE5-C123-1ABC-BD0C-ADD7CBB5B0DF}"/>
          </ac:spMkLst>
        </pc:spChg>
        <pc:picChg chg="add mod">
          <ac:chgData name="Matthew Suderman" userId="2709995e-3ea8-4fb0-9b62-eb8034dec529" providerId="ADAL" clId="{A19D1F1F-7EF2-4A02-B570-9E34D0957D91}" dt="2023-01-15T01:20:57.112" v="6510" actId="14100"/>
          <ac:picMkLst>
            <pc:docMk/>
            <pc:sldMk cId="3155473422" sldId="298"/>
            <ac:picMk id="4" creationId="{4098511A-68C9-1927-8965-8EF75EA5365F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678716849" sldId="299"/>
        </pc:sldMkLst>
      </pc:sldChg>
      <pc:sldChg chg="addSp modSp new del mod">
        <pc:chgData name="Matthew Suderman" userId="2709995e-3ea8-4fb0-9b62-eb8034dec529" providerId="ADAL" clId="{A19D1F1F-7EF2-4A02-B570-9E34D0957D91}" dt="2023-01-15T01:32:58.597" v="7040" actId="47"/>
        <pc:sldMkLst>
          <pc:docMk/>
          <pc:sldMk cId="1879063660" sldId="299"/>
        </pc:sldMkLst>
        <pc:spChg chg="mod">
          <ac:chgData name="Matthew Suderman" userId="2709995e-3ea8-4fb0-9b62-eb8034dec529" providerId="ADAL" clId="{A19D1F1F-7EF2-4A02-B570-9E34D0957D91}" dt="2023-01-14T17:42:09.727" v="2542"/>
          <ac:spMkLst>
            <pc:docMk/>
            <pc:sldMk cId="1879063660" sldId="299"/>
            <ac:spMk id="2" creationId="{DB6214F0-67A9-9ED1-ACA2-1D0EF4D3817D}"/>
          </ac:spMkLst>
        </pc:spChg>
        <pc:picChg chg="add mod modCrop">
          <ac:chgData name="Matthew Suderman" userId="2709995e-3ea8-4fb0-9b62-eb8034dec529" providerId="ADAL" clId="{A19D1F1F-7EF2-4A02-B570-9E34D0957D91}" dt="2023-01-14T17:42:52.548" v="2548" actId="1076"/>
          <ac:picMkLst>
            <pc:docMk/>
            <pc:sldMk cId="1879063660" sldId="299"/>
            <ac:picMk id="4" creationId="{0A0F9078-6658-6A8B-C009-4735EDDEB565}"/>
          </ac:picMkLst>
        </pc:picChg>
        <pc:picChg chg="add mod modCrop">
          <ac:chgData name="Matthew Suderman" userId="2709995e-3ea8-4fb0-9b62-eb8034dec529" providerId="ADAL" clId="{A19D1F1F-7EF2-4A02-B570-9E34D0957D91}" dt="2023-01-14T17:43:44.822" v="2550" actId="732"/>
          <ac:picMkLst>
            <pc:docMk/>
            <pc:sldMk cId="1879063660" sldId="299"/>
            <ac:picMk id="5" creationId="{CDDB9F6E-9A0C-644A-BAD0-83745C681C7D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21005776" sldId="300"/>
        </pc:sldMkLst>
      </pc:sldChg>
      <pc:sldChg chg="modSp new del mod">
        <pc:chgData name="Matthew Suderman" userId="2709995e-3ea8-4fb0-9b62-eb8034dec529" providerId="ADAL" clId="{A19D1F1F-7EF2-4A02-B570-9E34D0957D91}" dt="2023-01-15T01:33:00.199" v="7041" actId="47"/>
        <pc:sldMkLst>
          <pc:docMk/>
          <pc:sldMk cId="4106658597" sldId="300"/>
        </pc:sldMkLst>
        <pc:spChg chg="mod">
          <ac:chgData name="Matthew Suderman" userId="2709995e-3ea8-4fb0-9b62-eb8034dec529" providerId="ADAL" clId="{A19D1F1F-7EF2-4A02-B570-9E34D0957D91}" dt="2023-01-14T17:44:18.541" v="2552"/>
          <ac:spMkLst>
            <pc:docMk/>
            <pc:sldMk cId="4106658597" sldId="300"/>
            <ac:spMk id="2" creationId="{DD2BAC41-CFED-AED7-B69C-836FAF8329AF}"/>
          </ac:spMkLst>
        </pc:spChg>
      </pc:sldChg>
      <pc:sldChg chg="modSp new mod modAnim">
        <pc:chgData name="Matthew Suderman" userId="2709995e-3ea8-4fb0-9b62-eb8034dec529" providerId="ADAL" clId="{A19D1F1F-7EF2-4A02-B570-9E34D0957D91}" dt="2023-01-15T02:41:49.679" v="8872"/>
        <pc:sldMkLst>
          <pc:docMk/>
          <pc:sldMk cId="2351452027" sldId="301"/>
        </pc:sldMkLst>
        <pc:spChg chg="mod">
          <ac:chgData name="Matthew Suderman" userId="2709995e-3ea8-4fb0-9b62-eb8034dec529" providerId="ADAL" clId="{A19D1F1F-7EF2-4A02-B570-9E34D0957D91}" dt="2023-01-14T17:44:47.724" v="2564" actId="20577"/>
          <ac:spMkLst>
            <pc:docMk/>
            <pc:sldMk cId="2351452027" sldId="301"/>
            <ac:spMk id="2" creationId="{73734C68-A44F-5C8B-7957-CE54E2BB2F33}"/>
          </ac:spMkLst>
        </pc:spChg>
        <pc:spChg chg="mod">
          <ac:chgData name="Matthew Suderman" userId="2709995e-3ea8-4fb0-9b62-eb8034dec529" providerId="ADAL" clId="{A19D1F1F-7EF2-4A02-B570-9E34D0957D91}" dt="2023-01-15T01:49:52.884" v="8865" actId="20577"/>
          <ac:spMkLst>
            <pc:docMk/>
            <pc:sldMk cId="2351452027" sldId="301"/>
            <ac:spMk id="3" creationId="{BEFFB627-1B9D-D149-8463-D8468403A82D}"/>
          </ac:spMkLst>
        </pc:spChg>
      </pc:sldChg>
      <pc:sldChg chg="addSp delSp modSp add mod modAnim">
        <pc:chgData name="Matthew Suderman" userId="2709995e-3ea8-4fb0-9b62-eb8034dec529" providerId="ADAL" clId="{A19D1F1F-7EF2-4A02-B570-9E34D0957D91}" dt="2023-01-14T18:34:50.532" v="4467" actId="1036"/>
        <pc:sldMkLst>
          <pc:docMk/>
          <pc:sldMk cId="997923916" sldId="302"/>
        </pc:sldMkLst>
        <pc:spChg chg="mod">
          <ac:chgData name="Matthew Suderman" userId="2709995e-3ea8-4fb0-9b62-eb8034dec529" providerId="ADAL" clId="{A19D1F1F-7EF2-4A02-B570-9E34D0957D91}" dt="2023-01-14T18:01:32.175" v="3181" actId="114"/>
          <ac:spMkLst>
            <pc:docMk/>
            <pc:sldMk cId="997923916" sldId="302"/>
            <ac:spMk id="2" creationId="{9D77890C-3842-B513-4AB4-DD45C2A2C6E1}"/>
          </ac:spMkLst>
        </pc:spChg>
        <pc:spChg chg="del">
          <ac:chgData name="Matthew Suderman" userId="2709995e-3ea8-4fb0-9b62-eb8034dec529" providerId="ADAL" clId="{A19D1F1F-7EF2-4A02-B570-9E34D0957D91}" dt="2023-01-14T17:49:18.600" v="2620" actId="478"/>
          <ac:spMkLst>
            <pc:docMk/>
            <pc:sldMk cId="997923916" sldId="302"/>
            <ac:spMk id="3" creationId="{692043D4-AC36-6B5D-BEE9-1A2996C4AD9D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5" creationId="{1025A444-C958-8B1A-3588-46378C5CCFF8}"/>
          </ac:spMkLst>
        </pc:spChg>
        <pc:spChg chg="add del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6" creationId="{49752440-19B3-2A7A-B73F-4C2F73A94996}"/>
          </ac:spMkLst>
        </pc:spChg>
        <pc:spChg chg="add mod">
          <ac:chgData name="Matthew Suderman" userId="2709995e-3ea8-4fb0-9b62-eb8034dec529" providerId="ADAL" clId="{A19D1F1F-7EF2-4A02-B570-9E34D0957D91}" dt="2023-01-14T18:15:24.915" v="3713" actId="20577"/>
          <ac:spMkLst>
            <pc:docMk/>
            <pc:sldMk cId="997923916" sldId="302"/>
            <ac:spMk id="7" creationId="{35016C68-AACE-85FF-2A8A-DF2D42268ADB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8" creationId="{7FF15063-DEB1-AEAD-82BF-6DD525CB2B35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9" creationId="{A0D92FB3-800F-6F3C-00F0-64C3E4492EF1}"/>
          </ac:spMkLst>
        </pc:spChg>
        <pc:spChg chg="add mod">
          <ac:chgData name="Matthew Suderman" userId="2709995e-3ea8-4fb0-9b62-eb8034dec529" providerId="ADAL" clId="{A19D1F1F-7EF2-4A02-B570-9E34D0957D91}" dt="2023-01-14T18:07:45.440" v="3338" actId="1036"/>
          <ac:spMkLst>
            <pc:docMk/>
            <pc:sldMk cId="997923916" sldId="302"/>
            <ac:spMk id="10" creationId="{116817CF-FAEC-5EEC-22BE-08979376FC4D}"/>
          </ac:spMkLst>
        </pc:spChg>
        <pc:picChg chg="del mod">
          <ac:chgData name="Matthew Suderman" userId="2709995e-3ea8-4fb0-9b62-eb8034dec529" providerId="ADAL" clId="{A19D1F1F-7EF2-4A02-B570-9E34D0957D91}" dt="2023-01-14T18:34:45.939" v="4457" actId="478"/>
          <ac:picMkLst>
            <pc:docMk/>
            <pc:sldMk cId="997923916" sldId="302"/>
            <ac:picMk id="2050" creationId="{227F4759-014A-FBD7-9D99-C876E2FCF439}"/>
          </ac:picMkLst>
        </pc:picChg>
        <pc:picChg chg="add mod">
          <ac:chgData name="Matthew Suderman" userId="2709995e-3ea8-4fb0-9b62-eb8034dec529" providerId="ADAL" clId="{A19D1F1F-7EF2-4A02-B570-9E34D0957D91}" dt="2023-01-14T18:34:50.532" v="4467" actId="1036"/>
          <ac:picMkLst>
            <pc:docMk/>
            <pc:sldMk cId="997923916" sldId="302"/>
            <ac:picMk id="8194" creationId="{22F5E9CF-D182-F87F-552A-E8A26BBA3559}"/>
          </ac:picMkLst>
        </pc:pic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86190718" sldId="302"/>
        </pc:sldMkLst>
      </pc:sldChg>
      <pc:sldChg chg="modSp new del mod">
        <pc:chgData name="Matthew Suderman" userId="2709995e-3ea8-4fb0-9b62-eb8034dec529" providerId="ADAL" clId="{A19D1F1F-7EF2-4A02-B570-9E34D0957D91}" dt="2023-01-15T02:41:04.397" v="8870" actId="2696"/>
        <pc:sldMkLst>
          <pc:docMk/>
          <pc:sldMk cId="1686276027" sldId="303"/>
        </pc:sldMkLst>
        <pc:spChg chg="mod">
          <ac:chgData name="Matthew Suderman" userId="2709995e-3ea8-4fb0-9b62-eb8034dec529" providerId="ADAL" clId="{A19D1F1F-7EF2-4A02-B570-9E34D0957D91}" dt="2023-01-15T02:15:30.877" v="8869" actId="20577"/>
          <ac:spMkLst>
            <pc:docMk/>
            <pc:sldMk cId="1686276027" sldId="303"/>
            <ac:spMk id="3" creationId="{65938599-649F-2BA8-D50E-9234D3694FA4}"/>
          </ac:spMkLst>
        </pc:spChg>
      </pc:sldChg>
      <pc:sldChg chg="del">
        <pc:chgData name="Matthew Suderman" userId="2709995e-3ea8-4fb0-9b62-eb8034dec529" providerId="ADAL" clId="{A19D1F1F-7EF2-4A02-B570-9E34D0957D91}" dt="2023-01-14T16:55:12.825" v="0" actId="47"/>
        <pc:sldMkLst>
          <pc:docMk/>
          <pc:sldMk cId="2226909434" sldId="303"/>
        </pc:sldMkLst>
      </pc:sldChg>
      <pc:sldMasterChg chg="addSp modSp mod">
        <pc:chgData name="Matthew Suderman" userId="2709995e-3ea8-4fb0-9b62-eb8034dec529" providerId="ADAL" clId="{A19D1F1F-7EF2-4A02-B570-9E34D0957D91}" dt="2023-01-14T18:43:28.013" v="5041"/>
        <pc:sldMasterMkLst>
          <pc:docMk/>
          <pc:sldMasterMk cId="0" sldId="2147483648"/>
        </pc:sldMasterMkLst>
        <pc:spChg chg="add mod ord modVis">
          <ac:chgData name="Matthew Suderman" userId="2709995e-3ea8-4fb0-9b62-eb8034dec529" providerId="ADAL" clId="{A19D1F1F-7EF2-4A02-B570-9E34D0957D91}" dt="2023-01-14T18:43:28.013" v="5041"/>
          <ac:spMkLst>
            <pc:docMk/>
            <pc:sldMasterMk cId="0" sldId="2147483648"/>
            <ac:spMk id="2" creationId="{A2117B9B-F1BA-26A2-E145-84F9EE8BB77B}"/>
          </ac:spMkLst>
        </pc:spChg>
      </pc:sldMasterChg>
      <pc:sldMasterChg chg="addSp modSp mod">
        <pc:chgData name="Matthew Suderman" userId="2709995e-3ea8-4fb0-9b62-eb8034dec529" providerId="ADAL" clId="{A19D1F1F-7EF2-4A02-B570-9E34D0957D91}" dt="2023-01-14T18:43:28.068" v="5072"/>
        <pc:sldMasterMkLst>
          <pc:docMk/>
          <pc:sldMasterMk cId="0" sldId="2147483654"/>
        </pc:sldMasterMkLst>
        <pc:spChg chg="add mod ord modVis">
          <ac:chgData name="Matthew Suderman" userId="2709995e-3ea8-4fb0-9b62-eb8034dec529" providerId="ADAL" clId="{A19D1F1F-7EF2-4A02-B570-9E34D0957D91}" dt="2023-01-14T18:43:28.068" v="5072"/>
          <ac:spMkLst>
            <pc:docMk/>
            <pc:sldMasterMk cId="0" sldId="2147483654"/>
            <ac:spMk id="2" creationId="{EEC6B363-1CD7-79C4-A71D-FAAD049CEC2A}"/>
          </ac:spMkLst>
        </pc:spChg>
      </pc:sldMaster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  <p:sp>
        <p:nvSpPr>
          <p:cNvPr id="2" name="MSIPCMContentMarking" descr="{&quot;HashCode&quot;:334446840,&quot;Placement&quot;:&quot;Footer&quot;}">
            <a:extLst>
              <a:ext uri="{FF2B5EF4-FFF2-40B4-BE49-F238E27FC236}">
                <a16:creationId xmlns:a16="http://schemas.microsoft.com/office/drawing/2014/main" id="{A2117B9B-F1BA-26A2-E145-84F9EE8BB77B}"/>
              </a:ext>
            </a:extLst>
          </p:cNvPr>
          <p:cNvSpPr txBox="1"/>
          <p:nvPr userDrawn="1"/>
        </p:nvSpPr>
        <p:spPr>
          <a:xfrm>
            <a:off x="0" y="6595656"/>
            <a:ext cx="1799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UOB Confidential &amp; Sensitive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sp>
        <p:nvSpPr>
          <p:cNvPr id="2" name="MSIPCMContentMarking" descr="{&quot;HashCode&quot;:334446840,&quot;Placement&quot;:&quot;Footer&quot;}">
            <a:extLst>
              <a:ext uri="{FF2B5EF4-FFF2-40B4-BE49-F238E27FC236}">
                <a16:creationId xmlns:a16="http://schemas.microsoft.com/office/drawing/2014/main" id="{EEC6B363-1CD7-79C4-A71D-FAAD049CEC2A}"/>
              </a:ext>
            </a:extLst>
          </p:cNvPr>
          <p:cNvSpPr txBox="1"/>
          <p:nvPr userDrawn="1"/>
        </p:nvSpPr>
        <p:spPr>
          <a:xfrm>
            <a:off x="0" y="6595656"/>
            <a:ext cx="1799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UOB Confidential &amp; Sensitive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044700" y="2060848"/>
            <a:ext cx="8102600" cy="231287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+mn-lt"/>
              </a:rPr>
              <a:t>Oliva, M., </a:t>
            </a:r>
            <a:r>
              <a:rPr lang="en-US" dirty="0" err="1">
                <a:latin typeface="+mn-lt"/>
              </a:rPr>
              <a:t>Demanelis</a:t>
            </a:r>
            <a:r>
              <a:rPr lang="en-US" dirty="0">
                <a:latin typeface="+mn-lt"/>
              </a:rPr>
              <a:t>, K., Lu, Y. et al. </a:t>
            </a:r>
            <a:r>
              <a:rPr lang="en-US" b="1" dirty="0">
                <a:latin typeface="+mn-lt"/>
              </a:rPr>
              <a:t>DNA methylation QTL mapping across diverse human tissues provides molecular links between genetic variation and complex traits</a:t>
            </a:r>
            <a:r>
              <a:rPr lang="en-US" dirty="0">
                <a:latin typeface="+mn-lt"/>
              </a:rPr>
              <a:t>. Nat Genet 55, 112–122 (2023).</a:t>
            </a:r>
            <a:br>
              <a:rPr lang="en-US" dirty="0">
                <a:latin typeface="+mn-lt"/>
              </a:rPr>
            </a:b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Matthew Suderman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F802E-CA54-5F37-B2CB-07C64EE8714A}"/>
              </a:ext>
            </a:extLst>
          </p:cNvPr>
          <p:cNvSpPr txBox="1"/>
          <p:nvPr/>
        </p:nvSpPr>
        <p:spPr>
          <a:xfrm>
            <a:off x="6816080" y="476672"/>
            <a:ext cx="460851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Molecular Epidemiology Update</a:t>
            </a:r>
          </a:p>
          <a:p>
            <a:pPr algn="l"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Jan 17, 2023</a:t>
            </a:r>
            <a:endParaRPr lang="en-US" sz="1800" dirty="0">
              <a:latin typeface="Verdana" pitchFamily="-1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09CC-40CB-F4E4-D1E8-A3682678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Trait-linked </a:t>
            </a:r>
            <a:r>
              <a:rPr lang="en-US" dirty="0" err="1"/>
              <a:t>mQTLs</a:t>
            </a:r>
            <a:r>
              <a:rPr lang="en-US" dirty="0"/>
              <a:t> exhibit molecular regulatory pleiotropy and enrichment in trait-relevant tissues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4CE5-C123-1ABC-BD0C-ADD7CBB5B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2876"/>
            <a:ext cx="3686200" cy="4572000"/>
          </a:xfrm>
        </p:spPr>
        <p:txBody>
          <a:bodyPr/>
          <a:lstStyle/>
          <a:p>
            <a:pPr marL="457200" indent="-457200">
              <a:buAutoNum type="alphaLcPeriod"/>
            </a:pPr>
            <a:r>
              <a:rPr lang="en-CA" dirty="0"/>
              <a:t>Enrichments of tissue-specific </a:t>
            </a:r>
            <a:r>
              <a:rPr lang="en-CA" dirty="0" err="1"/>
              <a:t>mQTLs</a:t>
            </a:r>
            <a:r>
              <a:rPr lang="en-CA" dirty="0"/>
              <a:t> in specific GWAS</a:t>
            </a:r>
          </a:p>
          <a:p>
            <a:pPr marL="457200" indent="-457200">
              <a:buAutoNum type="alphaLcPeriod"/>
            </a:pPr>
            <a:r>
              <a:rPr lang="en-CA" dirty="0" err="1"/>
              <a:t>mQTLs</a:t>
            </a:r>
            <a:r>
              <a:rPr lang="en-CA" dirty="0"/>
              <a:t> that do not colocalize with an </a:t>
            </a:r>
            <a:r>
              <a:rPr lang="en-CA" dirty="0" err="1"/>
              <a:t>eQTL</a:t>
            </a:r>
            <a:r>
              <a:rPr lang="en-CA" dirty="0"/>
              <a:t> have a different enrichments relative to gene regions</a:t>
            </a:r>
          </a:p>
          <a:p>
            <a:pPr marL="457200" indent="-457200">
              <a:buAutoNum type="alphaLcPeriod"/>
            </a:pPr>
            <a:r>
              <a:rPr lang="en-CA" dirty="0"/>
              <a:t>For </a:t>
            </a:r>
            <a:r>
              <a:rPr lang="en-CA" dirty="0" err="1"/>
              <a:t>eQTLs</a:t>
            </a:r>
            <a:r>
              <a:rPr lang="en-CA" dirty="0"/>
              <a:t> lacking colocalization with a GWAS, a relationship could be inferred via </a:t>
            </a:r>
            <a:r>
              <a:rPr lang="en-CA" dirty="0" err="1"/>
              <a:t>eQTMs</a:t>
            </a:r>
            <a:r>
              <a:rPr lang="en-CA" dirty="0"/>
              <a:t> and other functional evidence to an </a:t>
            </a:r>
            <a:r>
              <a:rPr lang="en-CA" dirty="0" err="1"/>
              <a:t>mCpG</a:t>
            </a:r>
            <a:r>
              <a:rPr lang="en-CA" dirty="0"/>
              <a:t> that colocalizes.</a:t>
            </a:r>
          </a:p>
          <a:p>
            <a:pPr marL="457200" indent="-457200">
              <a:buAutoNum type="alphaLcPeriod"/>
            </a:pPr>
            <a:r>
              <a:rPr lang="en-CA" dirty="0"/>
              <a:t> --- seems complicated 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8511A-68C9-1927-8965-8EF75EA5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86" y="1556792"/>
            <a:ext cx="7539614" cy="47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34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4C68-A44F-5C8B-7957-CE54E2BB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B627-1B9D-D149-8463-D8468403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This study confirms previous findings and additionally that</a:t>
            </a:r>
          </a:p>
          <a:p>
            <a:pPr>
              <a:buFontTx/>
              <a:buChar char="-"/>
            </a:pPr>
            <a:r>
              <a:rPr lang="en-CA" dirty="0"/>
              <a:t>About half of </a:t>
            </a:r>
            <a:r>
              <a:rPr lang="en-CA" dirty="0" err="1"/>
              <a:t>eQTMs</a:t>
            </a:r>
            <a:r>
              <a:rPr lang="en-CA" dirty="0"/>
              <a:t> are tissue-specific</a:t>
            </a:r>
          </a:p>
          <a:p>
            <a:pPr>
              <a:buFontTx/>
              <a:buChar char="-"/>
            </a:pPr>
            <a:r>
              <a:rPr lang="en-CA" dirty="0"/>
              <a:t>By investigating a wide range of tissues, we can dramatically increase the number of observed </a:t>
            </a:r>
            <a:r>
              <a:rPr lang="en-CA" dirty="0" err="1"/>
              <a:t>mQTLs</a:t>
            </a:r>
            <a:endParaRPr lang="en-CA" dirty="0"/>
          </a:p>
          <a:p>
            <a:pPr>
              <a:buFontTx/>
              <a:buChar char="-"/>
            </a:pPr>
            <a:r>
              <a:rPr lang="en-CA" dirty="0" err="1"/>
              <a:t>eQTL</a:t>
            </a:r>
            <a:r>
              <a:rPr lang="en-CA" dirty="0"/>
              <a:t> effects tend to be more tissue-specific than </a:t>
            </a:r>
            <a:r>
              <a:rPr lang="en-CA" dirty="0" err="1"/>
              <a:t>mQTL</a:t>
            </a:r>
            <a:r>
              <a:rPr lang="en-CA" dirty="0"/>
              <a:t> effects</a:t>
            </a:r>
          </a:p>
          <a:p>
            <a:pPr>
              <a:buFontTx/>
              <a:buChar char="-"/>
            </a:pPr>
            <a:r>
              <a:rPr lang="en-CA" dirty="0"/>
              <a:t>Genetic variants influencing gene expression tend to be different from those influencing DNA methylation</a:t>
            </a:r>
          </a:p>
          <a:p>
            <a:pPr>
              <a:buFontTx/>
              <a:buChar char="-"/>
            </a:pPr>
            <a:r>
              <a:rPr lang="en-CA" dirty="0"/>
              <a:t>However, by investigating </a:t>
            </a:r>
            <a:r>
              <a:rPr lang="en-CA" b="1" dirty="0"/>
              <a:t>both </a:t>
            </a:r>
            <a:r>
              <a:rPr lang="en-CA" dirty="0"/>
              <a:t>gene expression and DNA methylation, we are in a much better position to discover causal pathways from genotype to trait</a:t>
            </a:r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1452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F27B-04A9-DA9B-7085-8FA31200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10F8-F050-A935-83A1-57C83C44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variation strongly associated with many traits</a:t>
            </a:r>
          </a:p>
          <a:p>
            <a:r>
              <a:rPr lang="en-US" dirty="0"/>
              <a:t>Effects likely mediated by gene expression</a:t>
            </a:r>
          </a:p>
          <a:p>
            <a:r>
              <a:rPr lang="en-US" dirty="0"/>
              <a:t>~25% gene expression explained by genetic variation</a:t>
            </a:r>
          </a:p>
          <a:p>
            <a:r>
              <a:rPr lang="en-US" dirty="0"/>
              <a:t>gene expression is strongly associated with DNA methylation, especially in the gene promoter</a:t>
            </a:r>
          </a:p>
          <a:p>
            <a:r>
              <a:rPr lang="en-US" dirty="0"/>
              <a:t>~20% DNA methylation explained by genetic variation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However, gene expression and DNA methylation are highly tissue-specific.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Understanding the etiology of complex traits requires </a:t>
            </a:r>
            <a:r>
              <a:rPr lang="en-US" dirty="0" err="1"/>
              <a:t>eQTL</a:t>
            </a:r>
            <a:r>
              <a:rPr lang="en-US" dirty="0"/>
              <a:t> and </a:t>
            </a:r>
            <a:r>
              <a:rPr lang="en-US" dirty="0" err="1"/>
              <a:t>meQTL</a:t>
            </a:r>
            <a:r>
              <a:rPr lang="en-US" dirty="0"/>
              <a:t> catalogs derived in a variety of different tissues.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Most </a:t>
            </a:r>
            <a:r>
              <a:rPr lang="en-US" dirty="0" err="1"/>
              <a:t>mQTL</a:t>
            </a:r>
            <a:r>
              <a:rPr lang="en-US" dirty="0"/>
              <a:t> studies have been conducted in peripheral blood.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32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890C-3842-B513-4AB4-DD45C2A2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  <a:endParaRPr lang="en-US" dirty="0"/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544CB74C-FAF0-9C1C-8C37-06C122A725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" b="65440"/>
          <a:stretch/>
        </p:blipFill>
        <p:spPr bwMode="auto">
          <a:xfrm>
            <a:off x="1013007" y="2132856"/>
            <a:ext cx="1006438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D91864-F331-DD23-78C4-5B2E27C1EBEA}"/>
              </a:ext>
            </a:extLst>
          </p:cNvPr>
          <p:cNvSpPr txBox="1"/>
          <p:nvPr/>
        </p:nvSpPr>
        <p:spPr>
          <a:xfrm>
            <a:off x="1781501" y="164273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>
                <a:latin typeface="+mn-lt"/>
              </a:rPr>
              <a:t>eGTEx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78CED-34EF-2CD1-BE70-54F9D60F6F0F}"/>
              </a:ext>
            </a:extLst>
          </p:cNvPr>
          <p:cNvSpPr txBox="1"/>
          <p:nvPr/>
        </p:nvSpPr>
        <p:spPr>
          <a:xfrm>
            <a:off x="2923160" y="1058341"/>
            <a:ext cx="53479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latin typeface="+mn-lt"/>
              </a:rPr>
              <a:t>424 donors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987 samples with </a:t>
            </a:r>
            <a:r>
              <a:rPr lang="en-US" sz="1600" dirty="0" err="1">
                <a:latin typeface="+mn-lt"/>
              </a:rPr>
              <a:t>DNAm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3872 samples with gene expression</a:t>
            </a:r>
          </a:p>
          <a:p>
            <a:pPr algn="l"/>
            <a:r>
              <a:rPr lang="en-US" sz="1600" dirty="0">
                <a:latin typeface="+mn-lt"/>
              </a:rPr>
              <a:t>495 samples with </a:t>
            </a:r>
            <a:r>
              <a:rPr lang="en-US" sz="1600" dirty="0" err="1">
                <a:latin typeface="+mn-lt"/>
              </a:rPr>
              <a:t>DNAm</a:t>
            </a:r>
            <a:r>
              <a:rPr lang="en-US" sz="1600" dirty="0">
                <a:latin typeface="+mn-lt"/>
              </a:rPr>
              <a:t>, gene expression and genotype</a:t>
            </a:r>
            <a:endParaRPr lang="en-CA" sz="16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024B9-AD05-8567-B913-88B9B973B258}"/>
              </a:ext>
            </a:extLst>
          </p:cNvPr>
          <p:cNvSpPr/>
          <p:nvPr/>
        </p:nvSpPr>
        <p:spPr bwMode="auto">
          <a:xfrm>
            <a:off x="3791745" y="3068960"/>
            <a:ext cx="1872208" cy="3328990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FCFD7C-AEF2-8614-2004-2B4D75748EA5}"/>
              </a:ext>
            </a:extLst>
          </p:cNvPr>
          <p:cNvSpPr/>
          <p:nvPr/>
        </p:nvSpPr>
        <p:spPr bwMode="auto">
          <a:xfrm>
            <a:off x="5663953" y="2132856"/>
            <a:ext cx="1512167" cy="426509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AC918-E553-CC9F-6A5D-833C23E85A56}"/>
              </a:ext>
            </a:extLst>
          </p:cNvPr>
          <p:cNvSpPr/>
          <p:nvPr/>
        </p:nvSpPr>
        <p:spPr bwMode="auto">
          <a:xfrm>
            <a:off x="7176121" y="2132856"/>
            <a:ext cx="2016224" cy="426509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DE842-E823-27B6-2C07-90D3465073CF}"/>
              </a:ext>
            </a:extLst>
          </p:cNvPr>
          <p:cNvSpPr/>
          <p:nvPr/>
        </p:nvSpPr>
        <p:spPr bwMode="auto">
          <a:xfrm>
            <a:off x="9192345" y="2132856"/>
            <a:ext cx="2016224" cy="426509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08974-A4A8-7261-A62A-F2E53A319957}"/>
              </a:ext>
            </a:extLst>
          </p:cNvPr>
          <p:cNvSpPr/>
          <p:nvPr/>
        </p:nvSpPr>
        <p:spPr bwMode="auto">
          <a:xfrm>
            <a:off x="881831" y="2132856"/>
            <a:ext cx="2941001" cy="426509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5B5A12-6E99-CB92-348A-413E2EC5DC5D}"/>
              </a:ext>
            </a:extLst>
          </p:cNvPr>
          <p:cNvSpPr/>
          <p:nvPr/>
        </p:nvSpPr>
        <p:spPr bwMode="auto">
          <a:xfrm>
            <a:off x="3791744" y="2132856"/>
            <a:ext cx="1872208" cy="936104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50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xtended Data Fig. 1">
            <a:extLst>
              <a:ext uri="{FF2B5EF4-FFF2-40B4-BE49-F238E27FC236}">
                <a16:creationId xmlns:a16="http://schemas.microsoft.com/office/drawing/2014/main" id="{22F5E9CF-D182-F87F-552A-E8A26BBA3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27616"/>
          <a:stretch/>
        </p:blipFill>
        <p:spPr bwMode="auto">
          <a:xfrm>
            <a:off x="1271464" y="2230712"/>
            <a:ext cx="9756017" cy="386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7890C-3842-B513-4AB4-DD45C2A2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DNAm</a:t>
            </a:r>
            <a:r>
              <a:rPr lang="en-US" dirty="0"/>
              <a:t>-gene expression associations </a:t>
            </a:r>
            <a:r>
              <a:rPr lang="en-US" i="1" dirty="0"/>
              <a:t>often</a:t>
            </a:r>
            <a:r>
              <a:rPr lang="en-US" dirty="0"/>
              <a:t> tissue-specific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5A444-C958-8B1A-3588-46378C5CCFF8}"/>
              </a:ext>
            </a:extLst>
          </p:cNvPr>
          <p:cNvSpPr txBox="1"/>
          <p:nvPr/>
        </p:nvSpPr>
        <p:spPr>
          <a:xfrm>
            <a:off x="1356218" y="1682706"/>
            <a:ext cx="4739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Number </a:t>
            </a:r>
            <a:r>
              <a:rPr lang="en-CA" sz="1800" dirty="0" err="1">
                <a:latin typeface="+mn-lt"/>
              </a:rPr>
              <a:t>eQTMs</a:t>
            </a:r>
            <a:r>
              <a:rPr lang="en-CA" sz="1800" dirty="0">
                <a:latin typeface="+mn-lt"/>
              </a:rPr>
              <a:t> per tissue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52440-19B3-2A7A-B73F-4C2F73A94996}"/>
              </a:ext>
            </a:extLst>
          </p:cNvPr>
          <p:cNvSpPr txBox="1"/>
          <p:nvPr/>
        </p:nvSpPr>
        <p:spPr>
          <a:xfrm>
            <a:off x="6109406" y="1682705"/>
            <a:ext cx="4739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 err="1">
                <a:latin typeface="+mn-lt"/>
              </a:rPr>
              <a:t>eQTM</a:t>
            </a:r>
            <a:r>
              <a:rPr lang="en-CA" sz="1800" dirty="0">
                <a:latin typeface="+mn-lt"/>
              </a:rPr>
              <a:t> tissue counts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16C68-AACE-85FF-2A8A-DF2D42268ADB}"/>
              </a:ext>
            </a:extLst>
          </p:cNvPr>
          <p:cNvSpPr txBox="1"/>
          <p:nvPr/>
        </p:nvSpPr>
        <p:spPr>
          <a:xfrm>
            <a:off x="610012" y="1199167"/>
            <a:ext cx="10022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 dirty="0" err="1">
                <a:latin typeface="+mn-lt"/>
              </a:rPr>
              <a:t>eQTM</a:t>
            </a:r>
            <a:r>
              <a:rPr lang="en-CA" sz="1800" dirty="0">
                <a:latin typeface="+mn-lt"/>
              </a:rPr>
              <a:t> = CpG site associated with gene expression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15063-DEB1-AEAD-82BF-6DD525CB2B35}"/>
              </a:ext>
            </a:extLst>
          </p:cNvPr>
          <p:cNvSpPr txBox="1"/>
          <p:nvPr/>
        </p:nvSpPr>
        <p:spPr>
          <a:xfrm>
            <a:off x="6816080" y="2258814"/>
            <a:ext cx="720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latin typeface="+mn-lt"/>
              </a:rPr>
              <a:t>~45%</a:t>
            </a:r>
            <a:endParaRPr lang="en-US" sz="16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92FB3-800F-6F3C-00F0-64C3E4492EF1}"/>
              </a:ext>
            </a:extLst>
          </p:cNvPr>
          <p:cNvSpPr txBox="1"/>
          <p:nvPr/>
        </p:nvSpPr>
        <p:spPr>
          <a:xfrm>
            <a:off x="9254162" y="3644247"/>
            <a:ext cx="1368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latin typeface="+mn-lt"/>
              </a:rPr>
              <a:t>~35%</a:t>
            </a:r>
            <a:endParaRPr lang="en-US" sz="1600" dirty="0">
              <a:latin typeface="+mn-lt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16817CF-FAEC-5EEC-22BE-08979376FC4D}"/>
              </a:ext>
            </a:extLst>
          </p:cNvPr>
          <p:cNvSpPr/>
          <p:nvPr/>
        </p:nvSpPr>
        <p:spPr bwMode="auto">
          <a:xfrm rot="5400000">
            <a:off x="9722214" y="3576567"/>
            <a:ext cx="432048" cy="124451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239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ig. 2">
            <a:extLst>
              <a:ext uri="{FF2B5EF4-FFF2-40B4-BE49-F238E27FC236}">
                <a16:creationId xmlns:a16="http://schemas.microsoft.com/office/drawing/2014/main" id="{04678262-CAD3-3FB3-8FCE-E92E213E1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91444" y="2420888"/>
            <a:ext cx="9896691" cy="41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6D41A-CAE1-DA06-1889-B61C3F1A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regulation of DNA methylation </a:t>
            </a:r>
            <a:r>
              <a:rPr lang="en-US" i="1" dirty="0"/>
              <a:t>often </a:t>
            </a:r>
            <a:r>
              <a:rPr lang="en-US" dirty="0"/>
              <a:t> tissue-specific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5C521-0D50-0EA0-EFA4-B29E008A14A0}"/>
              </a:ext>
            </a:extLst>
          </p:cNvPr>
          <p:cNvSpPr txBox="1"/>
          <p:nvPr/>
        </p:nvSpPr>
        <p:spPr>
          <a:xfrm>
            <a:off x="1199456" y="2060848"/>
            <a:ext cx="284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Number </a:t>
            </a:r>
            <a:r>
              <a:rPr lang="en-CA" sz="1800" dirty="0" err="1">
                <a:latin typeface="+mn-lt"/>
              </a:rPr>
              <a:t>mCpGs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C931B-9423-FE0C-BA47-F6264CBEE351}"/>
              </a:ext>
            </a:extLst>
          </p:cNvPr>
          <p:cNvSpPr txBox="1"/>
          <p:nvPr/>
        </p:nvSpPr>
        <p:spPr>
          <a:xfrm>
            <a:off x="4151784" y="2065361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Correlation of </a:t>
            </a:r>
            <a:r>
              <a:rPr lang="en-CA" sz="1800" dirty="0" err="1">
                <a:latin typeface="+mn-lt"/>
              </a:rPr>
              <a:t>mQTL</a:t>
            </a:r>
            <a:r>
              <a:rPr lang="en-CA" sz="1800" dirty="0">
                <a:latin typeface="+mn-lt"/>
              </a:rPr>
              <a:t> effects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0C953-4C93-FF78-AC70-3CA1A800BEEE}"/>
              </a:ext>
            </a:extLst>
          </p:cNvPr>
          <p:cNvSpPr txBox="1"/>
          <p:nvPr/>
        </p:nvSpPr>
        <p:spPr>
          <a:xfrm>
            <a:off x="609600" y="1137518"/>
            <a:ext cx="10022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 dirty="0" err="1">
                <a:latin typeface="+mn-lt"/>
              </a:rPr>
              <a:t>mQTL</a:t>
            </a:r>
            <a:r>
              <a:rPr lang="en-CA" sz="1800" dirty="0">
                <a:latin typeface="+mn-lt"/>
              </a:rPr>
              <a:t> = genetic variant associated with DNA methylation</a:t>
            </a:r>
          </a:p>
          <a:p>
            <a:pPr algn="l"/>
            <a:r>
              <a:rPr lang="en-CA" sz="1800" dirty="0" err="1">
                <a:latin typeface="+mn-lt"/>
              </a:rPr>
              <a:t>eQTL</a:t>
            </a:r>
            <a:r>
              <a:rPr lang="en-CA" sz="1800" dirty="0">
                <a:latin typeface="+mn-lt"/>
              </a:rPr>
              <a:t> = genetic variant associated with gene expression</a:t>
            </a:r>
          </a:p>
          <a:p>
            <a:pPr algn="l"/>
            <a:r>
              <a:rPr lang="en-CA" sz="1800" dirty="0" err="1">
                <a:latin typeface="+mn-lt"/>
              </a:rPr>
              <a:t>mCpG</a:t>
            </a:r>
            <a:r>
              <a:rPr lang="en-CA" sz="1800" dirty="0">
                <a:latin typeface="+mn-lt"/>
              </a:rPr>
              <a:t> = CpG site associated with genetic variation </a:t>
            </a:r>
            <a:endParaRPr lang="en-US" sz="1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69C25-2B2E-CFA3-DE34-EC84EDE3D17A}"/>
              </a:ext>
            </a:extLst>
          </p:cNvPr>
          <p:cNvSpPr txBox="1"/>
          <p:nvPr/>
        </p:nvSpPr>
        <p:spPr>
          <a:xfrm>
            <a:off x="7440548" y="2060848"/>
            <a:ext cx="355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Correlation of </a:t>
            </a:r>
            <a:r>
              <a:rPr lang="en-CA" sz="1800" dirty="0" err="1">
                <a:latin typeface="+mn-lt"/>
              </a:rPr>
              <a:t>eQTL</a:t>
            </a:r>
            <a:r>
              <a:rPr lang="en-CA" sz="1800" dirty="0">
                <a:latin typeface="+mn-lt"/>
              </a:rPr>
              <a:t> effects</a:t>
            </a:r>
            <a:endParaRPr lang="en-US" sz="1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16285-3ECE-476E-9E18-099CBCA32646}"/>
              </a:ext>
            </a:extLst>
          </p:cNvPr>
          <p:cNvSpPr txBox="1"/>
          <p:nvPr/>
        </p:nvSpPr>
        <p:spPr>
          <a:xfrm>
            <a:off x="4014269" y="6122210"/>
            <a:ext cx="7711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 </a:t>
            </a:r>
            <a:r>
              <a:rPr lang="en-CA" sz="1800" dirty="0" err="1">
                <a:latin typeface="+mn-lt"/>
              </a:rPr>
              <a:t>mQTL</a:t>
            </a:r>
            <a:r>
              <a:rPr lang="en-CA" sz="1800" dirty="0">
                <a:latin typeface="+mn-lt"/>
              </a:rPr>
              <a:t> correlations similar or higher than for </a:t>
            </a:r>
            <a:r>
              <a:rPr lang="en-CA" sz="1800" dirty="0" err="1">
                <a:latin typeface="+mn-lt"/>
              </a:rPr>
              <a:t>eQTLs</a:t>
            </a:r>
            <a:r>
              <a:rPr lang="en-CA" sz="1800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3C45B-97D4-C408-AC7A-6DB4405F6E86}"/>
              </a:ext>
            </a:extLst>
          </p:cNvPr>
          <p:cNvSpPr txBox="1"/>
          <p:nvPr/>
        </p:nvSpPr>
        <p:spPr>
          <a:xfrm>
            <a:off x="1758262" y="6122210"/>
            <a:ext cx="17267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41% are novel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0697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B09-27A4-A67C-C47A-5791EAA4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eQTLs</a:t>
            </a:r>
            <a:r>
              <a:rPr lang="en-US" dirty="0"/>
              <a:t> and </a:t>
            </a:r>
            <a:r>
              <a:rPr lang="en-US" dirty="0" err="1"/>
              <a:t>mQTLs</a:t>
            </a:r>
            <a:r>
              <a:rPr lang="en-US" dirty="0"/>
              <a:t> often located in different functional regions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A6E30-BEF1-FD41-8475-D04CBA5154ED}"/>
              </a:ext>
            </a:extLst>
          </p:cNvPr>
          <p:cNvSpPr txBox="1"/>
          <p:nvPr/>
        </p:nvSpPr>
        <p:spPr>
          <a:xfrm>
            <a:off x="1631504" y="1466682"/>
            <a:ext cx="3470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Genic regions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457AC-AEF7-00DD-DCE3-EC8D7CDE4F00}"/>
              </a:ext>
            </a:extLst>
          </p:cNvPr>
          <p:cNvSpPr txBox="1"/>
          <p:nvPr/>
        </p:nvSpPr>
        <p:spPr>
          <a:xfrm>
            <a:off x="4957684" y="1466682"/>
            <a:ext cx="518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latin typeface="+mn-lt"/>
              </a:rPr>
              <a:t>Transcription-factor binding site enrichments</a:t>
            </a:r>
            <a:endParaRPr lang="en-US" sz="1800" dirty="0">
              <a:latin typeface="+mn-lt"/>
            </a:endParaRPr>
          </a:p>
        </p:txBody>
      </p:sp>
      <p:pic>
        <p:nvPicPr>
          <p:cNvPr id="6146" name="Picture 2" descr="Fig. 2">
            <a:extLst>
              <a:ext uri="{FF2B5EF4-FFF2-40B4-BE49-F238E27FC236}">
                <a16:creationId xmlns:a16="http://schemas.microsoft.com/office/drawing/2014/main" id="{B5491D56-092E-9F0C-AC25-CFBC85431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50" r="23791"/>
          <a:stretch/>
        </p:blipFill>
        <p:spPr bwMode="auto">
          <a:xfrm>
            <a:off x="1663725" y="1868161"/>
            <a:ext cx="8235429" cy="440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47CE-4B8B-8221-AC67-D7334144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in fact, genetic co-regulation of DNA methylation and gene expression appears uncommon</a:t>
            </a:r>
          </a:p>
        </p:txBody>
      </p:sp>
      <p:pic>
        <p:nvPicPr>
          <p:cNvPr id="5122" name="Picture 2" descr="Fig. 2">
            <a:extLst>
              <a:ext uri="{FF2B5EF4-FFF2-40B4-BE49-F238E27FC236}">
                <a16:creationId xmlns:a16="http://schemas.microsoft.com/office/drawing/2014/main" id="{D80E606D-4C14-C719-8B49-CC3383BDC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9" t="56949" b="14002"/>
          <a:stretch/>
        </p:blipFill>
        <p:spPr bwMode="auto">
          <a:xfrm>
            <a:off x="4308661" y="2060848"/>
            <a:ext cx="347307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2008FE-C4FF-561F-9548-3FBB583D9BBB}"/>
              </a:ext>
            </a:extLst>
          </p:cNvPr>
          <p:cNvSpPr txBox="1"/>
          <p:nvPr/>
        </p:nvSpPr>
        <p:spPr>
          <a:xfrm>
            <a:off x="609600" y="1988840"/>
            <a:ext cx="34701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 dirty="0">
                <a:latin typeface="+mn-lt"/>
              </a:rPr>
              <a:t>About 21% of CpG-gene pairs </a:t>
            </a:r>
            <a:r>
              <a:rPr lang="en-CA" sz="1800" dirty="0" err="1">
                <a:latin typeface="+mn-lt"/>
              </a:rPr>
              <a:t>colocalise</a:t>
            </a:r>
            <a:r>
              <a:rPr lang="en-CA" sz="1800" dirty="0">
                <a:latin typeface="+mn-lt"/>
              </a:rPr>
              <a:t> </a:t>
            </a:r>
            <a:br>
              <a:rPr lang="en-CA" sz="1800" dirty="0">
                <a:latin typeface="+mn-lt"/>
              </a:rPr>
            </a:br>
            <a:r>
              <a:rPr lang="en-CA" sz="1800" dirty="0">
                <a:latin typeface="+mn-lt"/>
              </a:rPr>
              <a:t>(i.e. share a common causal variant)</a:t>
            </a:r>
          </a:p>
          <a:p>
            <a:pPr algn="l"/>
            <a:endParaRPr lang="en-CA" sz="1800" dirty="0">
              <a:latin typeface="+mn-lt"/>
            </a:endParaRPr>
          </a:p>
          <a:p>
            <a:pPr algn="l"/>
            <a:r>
              <a:rPr lang="en-CA" sz="1800" i="1" dirty="0">
                <a:latin typeface="+mn-lt"/>
              </a:rPr>
              <a:t>(where pairs were drawn from CpG sites with </a:t>
            </a:r>
            <a:r>
              <a:rPr lang="en-CA" sz="1800" i="1" dirty="0" err="1">
                <a:latin typeface="+mn-lt"/>
              </a:rPr>
              <a:t>mQTLs</a:t>
            </a:r>
            <a:r>
              <a:rPr lang="en-CA" sz="1800" i="1" dirty="0">
                <a:latin typeface="+mn-lt"/>
              </a:rPr>
              <a:t> and genes with </a:t>
            </a:r>
            <a:r>
              <a:rPr lang="en-CA" sz="1800" i="1" dirty="0" err="1">
                <a:latin typeface="+mn-lt"/>
              </a:rPr>
              <a:t>eQTLs</a:t>
            </a:r>
            <a:r>
              <a:rPr lang="en-CA" sz="1800" i="1" dirty="0">
                <a:latin typeface="+mn-lt"/>
              </a:rPr>
              <a:t>)</a:t>
            </a:r>
            <a:endParaRPr lang="en-US" sz="1800" i="1" dirty="0">
              <a:latin typeface="+mn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7DA4F-C358-E77B-F641-B870E23BAB7B}"/>
              </a:ext>
            </a:extLst>
          </p:cNvPr>
          <p:cNvCxnSpPr/>
          <p:nvPr/>
        </p:nvCxnSpPr>
        <p:spPr bwMode="auto">
          <a:xfrm>
            <a:off x="3359696" y="2420888"/>
            <a:ext cx="1080120" cy="28803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08623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942A-4151-5DC4-3454-4A3C2C74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traits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7A53-4B07-088F-B42A-336E2C37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8800"/>
            <a:ext cx="3806552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87 GWAS</a:t>
            </a:r>
          </a:p>
          <a:p>
            <a:pPr marL="0" indent="0">
              <a:buNone/>
            </a:pPr>
            <a:r>
              <a:rPr lang="en-US" sz="1800" dirty="0"/>
              <a:t>286K </a:t>
            </a:r>
            <a:r>
              <a:rPr lang="en-US" sz="1800" dirty="0" err="1"/>
              <a:t>mCpGs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2254</a:t>
            </a:r>
            <a:r>
              <a:rPr lang="en-US" sz="1800" dirty="0"/>
              <a:t> </a:t>
            </a:r>
            <a:r>
              <a:rPr lang="en-US" sz="1800" dirty="0" err="1"/>
              <a:t>mCpGs</a:t>
            </a:r>
            <a:r>
              <a:rPr lang="en-US" sz="1800" dirty="0"/>
              <a:t> share a casual variant with 83 traits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b="1" dirty="0"/>
              <a:t>compared to (just blood)</a:t>
            </a:r>
          </a:p>
          <a:p>
            <a:pPr marL="0" indent="0">
              <a:buNone/>
            </a:pPr>
            <a:endParaRPr lang="en-CA" sz="1800" dirty="0"/>
          </a:p>
          <a:p>
            <a:pPr marL="400050" lvl="1" indent="0">
              <a:buNone/>
            </a:pPr>
            <a:r>
              <a:rPr lang="en-CA" sz="1800" dirty="0"/>
              <a:t>116 GWAS</a:t>
            </a:r>
          </a:p>
          <a:p>
            <a:pPr marL="400050" lvl="1" indent="0">
              <a:buNone/>
            </a:pPr>
            <a:r>
              <a:rPr lang="en-CA" sz="1800" dirty="0"/>
              <a:t>420K </a:t>
            </a:r>
            <a:r>
              <a:rPr lang="en-CA" sz="1800" dirty="0" err="1"/>
              <a:t>mCpGs</a:t>
            </a:r>
            <a:endParaRPr lang="en-CA" sz="1800" dirty="0"/>
          </a:p>
          <a:p>
            <a:pPr marL="400050" lvl="1" indent="0">
              <a:buNone/>
            </a:pPr>
            <a:r>
              <a:rPr lang="en-CA" sz="1800" b="1" dirty="0"/>
              <a:t>1373</a:t>
            </a:r>
            <a:r>
              <a:rPr lang="en-CA" sz="1800" dirty="0"/>
              <a:t> </a:t>
            </a:r>
            <a:r>
              <a:rPr lang="en-CA" sz="1800" dirty="0" err="1"/>
              <a:t>mCpGs</a:t>
            </a:r>
            <a:r>
              <a:rPr lang="en-CA" sz="1800" dirty="0"/>
              <a:t> share causal variant with 71 traits</a:t>
            </a:r>
          </a:p>
          <a:p>
            <a:pPr marL="400050" lvl="1" indent="0">
              <a:buNone/>
            </a:pPr>
            <a:r>
              <a:rPr lang="en-US" sz="1800" dirty="0"/>
              <a:t>(</a:t>
            </a:r>
            <a:r>
              <a:rPr lang="en-CA" sz="1800" dirty="0"/>
              <a:t>Min et al. Nat Genet 2021</a:t>
            </a:r>
            <a:r>
              <a:rPr lang="en-US" sz="1800" dirty="0"/>
              <a:t>)</a:t>
            </a:r>
          </a:p>
          <a:p>
            <a:pPr marL="400050" lvl="1" indent="0">
              <a:buNone/>
            </a:pPr>
            <a:endParaRPr lang="en-US" sz="1800" i="1" dirty="0"/>
          </a:p>
          <a:p>
            <a:pPr marL="400050" lvl="1" indent="0">
              <a:buNone/>
            </a:pPr>
            <a:r>
              <a:rPr lang="en-US" sz="1800" i="1" dirty="0"/>
              <a:t>So multiple tissues only slightly better but not a lot.  Power?</a:t>
            </a:r>
            <a:endParaRPr lang="en-CA" sz="1800" dirty="0"/>
          </a:p>
        </p:txBody>
      </p:sp>
      <p:pic>
        <p:nvPicPr>
          <p:cNvPr id="7170" name="Picture 2" descr="figure 4">
            <a:extLst>
              <a:ext uri="{FF2B5EF4-FFF2-40B4-BE49-F238E27FC236}">
                <a16:creationId xmlns:a16="http://schemas.microsoft.com/office/drawing/2014/main" id="{7D15A4B8-7501-D262-74CF-FD34AAAD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40" y="401067"/>
            <a:ext cx="7286600" cy="642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D299A-E09A-4242-8CCC-10EBE4063979}"/>
              </a:ext>
            </a:extLst>
          </p:cNvPr>
          <p:cNvSpPr txBox="1"/>
          <p:nvPr/>
        </p:nvSpPr>
        <p:spPr>
          <a:xfrm>
            <a:off x="10056440" y="31960"/>
            <a:ext cx="20398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800" b="1" dirty="0">
                <a:latin typeface="+mn-lt"/>
              </a:rPr>
              <a:t>Overall</a:t>
            </a:r>
          </a:p>
          <a:p>
            <a:pPr algn="l"/>
            <a:r>
              <a:rPr lang="en-CA" sz="1800" dirty="0">
                <a:latin typeface="+mn-lt"/>
              </a:rPr>
              <a:t>Colocalization more likely with DNA methylation than gene expression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2832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BC41-C074-7AE4-A9DC-F8A91681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regulation of </a:t>
            </a:r>
            <a:r>
              <a:rPr lang="en-US" dirty="0" err="1"/>
              <a:t>DNAm</a:t>
            </a:r>
            <a:r>
              <a:rPr lang="en-US" dirty="0"/>
              <a:t> facilitates the fine-mapping of trait-associated variants and characterization of regulatory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CDC3-6BEE-AEEB-CE5C-29073201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4118248" cy="45720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Several examples where having</a:t>
            </a:r>
            <a:r>
              <a:rPr lang="en-US" i="1" dirty="0"/>
              <a:t> </a:t>
            </a:r>
            <a:br>
              <a:rPr lang="en-US" dirty="0"/>
            </a:br>
            <a:r>
              <a:rPr lang="en-US" dirty="0" err="1"/>
              <a:t>mQTL</a:t>
            </a:r>
            <a:r>
              <a:rPr lang="en-US" dirty="0"/>
              <a:t> information improves ability</a:t>
            </a:r>
            <a:br>
              <a:rPr lang="en-US" dirty="0"/>
            </a:br>
            <a:r>
              <a:rPr lang="en-US" dirty="0"/>
              <a:t>to discover regulatory relationships</a:t>
            </a:r>
            <a:br>
              <a:rPr lang="en-US" dirty="0"/>
            </a:br>
            <a:r>
              <a:rPr lang="en-US" dirty="0"/>
              <a:t>with traits.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3DD1B-B51C-1494-8269-1E01A236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75" y="1412776"/>
            <a:ext cx="65246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023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6323</TotalTime>
  <Words>546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Background</vt:lpstr>
      <vt:lpstr>Overview</vt:lpstr>
      <vt:lpstr>DNAm-gene expression associations often tissue-specific</vt:lpstr>
      <vt:lpstr>Genetic regulation of DNA methylation often  tissue-specific</vt:lpstr>
      <vt:lpstr>eQTLs and mQTLs often located in different functional regions</vt:lpstr>
      <vt:lpstr>… in fact, genetic co-regulation of DNA methylation and gene expression appears uncommon</vt:lpstr>
      <vt:lpstr>Complex traits</vt:lpstr>
      <vt:lpstr>Genetic regulation of DNAm facilitates the fine-mapping of trait-associated variants and characterization of regulatory mechanisms</vt:lpstr>
      <vt:lpstr>Trait-linked mQTLs exhibit molecular regulatory pleiotropy and enrichment in trait-relevant tissues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2023-01-15T02:41:58Z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  <property fmtid="{D5CDD505-2E9C-101B-9397-08002B2CF9AE}" pid="3" name="MSIP_Label_5d20b1c4-7aea-45d1-ae29-f864c17e863b_Enabled">
    <vt:lpwstr>True</vt:lpwstr>
  </property>
  <property fmtid="{D5CDD505-2E9C-101B-9397-08002B2CF9AE}" pid="4" name="MSIP_Label_5d20b1c4-7aea-45d1-ae29-f864c17e863b_SiteId">
    <vt:lpwstr>b2e47f30-cd7d-4a4e-a5da-b18cf1a4151b</vt:lpwstr>
  </property>
  <property fmtid="{D5CDD505-2E9C-101B-9397-08002B2CF9AE}" pid="5" name="MSIP_Label_5d20b1c4-7aea-45d1-ae29-f864c17e863b_Owner">
    <vt:lpwstr>ms13525@bristol.ac.uk</vt:lpwstr>
  </property>
  <property fmtid="{D5CDD505-2E9C-101B-9397-08002B2CF9AE}" pid="6" name="MSIP_Label_5d20b1c4-7aea-45d1-ae29-f864c17e863b_SetDate">
    <vt:lpwstr>2023-01-14T18:43:27.8143900Z</vt:lpwstr>
  </property>
  <property fmtid="{D5CDD505-2E9C-101B-9397-08002B2CF9AE}" pid="7" name="MSIP_Label_5d20b1c4-7aea-45d1-ae29-f864c17e863b_Name">
    <vt:lpwstr>Confidential and Sensitive</vt:lpwstr>
  </property>
  <property fmtid="{D5CDD505-2E9C-101B-9397-08002B2CF9AE}" pid="8" name="MSIP_Label_5d20b1c4-7aea-45d1-ae29-f864c17e863b_Application">
    <vt:lpwstr>Microsoft Azure Information Protection</vt:lpwstr>
  </property>
  <property fmtid="{D5CDD505-2E9C-101B-9397-08002B2CF9AE}" pid="9" name="MSIP_Label_5d20b1c4-7aea-45d1-ae29-f864c17e863b_ActionId">
    <vt:lpwstr>5d57205d-d4ad-4a72-8c2a-9632f7b2a286</vt:lpwstr>
  </property>
  <property fmtid="{D5CDD505-2E9C-101B-9397-08002B2CF9AE}" pid="10" name="MSIP_Label_5d20b1c4-7aea-45d1-ae29-f864c17e863b_Extended_MSFT_Method">
    <vt:lpwstr>Manual</vt:lpwstr>
  </property>
  <property fmtid="{D5CDD505-2E9C-101B-9397-08002B2CF9AE}" pid="11" name="Sensitivity">
    <vt:lpwstr>Confidential and Sensitive</vt:lpwstr>
  </property>
</Properties>
</file>